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9"/>
  </p:notesMasterIdLst>
  <p:handoutMasterIdLst>
    <p:handoutMasterId r:id="rId10"/>
  </p:handoutMasterIdLst>
  <p:sldIdLst>
    <p:sldId id="297" r:id="rId5"/>
    <p:sldId id="354" r:id="rId6"/>
    <p:sldId id="356" r:id="rId7"/>
    <p:sldId id="355"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40">
          <p15:clr>
            <a:srgbClr val="A4A3A4"/>
          </p15:clr>
        </p15:guide>
        <p15:guide id="2" orient="horz" pos="495">
          <p15:clr>
            <a:srgbClr val="A4A3A4"/>
          </p15:clr>
        </p15:guide>
        <p15:guide id="3" pos="5474">
          <p15:clr>
            <a:srgbClr val="A4A3A4"/>
          </p15:clr>
        </p15:guide>
        <p15:guide id="4" pos="290">
          <p15:clr>
            <a:srgbClr val="A4A3A4"/>
          </p15:clr>
        </p15:guide>
        <p15:guide id="5" pos="32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65A7"/>
    <a:srgbClr val="595959"/>
    <a:srgbClr val="B6B6B6"/>
    <a:srgbClr val="D2D2D2"/>
    <a:srgbClr val="FECA22"/>
    <a:srgbClr val="97EBFF"/>
    <a:srgbClr val="FAA906"/>
    <a:srgbClr val="FFFFFF"/>
    <a:srgbClr val="61932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5D5D03-2511-4DDF-94F6-A14949DF41A1}" v="1" dt="2022-03-29T10:56:29.9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400" y="44"/>
      </p:cViewPr>
      <p:guideLst>
        <p:guide orient="horz" pos="3940"/>
        <p:guide orient="horz" pos="495"/>
        <p:guide pos="5474"/>
        <p:guide pos="290"/>
        <p:guide pos="3259"/>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58A402-E630-46ED-87D1-A51FF2D77B8A}" type="datetimeFigureOut">
              <a:rPr lang="en-US" smtClean="0"/>
              <a:pPr/>
              <a:t>3/29/2022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36F43C-4BC5-4140-89F5-C89E66D4E19E}" type="slidenum">
              <a:rPr lang="en-US" smtClean="0"/>
              <a:pPr/>
              <a:t>‹#›</a:t>
            </a:fld>
            <a:endParaRPr lang="en-US"/>
          </a:p>
        </p:txBody>
      </p:sp>
    </p:spTree>
    <p:extLst>
      <p:ext uri="{BB962C8B-B14F-4D97-AF65-F5344CB8AC3E}">
        <p14:creationId xmlns:p14="http://schemas.microsoft.com/office/powerpoint/2010/main" val="2113528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A5A60B-6956-964B-91B0-61DE2403173E}" type="datetimeFigureOut">
              <a:rPr lang="en-US" smtClean="0"/>
              <a:pPr/>
              <a:t>3/29/2022</a:t>
            </a:fld>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4AA71-C613-6B42-8773-688627DE3311}" type="slidenum">
              <a:rPr lang="en-US" smtClean="0"/>
              <a:pPr/>
              <a:t>‹#›</a:t>
            </a:fld>
            <a:endParaRPr lang="en-US"/>
          </a:p>
        </p:txBody>
      </p:sp>
    </p:spTree>
    <p:extLst>
      <p:ext uri="{BB962C8B-B14F-4D97-AF65-F5344CB8AC3E}">
        <p14:creationId xmlns:p14="http://schemas.microsoft.com/office/powerpoint/2010/main" val="40119060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Agenda slide:</a:t>
            </a:r>
          </a:p>
          <a:p>
            <a:endParaRPr lang="en-US"/>
          </a:p>
          <a:p>
            <a:r>
              <a:rPr lang="en-US"/>
              <a:t>Heading – Agenda -  Font size</a:t>
            </a:r>
            <a:r>
              <a:rPr lang="en-US" baseline="0"/>
              <a:t> 30, Arial Bold</a:t>
            </a:r>
          </a:p>
          <a:p>
            <a:endParaRPr lang="en-US" baseline="0"/>
          </a:p>
          <a:p>
            <a:r>
              <a:rPr lang="en-US" baseline="0"/>
              <a:t>Please restrict this slide with just 5 agenda points. If you have more than 5 points on the agenda slide please add another slide. If you have only 3 then you can use just one slide and delete the other 2 points. </a:t>
            </a:r>
            <a:endParaRPr lang="en-US"/>
          </a:p>
        </p:txBody>
      </p:sp>
      <p:sp>
        <p:nvSpPr>
          <p:cNvPr id="4" name="Slide Number Placeholder 3"/>
          <p:cNvSpPr>
            <a:spLocks noGrp="1"/>
          </p:cNvSpPr>
          <p:nvPr>
            <p:ph type="sldNum" sz="quarter" idx="10"/>
          </p:nvPr>
        </p:nvSpPr>
        <p:spPr/>
        <p:txBody>
          <a:bodyPr/>
          <a:lstStyle/>
          <a:p>
            <a:fld id="{4704AA71-C613-6B42-8773-688627DE3311}"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Content Slide: </a:t>
            </a:r>
            <a:r>
              <a:rPr lang="en-US"/>
              <a:t>This is usually the most frequently</a:t>
            </a:r>
            <a:r>
              <a:rPr lang="en-US" baseline="0"/>
              <a:t> used slide in every presentation. </a:t>
            </a:r>
            <a:endParaRPr lang="en-US"/>
          </a:p>
          <a:p>
            <a:endParaRPr lang="en-US"/>
          </a:p>
          <a:p>
            <a:r>
              <a:rPr lang="en-US"/>
              <a:t>Use this slide for Text heavy slides.</a:t>
            </a:r>
            <a:r>
              <a:rPr lang="en-US" baseline="0"/>
              <a:t> Text can only be used in bullet points</a:t>
            </a:r>
            <a:endParaRPr lang="en-US"/>
          </a:p>
          <a:p>
            <a:endParaRPr lang="en-US"/>
          </a:p>
          <a:p>
            <a:r>
              <a:rPr lang="en-US"/>
              <a:t>Title</a:t>
            </a:r>
            <a:r>
              <a:rPr lang="en-US" baseline="0"/>
              <a:t> Heading – font size 30, Arial bold</a:t>
            </a:r>
          </a:p>
          <a:p>
            <a:endParaRPr lang="en-US" baseline="0"/>
          </a:p>
          <a:p>
            <a:r>
              <a:rPr lang="en-US" baseline="0"/>
              <a:t>Slide Content – Should not reduce beyond Arial font 16</a:t>
            </a:r>
          </a:p>
          <a:p>
            <a:endParaRPr lang="en-US" baseline="0"/>
          </a:p>
          <a:p>
            <a:r>
              <a:rPr lang="en-US" baseline="0"/>
              <a:t>If you need to use sub bullets please use the indent buttons located next to the bullets buttons in the tool bar and this will automatically provide you with the second, third, fourth &amp; fifth level bullet styles and font sizes</a:t>
            </a:r>
          </a:p>
          <a:p>
            <a:endParaRPr lang="en-US" baseline="0"/>
          </a:p>
          <a:p>
            <a:r>
              <a:rPr lang="en-US" baseline="0"/>
              <a:t>Please note you can also press the tab key to create the different levels of bulleted content</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Content Slide: </a:t>
            </a:r>
            <a:r>
              <a:rPr lang="en-US"/>
              <a:t>This is usually the most frequently</a:t>
            </a:r>
            <a:r>
              <a:rPr lang="en-US" baseline="0"/>
              <a:t> used slide in every presentation. </a:t>
            </a:r>
            <a:endParaRPr lang="en-US"/>
          </a:p>
          <a:p>
            <a:endParaRPr lang="en-US"/>
          </a:p>
          <a:p>
            <a:r>
              <a:rPr lang="en-US"/>
              <a:t>Use this slide for Text heavy slides.</a:t>
            </a:r>
            <a:r>
              <a:rPr lang="en-US" baseline="0"/>
              <a:t> Text can only be used in bullet points</a:t>
            </a:r>
            <a:endParaRPr lang="en-US"/>
          </a:p>
          <a:p>
            <a:endParaRPr lang="en-US"/>
          </a:p>
          <a:p>
            <a:r>
              <a:rPr lang="en-US"/>
              <a:t>Title</a:t>
            </a:r>
            <a:r>
              <a:rPr lang="en-US" baseline="0"/>
              <a:t> Heading – font size 30, Arial bold</a:t>
            </a:r>
          </a:p>
          <a:p>
            <a:endParaRPr lang="en-US" baseline="0"/>
          </a:p>
          <a:p>
            <a:r>
              <a:rPr lang="en-US" baseline="0"/>
              <a:t>Slide Content – Should not reduce beyond Arial font 16</a:t>
            </a:r>
          </a:p>
          <a:p>
            <a:endParaRPr lang="en-US" baseline="0"/>
          </a:p>
          <a:p>
            <a:r>
              <a:rPr lang="en-US" baseline="0"/>
              <a:t>If you need to use sub bullets please use the indent buttons located next to the bullets buttons in the tool bar and this will automatically provide you with the second, third, fourth &amp; fifth level bullet styles and font sizes</a:t>
            </a:r>
          </a:p>
          <a:p>
            <a:endParaRPr lang="en-US" baseline="0"/>
          </a:p>
          <a:p>
            <a:r>
              <a:rPr lang="en-US" baseline="0"/>
              <a:t>Please note you can also press the tab key to create the different levels of bulleted content</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3</a:t>
            </a:fld>
            <a:endParaRPr lang="en-US"/>
          </a:p>
        </p:txBody>
      </p:sp>
    </p:spTree>
    <p:extLst>
      <p:ext uri="{BB962C8B-B14F-4D97-AF65-F5344CB8AC3E}">
        <p14:creationId xmlns:p14="http://schemas.microsoft.com/office/powerpoint/2010/main" val="565003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Content Slide: </a:t>
            </a:r>
            <a:r>
              <a:rPr lang="en-US"/>
              <a:t>This is usually the most frequently</a:t>
            </a:r>
            <a:r>
              <a:rPr lang="en-US" baseline="0"/>
              <a:t> used slide in every presentation. </a:t>
            </a:r>
            <a:endParaRPr lang="en-US"/>
          </a:p>
          <a:p>
            <a:endParaRPr lang="en-US"/>
          </a:p>
          <a:p>
            <a:r>
              <a:rPr lang="en-US"/>
              <a:t>Use this slide for Text heavy slides.</a:t>
            </a:r>
            <a:r>
              <a:rPr lang="en-US" baseline="0"/>
              <a:t> Text can only be used in bullet points</a:t>
            </a:r>
            <a:endParaRPr lang="en-US"/>
          </a:p>
          <a:p>
            <a:endParaRPr lang="en-US"/>
          </a:p>
          <a:p>
            <a:r>
              <a:rPr lang="en-US"/>
              <a:t>Title</a:t>
            </a:r>
            <a:r>
              <a:rPr lang="en-US" baseline="0"/>
              <a:t> Heading – font size 30, Arial bold</a:t>
            </a:r>
          </a:p>
          <a:p>
            <a:endParaRPr lang="en-US" baseline="0"/>
          </a:p>
          <a:p>
            <a:r>
              <a:rPr lang="en-US" baseline="0"/>
              <a:t>Slide Content – Should not reduce beyond Arial font 16</a:t>
            </a:r>
          </a:p>
          <a:p>
            <a:endParaRPr lang="en-US" baseline="0"/>
          </a:p>
          <a:p>
            <a:r>
              <a:rPr lang="en-US" baseline="0"/>
              <a:t>If you need to use sub bullets please use the indent buttons located next to the bullets buttons in the tool bar and this will automatically provide you with the second, third, fourth &amp; fifth level bullet styles and font sizes</a:t>
            </a:r>
          </a:p>
          <a:p>
            <a:endParaRPr lang="en-US" baseline="0"/>
          </a:p>
          <a:p>
            <a:r>
              <a:rPr lang="en-US" baseline="0"/>
              <a:t>Please note you can also press the tab key to create the different levels of bulleted content</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4</a:t>
            </a:fld>
            <a:endParaRPr lang="en-US"/>
          </a:p>
        </p:txBody>
      </p:sp>
    </p:spTree>
    <p:extLst>
      <p:ext uri="{BB962C8B-B14F-4D97-AF65-F5344CB8AC3E}">
        <p14:creationId xmlns:p14="http://schemas.microsoft.com/office/powerpoint/2010/main" val="106444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a:t>Insert Title</a:t>
            </a:r>
            <a:br>
              <a:rPr lang="en-US"/>
            </a:br>
            <a:r>
              <a:rPr lang="en-US"/>
              <a:t>Here</a:t>
            </a:r>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a:t>Your Name</a:t>
            </a:r>
          </a:p>
        </p:txBody>
      </p:sp>
      <p:pic>
        <p:nvPicPr>
          <p:cNvPr id="7" name="Picture 6"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9" name="Straight Connector 8"/>
          <p:cNvCxnSpPr/>
          <p:nvPr userDrawn="1"/>
        </p:nvCxnSpPr>
        <p:spPr>
          <a:xfrm rot="5400000">
            <a:off x="2814000"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a:t>Designation</a:t>
            </a:r>
          </a:p>
        </p:txBody>
      </p:sp>
    </p:spTree>
    <p:extLst>
      <p:ext uri="{BB962C8B-B14F-4D97-AF65-F5344CB8AC3E}">
        <p14:creationId xmlns:p14="http://schemas.microsoft.com/office/powerpoint/2010/main" val="104688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rPr>
              <a:t>Horizontal image with paragraph text</a:t>
            </a: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r>
              <a:rPr lang="en-US"/>
              <a:t>Click icon to add picture</a:t>
            </a:r>
            <a:endParaRPr lang="en-IN"/>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IN"/>
              <a:t>Paragraph text should be left aligned. Adjust the height of this text box when needed. Make sure this box is </a:t>
            </a:r>
            <a:r>
              <a:rPr lang="en-IN" err="1"/>
              <a:t>centered</a:t>
            </a:r>
            <a:r>
              <a:rPr lang="en-IN"/>
              <a:t> horizontally on the page and to the image. 20 </a:t>
            </a:r>
            <a:r>
              <a:rPr lang="en-IN" err="1"/>
              <a:t>pt</a:t>
            </a:r>
            <a:r>
              <a:rPr lang="en-IN"/>
              <a:t> text should be used. Keep text as minimal as possible.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rPr>
              <a:t>Horizontal image with bullet points</a:t>
            </a: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r>
              <a:rPr lang="en-US"/>
              <a:t>Click icon to add picture</a:t>
            </a:r>
            <a:endParaRPr lang="en-IN"/>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a:t>The horizontal image should be center aligned</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a:t>Click to Add Title</a:t>
            </a:r>
          </a:p>
        </p:txBody>
      </p:sp>
      <p:sp>
        <p:nvSpPr>
          <p:cNvPr id="24" name="Text Placeholder 11"/>
          <p:cNvSpPr>
            <a:spLocks noGrp="1"/>
          </p:cNvSpPr>
          <p:nvPr>
            <p:ph type="body" sz="quarter" idx="11" hasCustomPrompt="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r>
              <a:rPr lang="en-US"/>
              <a:t>Click icon to add picture</a:t>
            </a:r>
            <a:endParaRPr lang="en-IN"/>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a:t>Add Highlights of the topic and only </a:t>
            </a:r>
            <a:br>
              <a:rPr lang="en-US"/>
            </a:br>
            <a:r>
              <a:rPr lang="en-US"/>
              <a:t>5 lines of text is allowed, beyond </a:t>
            </a:r>
            <a:br>
              <a:rPr lang="en-US"/>
            </a:br>
            <a:r>
              <a:rPr lang="en-US"/>
              <a:t>that it will not be readable.</a:t>
            </a:r>
            <a:endParaRPr lang="en-IN"/>
          </a:p>
        </p:txBody>
      </p:sp>
      <p:sp>
        <p:nvSpPr>
          <p:cNvPr id="13" name="Text Placeholder 2"/>
          <p:cNvSpPr>
            <a:spLocks noGrp="1"/>
          </p:cNvSpPr>
          <p:nvPr>
            <p:ph type="body" sz="quarter" idx="18" hasCustomPrompt="1"/>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r>
              <a:rPr lang="en-US"/>
              <a:t>Click icon to add picture</a:t>
            </a:r>
            <a:endParaRPr lang="en-IN"/>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a:t>Opportunity</a:t>
            </a:r>
          </a:p>
        </p:txBody>
      </p:sp>
      <p:sp>
        <p:nvSpPr>
          <p:cNvPr id="19" name="Title 1"/>
          <p:cNvSpPr>
            <a:spLocks noGrp="1"/>
          </p:cNvSpPr>
          <p:nvPr>
            <p:ph type="title" hasCustomPrompt="1"/>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a:t>Case Study Heading</a:t>
            </a:r>
            <a:endPar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a:t>Impact</a:t>
            </a:r>
          </a:p>
        </p:txBody>
      </p:sp>
      <p:sp>
        <p:nvSpPr>
          <p:cNvPr id="10" name="Text Placeholder 2"/>
          <p:cNvSpPr>
            <a:spLocks noGrp="1"/>
          </p:cNvSpPr>
          <p:nvPr>
            <p:ph type="body" sz="quarter" idx="18" hasCustomPrompt="1"/>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a:t>.</a:t>
            </a:r>
          </a:p>
        </p:txBody>
      </p:sp>
      <p:sp>
        <p:nvSpPr>
          <p:cNvPr id="11" name="Text Placeholder 2"/>
          <p:cNvSpPr>
            <a:spLocks noGrp="1"/>
          </p:cNvSpPr>
          <p:nvPr>
            <p:ph type="body" sz="quarter" idx="23" hasCustomPrompt="1"/>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a:t>.</a:t>
            </a:r>
          </a:p>
        </p:txBody>
      </p:sp>
      <p:sp>
        <p:nvSpPr>
          <p:cNvPr id="12" name="Text Placeholder 2"/>
          <p:cNvSpPr>
            <a:spLocks noGrp="1"/>
          </p:cNvSpPr>
          <p:nvPr>
            <p:ph type="body" sz="quarter" idx="24" hasCustomPrompt="1"/>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a:t>Title of Column Graph</a:t>
            </a:r>
            <a:endPar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a:t>Click icon to add chart</a:t>
            </a:r>
            <a:endParaRPr lang="en-IN"/>
          </a:p>
        </p:txBody>
      </p:sp>
      <p:sp>
        <p:nvSpPr>
          <p:cNvPr id="5"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a:t>Title of Bar Graph</a:t>
            </a:r>
            <a:endPar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a:t>Click icon to add chart</a:t>
            </a:r>
            <a:endParaRPr lang="en-IN"/>
          </a:p>
        </p:txBody>
      </p:sp>
      <p:sp>
        <p:nvSpPr>
          <p:cNvPr id="5"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a:t>Title of Pie Chart</a:t>
            </a:r>
            <a:endPar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348349"/>
            <a:ext cx="8229600" cy="4716462"/>
          </a:xfrm>
        </p:spPr>
        <p:txBody>
          <a:bodyPr/>
          <a:lstStyle/>
          <a:p>
            <a:r>
              <a:rPr lang="en-US"/>
              <a:t>Click icon to add chart</a:t>
            </a:r>
            <a:endParaRPr lang="en-IN"/>
          </a:p>
        </p:txBody>
      </p:sp>
      <p:sp>
        <p:nvSpPr>
          <p:cNvPr id="12"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a:t>Title of Pie Chart</a:t>
            </a:r>
            <a:endPar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348349"/>
            <a:ext cx="8229600" cy="4716462"/>
          </a:xfrm>
        </p:spPr>
        <p:txBody>
          <a:bodyPr/>
          <a:lstStyle/>
          <a:p>
            <a:r>
              <a:rPr lang="en-US"/>
              <a:t>Click icon to add chart</a:t>
            </a:r>
            <a:endParaRPr lang="en-IN"/>
          </a:p>
        </p:txBody>
      </p:sp>
      <p:sp>
        <p:nvSpPr>
          <p:cNvPr id="7"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a:solidFill>
                <a:srgbClr val="000000"/>
              </a:solidFill>
            </a:endParaRPr>
          </a:p>
        </p:txBody>
      </p:sp>
      <p:sp>
        <p:nvSpPr>
          <p:cNvPr id="57" name="Text Placeholder 56"/>
          <p:cNvSpPr>
            <a:spLocks noGrp="1"/>
          </p:cNvSpPr>
          <p:nvPr>
            <p:ph type="body" sz="quarter" idx="10" hasCustomPrompt="1"/>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a:t>Text 1</a:t>
            </a:r>
            <a:endParaRPr lang="en-IN"/>
          </a:p>
        </p:txBody>
      </p:sp>
      <p:sp>
        <p:nvSpPr>
          <p:cNvPr id="12" name="Title 4"/>
          <p:cNvSpPr>
            <a:spLocks noGrp="1"/>
          </p:cNvSpPr>
          <p:nvPr>
            <p:ph type="title" hasCustomPrompt="1"/>
          </p:nvPr>
        </p:nvSpPr>
        <p:spPr>
          <a:xfrm>
            <a:off x="460375" y="140024"/>
            <a:ext cx="8229600" cy="553998"/>
          </a:xfrm>
        </p:spPr>
        <p:txBody>
          <a:bodyPr/>
          <a:lstStyle>
            <a:lvl1pPr>
              <a:defRPr/>
            </a:lvl1pPr>
          </a:lstStyle>
          <a:p>
            <a:r>
              <a:rPr lang="en-US"/>
              <a:t>Click to Add Title</a:t>
            </a:r>
          </a:p>
        </p:txBody>
      </p:sp>
      <p:sp>
        <p:nvSpPr>
          <p:cNvPr id="10" name="Text Placeholder 2"/>
          <p:cNvSpPr>
            <a:spLocks noGrp="1"/>
          </p:cNvSpPr>
          <p:nvPr>
            <p:ph type="body" sz="quarter" idx="18" hasCustomPrompt="1"/>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
        <p:nvSpPr>
          <p:cNvPr id="13" name="Text Placeholder 56"/>
          <p:cNvSpPr>
            <a:spLocks noGrp="1"/>
          </p:cNvSpPr>
          <p:nvPr>
            <p:ph type="body" sz="quarter" idx="19" hasCustomPrompt="1"/>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a:t>Text 2</a:t>
            </a:r>
            <a:endParaRPr lang="en-IN"/>
          </a:p>
        </p:txBody>
      </p:sp>
      <p:sp>
        <p:nvSpPr>
          <p:cNvPr id="14" name="Text Placeholder 2"/>
          <p:cNvSpPr>
            <a:spLocks noGrp="1"/>
          </p:cNvSpPr>
          <p:nvPr>
            <p:ph type="body" sz="quarter" idx="20" hasCustomPrompt="1"/>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
        <p:nvSpPr>
          <p:cNvPr id="15" name="Text Placeholder 56"/>
          <p:cNvSpPr>
            <a:spLocks noGrp="1"/>
          </p:cNvSpPr>
          <p:nvPr>
            <p:ph type="body" sz="quarter" idx="21" hasCustomPrompt="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a:t>Text 3</a:t>
            </a:r>
            <a:endParaRPr lang="en-IN"/>
          </a:p>
        </p:txBody>
      </p:sp>
      <p:sp>
        <p:nvSpPr>
          <p:cNvPr id="16" name="Text Placeholder 2"/>
          <p:cNvSpPr>
            <a:spLocks noGrp="1"/>
          </p:cNvSpPr>
          <p:nvPr>
            <p:ph type="body" sz="quarter" idx="22" hasCustomPrompt="1"/>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
        <p:nvSpPr>
          <p:cNvPr id="17" name="Text Placeholder 56"/>
          <p:cNvSpPr>
            <a:spLocks noGrp="1"/>
          </p:cNvSpPr>
          <p:nvPr>
            <p:ph type="body" sz="quarter" idx="23" hasCustomPrompt="1"/>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a:t>Text 4</a:t>
            </a:r>
            <a:endParaRPr lang="en-IN"/>
          </a:p>
        </p:txBody>
      </p:sp>
      <p:sp>
        <p:nvSpPr>
          <p:cNvPr id="18" name="Text Placeholder 2"/>
          <p:cNvSpPr>
            <a:spLocks noGrp="1"/>
          </p:cNvSpPr>
          <p:nvPr>
            <p:ph type="body" sz="quarter" idx="24" hasCustomPrompt="1"/>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a:t>.</a:t>
            </a:r>
          </a:p>
        </p:txBody>
      </p:sp>
      <p:sp>
        <p:nvSpPr>
          <p:cNvPr id="38" name="Title 4"/>
          <p:cNvSpPr>
            <a:spLocks noGrp="1"/>
          </p:cNvSpPr>
          <p:nvPr userDrawn="1">
            <p:ph type="title" hasCustomPrompt="1"/>
          </p:nvPr>
        </p:nvSpPr>
        <p:spPr>
          <a:xfrm>
            <a:off x="460375" y="140024"/>
            <a:ext cx="8229600" cy="553998"/>
          </a:xfrm>
        </p:spPr>
        <p:txBody>
          <a:bodyPr/>
          <a:lstStyle>
            <a:lvl1pPr>
              <a:defRPr/>
            </a:lvl1pPr>
          </a:lstStyle>
          <a:p>
            <a:r>
              <a:rPr lang="en-US"/>
              <a:t>Click to Add Title</a:t>
            </a:r>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a:t>INSERT TEXT Subject Matter</a:t>
            </a:r>
            <a:endParaRPr lang="en-IN"/>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a:t>Text Here</a:t>
            </a:r>
            <a:endParaRPr lang="en-IN"/>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a:t>Text Here</a:t>
            </a:r>
            <a:endParaRPr lang="en-IN"/>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a:t>Text Here</a:t>
            </a:r>
            <a:endParaRPr lang="en-IN"/>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a:t>Text Here</a:t>
            </a:r>
            <a:endParaRPr lang="en-IN"/>
          </a:p>
        </p:txBody>
      </p:sp>
      <p:sp>
        <p:nvSpPr>
          <p:cNvPr id="15" name="Text Placeholder 2"/>
          <p:cNvSpPr>
            <a:spLocks noGrp="1"/>
          </p:cNvSpPr>
          <p:nvPr>
            <p:ph type="body" sz="quarter" idx="18" hasCustomPrompt="1"/>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
        <p:nvSpPr>
          <p:cNvPr id="19" name="Text Placeholder 2"/>
          <p:cNvSpPr>
            <a:spLocks noGrp="1"/>
          </p:cNvSpPr>
          <p:nvPr>
            <p:ph type="body" sz="quarter" idx="19" hasCustomPrompt="1"/>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
        <p:nvSpPr>
          <p:cNvPr id="21" name="Text Placeholder 2"/>
          <p:cNvSpPr>
            <a:spLocks noGrp="1"/>
          </p:cNvSpPr>
          <p:nvPr>
            <p:ph type="body" sz="quarter" idx="20" hasCustomPrompt="1"/>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
        <p:nvSpPr>
          <p:cNvPr id="24" name="Text Placeholder 2"/>
          <p:cNvSpPr>
            <a:spLocks noGrp="1"/>
          </p:cNvSpPr>
          <p:nvPr>
            <p:ph type="body" sz="quarter" idx="21" hasCustomPrompt="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45522"/>
            <a:ext cx="8189776" cy="554400"/>
          </a:xfrm>
        </p:spPr>
        <p:txBody>
          <a:bodyPr/>
          <a:lstStyle>
            <a:lvl1pPr>
              <a:defRPr/>
            </a:lvl1pPr>
          </a:lstStyle>
          <a:p>
            <a:r>
              <a:rPr lang="en-US"/>
              <a:t>Agenda</a:t>
            </a:r>
            <a:endParaRPr lang="en-IN"/>
          </a:p>
        </p:txBody>
      </p:sp>
      <p:sp>
        <p:nvSpPr>
          <p:cNvPr id="17" name="Text Placeholder 38"/>
          <p:cNvSpPr>
            <a:spLocks noGrp="1"/>
          </p:cNvSpPr>
          <p:nvPr>
            <p:ph type="body" sz="quarter" idx="10" hasCustomPrompt="1"/>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a:t>Insert text here</a:t>
            </a:r>
          </a:p>
        </p:txBody>
      </p:sp>
      <p:sp>
        <p:nvSpPr>
          <p:cNvPr id="18" name="Text Placeholder 38"/>
          <p:cNvSpPr>
            <a:spLocks noGrp="1"/>
          </p:cNvSpPr>
          <p:nvPr>
            <p:ph type="body" sz="quarter" idx="11" hasCustomPrompt="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a:t>Insert text here</a:t>
            </a:r>
          </a:p>
        </p:txBody>
      </p:sp>
      <p:sp>
        <p:nvSpPr>
          <p:cNvPr id="24" name="Text Placeholder 38"/>
          <p:cNvSpPr>
            <a:spLocks noGrp="1"/>
          </p:cNvSpPr>
          <p:nvPr>
            <p:ph type="body" sz="quarter" idx="12" hasCustomPrompt="1"/>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a:t>Insert text here</a:t>
            </a:r>
          </a:p>
        </p:txBody>
      </p:sp>
      <p:sp>
        <p:nvSpPr>
          <p:cNvPr id="25" name="Text Placeholder 38"/>
          <p:cNvSpPr>
            <a:spLocks noGrp="1"/>
          </p:cNvSpPr>
          <p:nvPr>
            <p:ph type="body" sz="quarter" idx="13" hasCustomPrompt="1"/>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a:t>Insert text here</a:t>
            </a:r>
          </a:p>
        </p:txBody>
      </p:sp>
      <p:sp>
        <p:nvSpPr>
          <p:cNvPr id="27" name="Text Placeholder 38"/>
          <p:cNvSpPr>
            <a:spLocks noGrp="1"/>
          </p:cNvSpPr>
          <p:nvPr>
            <p:ph type="body" sz="quarter" idx="14" hasCustomPrompt="1"/>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a:t>Insert text here</a:t>
            </a:r>
          </a:p>
        </p:txBody>
      </p:sp>
      <p:sp>
        <p:nvSpPr>
          <p:cNvPr id="28" name="Text Placeholder 38"/>
          <p:cNvSpPr>
            <a:spLocks noGrp="1"/>
          </p:cNvSpPr>
          <p:nvPr>
            <p:ph type="body" sz="quarter" idx="15" hasCustomPrompt="1"/>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a:t>1</a:t>
            </a:r>
          </a:p>
        </p:txBody>
      </p:sp>
      <p:sp>
        <p:nvSpPr>
          <p:cNvPr id="29" name="Text Placeholder 38"/>
          <p:cNvSpPr>
            <a:spLocks noGrp="1"/>
          </p:cNvSpPr>
          <p:nvPr>
            <p:ph type="body" sz="quarter" idx="16" hasCustomPrompt="1"/>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a:t>2</a:t>
            </a:r>
          </a:p>
        </p:txBody>
      </p:sp>
      <p:sp>
        <p:nvSpPr>
          <p:cNvPr id="30" name="Text Placeholder 38"/>
          <p:cNvSpPr>
            <a:spLocks noGrp="1"/>
          </p:cNvSpPr>
          <p:nvPr>
            <p:ph type="body" sz="quarter" idx="17" hasCustomPrompt="1"/>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a:t>3</a:t>
            </a:r>
          </a:p>
        </p:txBody>
      </p:sp>
      <p:sp>
        <p:nvSpPr>
          <p:cNvPr id="32" name="Text Placeholder 38"/>
          <p:cNvSpPr>
            <a:spLocks noGrp="1"/>
          </p:cNvSpPr>
          <p:nvPr>
            <p:ph type="body" sz="quarter" idx="18" hasCustomPrompt="1"/>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a:t>4</a:t>
            </a:r>
          </a:p>
        </p:txBody>
      </p:sp>
      <p:sp>
        <p:nvSpPr>
          <p:cNvPr id="33" name="Text Placeholder 38"/>
          <p:cNvSpPr>
            <a:spLocks noGrp="1"/>
          </p:cNvSpPr>
          <p:nvPr>
            <p:ph type="body" sz="quarter" idx="19" hasCustomPrompt="1"/>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a:t>5</a:t>
            </a:r>
          </a:p>
        </p:txBody>
      </p:sp>
    </p:spTree>
    <p:extLst>
      <p:ext uri="{BB962C8B-B14F-4D97-AF65-F5344CB8AC3E}">
        <p14:creationId xmlns:p14="http://schemas.microsoft.com/office/powerpoint/2010/main" val="5925382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userDrawn="1">
            <p:ph type="ctrTitle" hasCustomPrompt="1"/>
          </p:nvPr>
        </p:nvSpPr>
        <p:spPr>
          <a:xfrm>
            <a:off x="4547710" y="1767649"/>
            <a:ext cx="4203553" cy="553998"/>
          </a:xfrm>
        </p:spPr>
        <p:txBody>
          <a:bodyPr/>
          <a:lstStyle>
            <a:lvl1pPr>
              <a:defRPr/>
            </a:lvl1pPr>
          </a:lstStyle>
          <a:p>
            <a:r>
              <a:rPr lang="en-US"/>
              <a:t>Thank you</a:t>
            </a:r>
          </a:p>
        </p:txBody>
      </p:sp>
      <p:sp>
        <p:nvSpPr>
          <p:cNvPr id="10" name="Text Placeholder 56"/>
          <p:cNvSpPr>
            <a:spLocks noGrp="1"/>
          </p:cNvSpPr>
          <p:nvPr>
            <p:ph type="body" sz="quarter" idx="19" hasCustomPrompt="1"/>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a:t>Your Name</a:t>
            </a:r>
            <a:endParaRPr lang="en-IN"/>
          </a:p>
        </p:txBody>
      </p:sp>
      <p:sp>
        <p:nvSpPr>
          <p:cNvPr id="11" name="Text Placeholder 56"/>
          <p:cNvSpPr>
            <a:spLocks noGrp="1"/>
          </p:cNvSpPr>
          <p:nvPr>
            <p:ph type="body" sz="quarter" idx="20" hasCustomPrompt="1"/>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a:t>Email ID</a:t>
            </a:r>
            <a:endParaRPr lang="en-IN"/>
          </a:p>
        </p:txBody>
      </p: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9" name="Picture 8" descr="WIPRO PPT Design.jpg"/>
          <p:cNvPicPr>
            <a:picLocks noChangeAspect="1"/>
          </p:cNvPicPr>
          <p:nvPr userDrawn="1"/>
        </p:nvPicPr>
        <p:blipFill>
          <a:blip r:embed="rId2"/>
          <a:stretch>
            <a:fillRect/>
          </a:stretch>
        </p:blipFill>
        <p:spPr>
          <a:xfrm>
            <a:off x="5121" y="4471039"/>
            <a:ext cx="9133758" cy="2171061"/>
          </a:xfrm>
          <a:prstGeom prst="rect">
            <a:avLst/>
          </a:prstGeom>
        </p:spPr>
      </p:pic>
      <p:pic>
        <p:nvPicPr>
          <p:cNvPr id="13" name="Picture 12"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12" name="Straight Connector 11"/>
          <p:cNvCxnSpPr/>
          <p:nvPr userDrawn="1"/>
        </p:nvCxnSpPr>
        <p:spPr>
          <a:xfrm rot="5400000">
            <a:off x="2814000"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6"/>
          <p:cNvSpPr>
            <a:spLocks noGrp="1"/>
          </p:cNvSpPr>
          <p:nvPr>
            <p:ph type="body" sz="quarter" idx="21" hasCustomPrompt="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a:t>Designation</a:t>
            </a:r>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a:t>Click here to add Customer / Partner Logo</a:t>
            </a:r>
            <a:endParaRPr lang="en-IN"/>
          </a:p>
        </p:txBody>
      </p:sp>
      <p:pic>
        <p:nvPicPr>
          <p:cNvPr id="9" name="Picture 8" descr="Slides Master - 51.jpg"/>
          <p:cNvPicPr>
            <a:picLocks noChangeAspect="1"/>
          </p:cNvPicPr>
          <p:nvPr userDrawn="1"/>
        </p:nvPicPr>
        <p:blipFill>
          <a:blip r:embed="rId2"/>
          <a:stretch>
            <a:fillRect/>
          </a:stretch>
        </p:blipFill>
        <p:spPr>
          <a:xfrm>
            <a:off x="304802" y="1664833"/>
            <a:ext cx="1872342" cy="2084305"/>
          </a:xfrm>
          <a:prstGeom prst="rect">
            <a:avLst/>
          </a:prstGeom>
        </p:spPr>
      </p:pic>
      <p:sp>
        <p:nvSpPr>
          <p:cNvPr id="14" name="Rectangle 1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5" name="Picture 14"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a:t>Your Name</a:t>
            </a:r>
            <a:endParaRPr lang="en-IN"/>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a:t>Insert Title</a:t>
            </a:r>
            <a:br>
              <a:rPr lang="en-US"/>
            </a:br>
            <a:r>
              <a:rPr lang="en-US"/>
              <a:t>Here</a:t>
            </a:r>
          </a:p>
        </p:txBody>
      </p:sp>
      <p:sp>
        <p:nvSpPr>
          <p:cNvPr id="25" name="Text Placeholder 56"/>
          <p:cNvSpPr>
            <a:spLocks noGrp="1"/>
          </p:cNvSpPr>
          <p:nvPr>
            <p:ph type="body" sz="quarter" idx="21" hasCustomPrompt="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a:t>Designation</a:t>
            </a:r>
            <a:endParaRPr lang="en-IN"/>
          </a:p>
        </p:txBody>
      </p:sp>
      <p:cxnSp>
        <p:nvCxnSpPr>
          <p:cNvPr id="12" name="Straight Connector 11"/>
          <p:cNvCxnSpPr/>
          <p:nvPr userDrawn="1"/>
        </p:nvCxnSpPr>
        <p:spPr>
          <a:xfrm rot="5400000">
            <a:off x="2932334"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4686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2"/>
          <a:stretch>
            <a:fillRect/>
          </a:stretch>
        </p:blipFill>
        <p:spPr>
          <a:xfrm>
            <a:off x="5121" y="4471039"/>
            <a:ext cx="9133758" cy="2171061"/>
          </a:xfrm>
          <a:prstGeom prst="rect">
            <a:avLst/>
          </a:prstGeom>
        </p:spPr>
      </p:pic>
      <p:sp>
        <p:nvSpPr>
          <p:cNvPr id="11" name="Text Placeholder 12"/>
          <p:cNvSpPr>
            <a:spLocks noGrp="1"/>
          </p:cNvSpPr>
          <p:nvPr>
            <p:ph type="body" sz="quarter" idx="11" hasCustomPrompt="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a:t>Section Name Here</a:t>
            </a:r>
          </a:p>
        </p:txBody>
      </p:sp>
      <p:sp>
        <p:nvSpPr>
          <p:cNvPr id="12" name="Text Placeholder 12"/>
          <p:cNvSpPr>
            <a:spLocks noGrp="1"/>
          </p:cNvSpPr>
          <p:nvPr>
            <p:ph type="body" sz="quarter" idx="12" hasCustomPrompt="1"/>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a:t>Who what when where</a:t>
            </a:r>
          </a:p>
        </p:txBody>
      </p:sp>
      <p:sp>
        <p:nvSpPr>
          <p:cNvPr id="18" name="Picture Placeholder 9"/>
          <p:cNvSpPr>
            <a:spLocks noGrp="1"/>
          </p:cNvSpPr>
          <p:nvPr>
            <p:ph type="pic" sz="quarter" idx="10" hasCustomPrompt="1"/>
          </p:nvPr>
        </p:nvSpPr>
        <p:spPr>
          <a:xfrm>
            <a:off x="8012113" y="316140"/>
            <a:ext cx="903287" cy="848631"/>
          </a:xfrm>
        </p:spPr>
        <p:txBody>
          <a:bodyPr>
            <a:noAutofit/>
          </a:bodyPr>
          <a:lstStyle>
            <a:lvl1pPr marL="0" indent="0" algn="ctr">
              <a:buNone/>
              <a:defRPr sz="1100" baseline="0"/>
            </a:lvl1pPr>
          </a:lstStyle>
          <a:p>
            <a:r>
              <a:rPr lang="en-US"/>
              <a:t>Click here to add Customer / Partner Logo</a:t>
            </a:r>
            <a:endParaRPr lang="en-IN"/>
          </a:p>
        </p:txBody>
      </p:sp>
      <p:pic>
        <p:nvPicPr>
          <p:cNvPr id="20" name="Picture 19" descr="Slides Master - 51.jpg"/>
          <p:cNvPicPr>
            <a:picLocks noChangeAspect="1"/>
          </p:cNvPicPr>
          <p:nvPr userDrawn="1"/>
        </p:nvPicPr>
        <p:blipFill>
          <a:blip r:embed="rId3"/>
          <a:stretch>
            <a:fillRect/>
          </a:stretch>
        </p:blipFill>
        <p:spPr>
          <a:xfrm>
            <a:off x="6587416" y="182880"/>
            <a:ext cx="1014684" cy="1129553"/>
          </a:xfrm>
          <a:prstGeom prst="rect">
            <a:avLst/>
          </a:prstGeom>
        </p:spPr>
      </p:pic>
    </p:spTree>
    <p:extLst>
      <p:ext uri="{BB962C8B-B14F-4D97-AF65-F5344CB8AC3E}">
        <p14:creationId xmlns:p14="http://schemas.microsoft.com/office/powerpoint/2010/main" val="3696469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a:t>Click here to add Customer / Partner Logo</a:t>
            </a:r>
            <a:endParaRPr lang="en-IN"/>
          </a:p>
        </p:txBody>
      </p:sp>
      <p:pic>
        <p:nvPicPr>
          <p:cNvPr id="14" name="Picture 13" descr="Slides Master - 51.jpg"/>
          <p:cNvPicPr>
            <a:picLocks noChangeAspect="1"/>
          </p:cNvPicPr>
          <p:nvPr userDrawn="1"/>
        </p:nvPicPr>
        <p:blipFill>
          <a:blip r:embed="rId2"/>
          <a:stretch>
            <a:fillRect/>
          </a:stretch>
        </p:blipFill>
        <p:spPr>
          <a:xfrm>
            <a:off x="304802" y="1664833"/>
            <a:ext cx="1872342" cy="2084305"/>
          </a:xfrm>
          <a:prstGeom prst="rect">
            <a:avLst/>
          </a:prstGeom>
        </p:spPr>
      </p:pic>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a:t>Your Name</a:t>
            </a:r>
            <a:endParaRPr lang="en-IN"/>
          </a:p>
        </p:txBody>
      </p:sp>
      <p:sp>
        <p:nvSpPr>
          <p:cNvPr id="24" name="Text Placeholder 56"/>
          <p:cNvSpPr>
            <a:spLocks noGrp="1"/>
          </p:cNvSpPr>
          <p:nvPr>
            <p:ph type="body" sz="quarter" idx="21" hasCustomPrompt="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a:t>Email ID</a:t>
            </a:r>
            <a:endParaRPr lang="en-IN"/>
          </a:p>
        </p:txBody>
      </p:sp>
      <p:sp>
        <p:nvSpPr>
          <p:cNvPr id="10" name="Title 3"/>
          <p:cNvSpPr>
            <a:spLocks noGrp="1"/>
          </p:cNvSpPr>
          <p:nvPr>
            <p:ph type="ctrTitle" hasCustomPrompt="1"/>
          </p:nvPr>
        </p:nvSpPr>
        <p:spPr>
          <a:xfrm>
            <a:off x="4700110" y="1767649"/>
            <a:ext cx="4203553" cy="553998"/>
          </a:xfrm>
        </p:spPr>
        <p:txBody>
          <a:bodyPr/>
          <a:lstStyle>
            <a:lvl1pPr>
              <a:defRPr/>
            </a:lvl1pPr>
          </a:lstStyle>
          <a:p>
            <a:r>
              <a:rPr lang="en-US"/>
              <a:t>Thank you</a:t>
            </a:r>
          </a:p>
        </p:txBody>
      </p:sp>
      <p:cxnSp>
        <p:nvCxnSpPr>
          <p:cNvPr id="11" name="Straight Connector 10"/>
          <p:cNvCxnSpPr/>
          <p:nvPr userDrawn="1"/>
        </p:nvCxnSpPr>
        <p:spPr>
          <a:xfrm rot="5400000">
            <a:off x="2964607"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a:t>Designation</a:t>
            </a:r>
            <a:endParaRPr lang="en-IN"/>
          </a:p>
        </p:txBody>
      </p:sp>
    </p:spTree>
    <p:extLst>
      <p:ext uri="{BB962C8B-B14F-4D97-AF65-F5344CB8AC3E}">
        <p14:creationId xmlns:p14="http://schemas.microsoft.com/office/powerpoint/2010/main" val="2347074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a:t>Who what when where</a:t>
            </a:r>
          </a:p>
        </p:txBody>
      </p:sp>
      <p:pic>
        <p:nvPicPr>
          <p:cNvPr id="7" name="Picture 6" descr="WIPRO PPT Design.jpg"/>
          <p:cNvPicPr>
            <a:picLocks noChangeAspect="1"/>
          </p:cNvPicPr>
          <p:nvPr userDrawn="1"/>
        </p:nvPicPr>
        <p:blipFill>
          <a:blip r:embed="rId2"/>
          <a:stretch>
            <a:fillRect/>
          </a:stretch>
        </p:blipFill>
        <p:spPr>
          <a:xfrm>
            <a:off x="5121" y="4471039"/>
            <a:ext cx="9133758" cy="2171061"/>
          </a:xfrm>
          <a:prstGeom prst="rect">
            <a:avLst/>
          </a:prstGeom>
        </p:spPr>
      </p:pic>
      <p:pic>
        <p:nvPicPr>
          <p:cNvPr id="10" name="Picture 9" descr="Slides Master - 51.jpg"/>
          <p:cNvPicPr>
            <a:picLocks noChangeAspect="1"/>
          </p:cNvPicPr>
          <p:nvPr userDrawn="1"/>
        </p:nvPicPr>
        <p:blipFill>
          <a:blip r:embed="rId3"/>
          <a:stretch>
            <a:fillRect/>
          </a:stretch>
        </p:blipFill>
        <p:spPr>
          <a:xfrm>
            <a:off x="7981685" y="105908"/>
            <a:ext cx="1044840" cy="116312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a:t>Please use bullet points on this slide when the content is heavy break it up into highlights, don’t use paragraphs of text</a:t>
            </a:r>
            <a:endParaRPr lang="en-US"/>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a:t>Insert Text</a:t>
            </a:r>
          </a:p>
          <a:p>
            <a:pPr lvl="0"/>
            <a:r>
              <a:rPr lang="en-US"/>
              <a:t>Insert Text</a:t>
            </a:r>
          </a:p>
          <a:p>
            <a:pPr lvl="0"/>
            <a:r>
              <a:rPr lang="en-US"/>
              <a:t>Insert Text</a:t>
            </a:r>
          </a:p>
          <a:p>
            <a:pPr lvl="0"/>
            <a:r>
              <a:rPr lang="en-US"/>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a:t>Insert Text</a:t>
            </a:r>
          </a:p>
          <a:p>
            <a:pPr lvl="0"/>
            <a:endParaRPr lang="en-US"/>
          </a:p>
        </p:txBody>
      </p:sp>
      <p:sp>
        <p:nvSpPr>
          <p:cNvPr id="21" name="Text Placeholder 15"/>
          <p:cNvSpPr>
            <a:spLocks noGrp="1"/>
          </p:cNvSpPr>
          <p:nvPr>
            <p:ph type="body" sz="quarter" idx="22" hasCustomPrompt="1"/>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a:t>Column 1</a:t>
            </a:r>
            <a:endParaRPr lang="en-IN"/>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a:t>Insert Text</a:t>
            </a:r>
          </a:p>
          <a:p>
            <a:pPr lvl="0"/>
            <a:r>
              <a:rPr lang="en-US"/>
              <a:t>Insert Text</a:t>
            </a:r>
          </a:p>
          <a:p>
            <a:pPr lvl="0"/>
            <a:r>
              <a:rPr lang="en-US"/>
              <a:t>Insert Text</a:t>
            </a:r>
          </a:p>
          <a:p>
            <a:pPr lvl="0"/>
            <a:r>
              <a:rPr lang="en-US"/>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a:t>Insert Text</a:t>
            </a:r>
          </a:p>
          <a:p>
            <a:pPr lvl="0"/>
            <a:endParaRPr lang="en-US"/>
          </a:p>
        </p:txBody>
      </p:sp>
      <p:sp>
        <p:nvSpPr>
          <p:cNvPr id="27" name="Text Placeholder 15"/>
          <p:cNvSpPr>
            <a:spLocks noGrp="1"/>
          </p:cNvSpPr>
          <p:nvPr>
            <p:ph type="body" sz="quarter" idx="24" hasCustomPrompt="1"/>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a:t>Column 2</a:t>
            </a:r>
            <a:endParaRPr lang="en-IN"/>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a:t>INSERT COLUMN HEADING HERE</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a:t>Insert Title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a:t>Click Icon to Add Picture</a:t>
            </a:r>
            <a:endParaRPr lang="en-IN"/>
          </a:p>
        </p:txBody>
      </p:sp>
      <p:sp>
        <p:nvSpPr>
          <p:cNvPr id="8" name="Text Placeholder 5"/>
          <p:cNvSpPr>
            <a:spLocks noGrp="1"/>
          </p:cNvSpPr>
          <p:nvPr>
            <p:ph type="body" sz="quarter" idx="11" hasCustomPrompt="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a:t>Insert Text Here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p:spPr>
        <p:txBody>
          <a:bodyPr/>
          <a:lstStyle>
            <a:lvl1pPr>
              <a:defRPr/>
            </a:lvl1pPr>
          </a:lstStyle>
          <a:p>
            <a:r>
              <a:rPr lang="en-US"/>
              <a:t>Vertical image with paragraph text</a:t>
            </a:r>
            <a:endParaRPr lang="en-IN"/>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r>
              <a:rPr lang="en-US"/>
              <a:t>Click icon to add picture</a:t>
            </a:r>
            <a:endParaRPr lang="en-IN"/>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a:solidFill>
                  <a:schemeClr val="tx1">
                    <a:lumMod val="65000"/>
                    <a:lumOff val="35000"/>
                  </a:schemeClr>
                </a:solidFill>
                <a:cs typeface="Arial"/>
              </a:rPr>
              <a:t>the image. Insert Text </a:t>
            </a:r>
            <a:r>
              <a:rPr lang="en-US" err="1">
                <a:solidFill>
                  <a:schemeClr val="tx1">
                    <a:lumMod val="65000"/>
                    <a:lumOff val="35000"/>
                  </a:schemeClr>
                </a:solidFill>
                <a:cs typeface="Arial"/>
              </a:rPr>
              <a:t>Here.</a:t>
            </a:r>
            <a:r>
              <a:rPr lang="en-US">
                <a:solidFill>
                  <a:schemeClr val="tx1">
                    <a:lumMod val="65000"/>
                    <a:lumOff val="35000"/>
                  </a:schemeClr>
                </a:solidFill>
                <a:cs typeface="Arial"/>
              </a:rPr>
              <a:t> Keep text as minimal as possible.</a:t>
            </a:r>
            <a:endParaRPr lang="en-US">
              <a:solidFill>
                <a:schemeClr val="tx1">
                  <a:lumMod val="65000"/>
                  <a:lumOff val="35000"/>
                </a:schemeClr>
              </a:solidFill>
              <a:latin typeface="Arial"/>
              <a:cs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a:solidFill>
                  <a:schemeClr val="tx1">
                    <a:lumMod val="65000"/>
                    <a:lumOff val="35000"/>
                  </a:schemeClr>
                </a:solidFill>
                <a:cs typeface="Arial"/>
              </a:rPr>
              <a:t>This vertical image should be aligned left and centered vertically on the slide. </a:t>
            </a:r>
            <a:br>
              <a:rPr lang="en-US">
                <a:solidFill>
                  <a:schemeClr val="tx1">
                    <a:lumMod val="65000"/>
                    <a:lumOff val="35000"/>
                  </a:schemeClr>
                </a:solidFill>
                <a:cs typeface="Arial"/>
              </a:rPr>
            </a:br>
            <a:br>
              <a:rPr lang="en-US">
                <a:solidFill>
                  <a:schemeClr val="tx1">
                    <a:lumMod val="65000"/>
                    <a:lumOff val="35000"/>
                  </a:schemeClr>
                </a:solidFill>
                <a:cs typeface="Arial"/>
              </a:rPr>
            </a:br>
            <a:r>
              <a:rPr lang="en-US">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r>
              <a:rPr lang="en-US"/>
              <a:t>Click icon to add picture</a:t>
            </a:r>
            <a:endParaRPr lang="en-IN"/>
          </a:p>
        </p:txBody>
      </p:sp>
      <p:sp>
        <p:nvSpPr>
          <p:cNvPr id="8" name="Title 1"/>
          <p:cNvSpPr>
            <a:spLocks noGrp="1"/>
          </p:cNvSpPr>
          <p:nvPr>
            <p:ph type="title" hasCustomPrompt="1"/>
          </p:nvPr>
        </p:nvSpPr>
        <p:spPr>
          <a:xfrm>
            <a:off x="448140" y="140511"/>
            <a:ext cx="8229600" cy="553998"/>
          </a:xfrm>
        </p:spPr>
        <p:txBody>
          <a:bodyPr/>
          <a:lstStyle>
            <a:lvl1pPr>
              <a:defRPr/>
            </a:lvl1pPr>
          </a:lstStyle>
          <a:p>
            <a:r>
              <a:rPr lang="en-US"/>
              <a:t>Vertical image with bullet points</a:t>
            </a:r>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lvl="0" eaLnBrk="0" hangingPunct="0">
              <a:spcBef>
                <a:spcPct val="20000"/>
              </a:spcBef>
            </a:pPr>
            <a:r>
              <a:rPr lang="en-US"/>
              <a:t>Click to edit Master title style</a:t>
            </a:r>
          </a:p>
        </p:txBody>
      </p:sp>
      <p:sp>
        <p:nvSpPr>
          <p:cNvPr id="3" name="Text Placeholder 2"/>
          <p:cNvSpPr>
            <a:spLocks noGrp="1"/>
          </p:cNvSpPr>
          <p:nvPr>
            <p:ph type="body" idx="1"/>
          </p:nvPr>
        </p:nvSpPr>
        <p:spPr>
          <a:xfrm>
            <a:off x="457200" y="1144964"/>
            <a:ext cx="8229600" cy="5148260"/>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txBox="1">
            <a:spLocks/>
          </p:cNvSpPr>
          <p:nvPr/>
        </p:nvSpPr>
        <p:spPr>
          <a:xfrm>
            <a:off x="3017520" y="6660506"/>
            <a:ext cx="3108960" cy="182880"/>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a:solidFill>
                  <a:schemeClr val="tx1"/>
                </a:solidFill>
              </a:rPr>
              <a:t>© 2012 WIPRO LTD  |  WWW.WIPRO.COM  |  </a:t>
            </a:r>
            <a:r>
              <a:rPr lang="en-US" sz="800" b="0" i="0" u="none" kern="1200">
                <a:solidFill>
                  <a:schemeClr val="tx1"/>
                </a:solidFill>
                <a:effectLst/>
                <a:latin typeface="Arial" pitchFamily="34" charset="0"/>
                <a:ea typeface="+mn-ea"/>
                <a:cs typeface="Arial" pitchFamily="34" charset="0"/>
              </a:rPr>
              <a:t>CONFIDENTIAL</a:t>
            </a:r>
            <a:endParaRPr lang="en-US" b="0" u="none">
              <a:solidFill>
                <a:schemeClr val="tx1"/>
              </a:solidFill>
            </a:endParaRP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a:solidFill>
                <a:schemeClr val="tx1">
                  <a:lumMod val="50000"/>
                  <a:lumOff val="50000"/>
                </a:schemeClr>
              </a:solidFill>
            </a:endParaRPr>
          </a:p>
        </p:txBody>
      </p:sp>
      <p:grpSp>
        <p:nvGrpSpPr>
          <p:cNvPr id="63" name="Group 62"/>
          <p:cNvGrpSpPr/>
          <p:nvPr/>
        </p:nvGrpSpPr>
        <p:grpSpPr>
          <a:xfrm>
            <a:off x="0" y="760413"/>
            <a:ext cx="9145588" cy="252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
            <p:cNvSpPr>
              <a:spLocks noChangeArrowheads="1"/>
            </p:cNvSpPr>
            <p:nvPr userDrawn="1"/>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12"/>
            <p:cNvSpPr>
              <a:spLocks noChangeArrowheads="1"/>
            </p:cNvSpPr>
            <p:nvPr userDrawn="1"/>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17"/>
            <p:cNvSpPr>
              <a:spLocks noChangeArrowheads="1"/>
            </p:cNvSpPr>
            <p:nvPr userDrawn="1"/>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22"/>
            <p:cNvSpPr>
              <a:spLocks noChangeArrowheads="1"/>
            </p:cNvSpPr>
            <p:nvPr userDrawn="1"/>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27"/>
            <p:cNvSpPr>
              <a:spLocks noChangeArrowheads="1"/>
            </p:cNvSpPr>
            <p:nvPr userDrawn="1"/>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32"/>
            <p:cNvSpPr>
              <a:spLocks noChangeArrowheads="1"/>
            </p:cNvSpPr>
            <p:nvPr userDrawn="1"/>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37"/>
            <p:cNvSpPr>
              <a:spLocks noChangeArrowheads="1"/>
            </p:cNvSpPr>
            <p:nvPr userDrawn="1"/>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42"/>
            <p:cNvSpPr>
              <a:spLocks noChangeArrowheads="1"/>
            </p:cNvSpPr>
            <p:nvPr userDrawn="1"/>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47"/>
            <p:cNvSpPr>
              <a:spLocks noChangeArrowheads="1"/>
            </p:cNvSpPr>
            <p:nvPr userDrawn="1"/>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52"/>
            <p:cNvSpPr>
              <a:spLocks noChangeArrowheads="1"/>
            </p:cNvSpPr>
            <p:nvPr userDrawn="1"/>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55"/>
            <p:cNvSpPr>
              <a:spLocks noChangeArrowheads="1"/>
            </p:cNvSpPr>
            <p:nvPr userDrawn="1"/>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7" name="TextBox 6">
            <a:extLst>
              <a:ext uri="{FF2B5EF4-FFF2-40B4-BE49-F238E27FC236}">
                <a16:creationId xmlns:a16="http://schemas.microsoft.com/office/drawing/2014/main" id="{69A62AFE-504F-48E1-9567-1291A4E107C5}"/>
              </a:ext>
            </a:extLst>
          </p:cNvPr>
          <p:cNvSpPr txBox="1"/>
          <p:nvPr userDrawn="1">
            <p:extLst>
              <p:ext uri="{1162E1C5-73C7-4A58-AE30-91384D911F3F}">
                <p184:classification xmlns:p184="http://schemas.microsoft.com/office/powerpoint/2018/4/main" val="ftr"/>
              </p:ext>
            </p:extLst>
          </p:nvPr>
        </p:nvSpPr>
        <p:spPr>
          <a:xfrm>
            <a:off x="0" y="6705600"/>
            <a:ext cx="919163"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cs typeface="Calibri" panose="020F0502020204030204" pitchFamily="34" charset="0"/>
              </a:rPr>
              <a:t>Internal to Wipro</a:t>
            </a:r>
          </a:p>
        </p:txBody>
      </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649" r:id="rId1"/>
    <p:sldLayoutId id="2147483707" r:id="rId2"/>
    <p:sldLayoutId id="2147483660" r:id="rId3"/>
    <p:sldLayoutId id="2147483664" r:id="rId4"/>
    <p:sldLayoutId id="2147483663" r:id="rId5"/>
    <p:sldLayoutId id="2147483704" r:id="rId6"/>
    <p:sldLayoutId id="2147483676" r:id="rId7"/>
    <p:sldLayoutId id="2147483677" r:id="rId8"/>
    <p:sldLayoutId id="2147483678" r:id="rId9"/>
    <p:sldLayoutId id="2147483679" r:id="rId10"/>
    <p:sldLayoutId id="2147483681" r:id="rId11"/>
    <p:sldLayoutId id="2147483702" r:id="rId12"/>
    <p:sldLayoutId id="2147483703" r:id="rId13"/>
    <p:sldLayoutId id="2147483686" r:id="rId14"/>
    <p:sldLayoutId id="2147483687" r:id="rId15"/>
    <p:sldLayoutId id="2147483688" r:id="rId16"/>
    <p:sldLayoutId id="2147483691" r:id="rId17"/>
    <p:sldLayoutId id="2147483684" r:id="rId18"/>
    <p:sldLayoutId id="2147483694" r:id="rId19"/>
    <p:sldLayoutId id="2147483661" r:id="rId20"/>
    <p:sldLayoutId id="2147483699" r:id="rId21"/>
    <p:sldLayoutId id="2147483700" r:id="rId22"/>
    <p:sldLayoutId id="2147483706" r:id="rId23"/>
  </p:sldLayoutIdLst>
  <p:txStyles>
    <p:titleStyle>
      <a:lvl1pPr algn="l" defTabSz="457200" rtl="0" eaLnBrk="1" latinLnBrk="0" hangingPunct="1">
        <a:spcBef>
          <a:spcPct val="0"/>
        </a:spcBef>
        <a:buNone/>
        <a:defRPr lang="en-US" sz="3000" b="1" kern="1200" dirty="0">
          <a:solidFill>
            <a:srgbClr val="595959"/>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460375" y="145522"/>
            <a:ext cx="8189776" cy="477054"/>
          </a:xfrm>
        </p:spPr>
        <p:txBody>
          <a:bodyPr/>
          <a:lstStyle/>
          <a:p>
            <a:r>
              <a:rPr lang="en-US" sz="2500" dirty="0"/>
              <a:t>PostgreSQL to Yugabyte Db Migration </a:t>
            </a:r>
          </a:p>
        </p:txBody>
      </p:sp>
      <p:sp>
        <p:nvSpPr>
          <p:cNvPr id="9" name="Text Placeholder 8"/>
          <p:cNvSpPr>
            <a:spLocks noGrp="1"/>
          </p:cNvSpPr>
          <p:nvPr>
            <p:ph type="body" sz="quarter" idx="10"/>
          </p:nvPr>
        </p:nvSpPr>
        <p:spPr>
          <a:xfrm>
            <a:off x="1231367" y="2336825"/>
            <a:ext cx="7557748" cy="652462"/>
          </a:xfrm>
        </p:spPr>
        <p:txBody>
          <a:bodyPr>
            <a:normAutofit/>
          </a:bodyPr>
          <a:lstStyle/>
          <a:p>
            <a:r>
              <a:rPr lang="en-US" dirty="0"/>
              <a:t>Migration Strategy and Solution Design</a:t>
            </a:r>
          </a:p>
          <a:p>
            <a:endParaRPr lang="en-US" dirty="0"/>
          </a:p>
        </p:txBody>
      </p:sp>
      <p:sp>
        <p:nvSpPr>
          <p:cNvPr id="10" name="Text Placeholder 9"/>
          <p:cNvSpPr>
            <a:spLocks noGrp="1"/>
          </p:cNvSpPr>
          <p:nvPr>
            <p:ph type="body" sz="quarter" idx="11"/>
          </p:nvPr>
        </p:nvSpPr>
        <p:spPr>
          <a:xfrm>
            <a:off x="1231367" y="3367105"/>
            <a:ext cx="7557748" cy="652462"/>
          </a:xfrm>
        </p:spPr>
        <p:txBody>
          <a:bodyPr/>
          <a:lstStyle/>
          <a:p>
            <a:r>
              <a:rPr lang="en-US" dirty="0"/>
              <a:t>Implementation Steps</a:t>
            </a:r>
          </a:p>
        </p:txBody>
      </p:sp>
      <p:sp>
        <p:nvSpPr>
          <p:cNvPr id="11" name="Text Placeholder 10"/>
          <p:cNvSpPr>
            <a:spLocks noGrp="1"/>
          </p:cNvSpPr>
          <p:nvPr>
            <p:ph type="body" sz="quarter" idx="12"/>
          </p:nvPr>
        </p:nvSpPr>
        <p:spPr>
          <a:xfrm>
            <a:off x="1231367" y="4389469"/>
            <a:ext cx="7557748" cy="652462"/>
          </a:xfrm>
        </p:spPr>
        <p:txBody>
          <a:bodyPr/>
          <a:lstStyle/>
          <a:p>
            <a:r>
              <a:rPr lang="en-US" dirty="0"/>
              <a:t>Features and Future Enhancement</a:t>
            </a:r>
          </a:p>
        </p:txBody>
      </p:sp>
      <p:sp>
        <p:nvSpPr>
          <p:cNvPr id="14" name="Text Placeholder 13"/>
          <p:cNvSpPr>
            <a:spLocks noGrp="1"/>
          </p:cNvSpPr>
          <p:nvPr>
            <p:ph type="body" sz="quarter" idx="15"/>
          </p:nvPr>
        </p:nvSpPr>
        <p:spPr>
          <a:xfrm>
            <a:off x="686403" y="2332062"/>
            <a:ext cx="352425" cy="668792"/>
          </a:xfrm>
        </p:spPr>
        <p:txBody>
          <a:bodyPr/>
          <a:lstStyle/>
          <a:p>
            <a:r>
              <a:rPr lang="en-US" dirty="0"/>
              <a:t>1</a:t>
            </a:r>
          </a:p>
        </p:txBody>
      </p:sp>
      <p:sp>
        <p:nvSpPr>
          <p:cNvPr id="15" name="Text Placeholder 14"/>
          <p:cNvSpPr>
            <a:spLocks noGrp="1"/>
          </p:cNvSpPr>
          <p:nvPr>
            <p:ph type="body" sz="quarter" idx="16"/>
          </p:nvPr>
        </p:nvSpPr>
        <p:spPr>
          <a:xfrm>
            <a:off x="686403" y="3370401"/>
            <a:ext cx="352425" cy="668792"/>
          </a:xfrm>
        </p:spPr>
        <p:txBody>
          <a:bodyPr/>
          <a:lstStyle/>
          <a:p>
            <a:r>
              <a:rPr lang="en-US"/>
              <a:t>2</a:t>
            </a:r>
          </a:p>
        </p:txBody>
      </p:sp>
      <p:sp>
        <p:nvSpPr>
          <p:cNvPr id="16" name="Text Placeholder 15"/>
          <p:cNvSpPr>
            <a:spLocks noGrp="1"/>
          </p:cNvSpPr>
          <p:nvPr>
            <p:ph type="body" sz="quarter" idx="17"/>
          </p:nvPr>
        </p:nvSpPr>
        <p:spPr>
          <a:xfrm>
            <a:off x="686403" y="4408740"/>
            <a:ext cx="352425" cy="668792"/>
          </a:xfrm>
        </p:spPr>
        <p:txBody>
          <a:bodyPr/>
          <a:lstStyle/>
          <a:p>
            <a:r>
              <a:rPr lang="en-US" dirty="0"/>
              <a:t>3</a:t>
            </a:r>
          </a:p>
        </p:txBody>
      </p:sp>
      <p:sp>
        <p:nvSpPr>
          <p:cNvPr id="13" name="TextBox 12">
            <a:extLst>
              <a:ext uri="{FF2B5EF4-FFF2-40B4-BE49-F238E27FC236}">
                <a16:creationId xmlns:a16="http://schemas.microsoft.com/office/drawing/2014/main" id="{6726162B-8404-4ACF-A1A6-B16D9E24158D}"/>
              </a:ext>
            </a:extLst>
          </p:cNvPr>
          <p:cNvSpPr txBox="1"/>
          <p:nvPr/>
        </p:nvSpPr>
        <p:spPr>
          <a:xfrm>
            <a:off x="325227" y="1012132"/>
            <a:ext cx="4613096" cy="477054"/>
          </a:xfrm>
          <a:prstGeom prst="rect">
            <a:avLst/>
          </a:prstGeom>
          <a:noFill/>
        </p:spPr>
        <p:txBody>
          <a:bodyPr wrap="square">
            <a:spAutoFit/>
          </a:bodyPr>
          <a:lstStyle/>
          <a:p>
            <a:r>
              <a:rPr lang="en-US" sz="2500" b="1" dirty="0">
                <a:solidFill>
                  <a:srgbClr val="595959"/>
                </a:solidFill>
                <a:cs typeface="Arial"/>
              </a:rPr>
              <a:t>Agenda - </a:t>
            </a:r>
            <a:endParaRPr lang="en-IN" sz="2500" b="1" dirty="0">
              <a:solidFill>
                <a:srgbClr val="595959"/>
              </a:solidFil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a:t>Migration Strategy and Solution Design</a:t>
            </a:r>
          </a:p>
        </p:txBody>
      </p:sp>
      <p:sp>
        <p:nvSpPr>
          <p:cNvPr id="5" name="Text Placeholder 4">
            <a:extLst>
              <a:ext uri="{FF2B5EF4-FFF2-40B4-BE49-F238E27FC236}">
                <a16:creationId xmlns:a16="http://schemas.microsoft.com/office/drawing/2014/main" id="{B881C5F6-6A82-40FD-9495-4D0BF9D62052}"/>
              </a:ext>
            </a:extLst>
          </p:cNvPr>
          <p:cNvSpPr>
            <a:spLocks noGrp="1"/>
          </p:cNvSpPr>
          <p:nvPr>
            <p:ph type="body" sz="quarter" idx="16"/>
          </p:nvPr>
        </p:nvSpPr>
        <p:spPr>
          <a:xfrm>
            <a:off x="369870" y="914400"/>
            <a:ext cx="8589194" cy="5943600"/>
          </a:xfrm>
        </p:spPr>
        <p:txBody>
          <a:bodyPr/>
          <a:lstStyle/>
          <a:p>
            <a:pPr marL="457200" lvl="1" indent="0">
              <a:buNone/>
            </a:pPr>
            <a:endParaRPr lang="en-US" dirty="0"/>
          </a:p>
          <a:p>
            <a:pPr marL="457200" lvl="1" indent="0">
              <a:buNone/>
            </a:pPr>
            <a:endParaRPr lang="en-IN" dirty="0"/>
          </a:p>
          <a:p>
            <a:pPr marL="457200" lvl="1" indent="0">
              <a:buNone/>
            </a:pPr>
            <a:endParaRPr lang="en-IN" dirty="0"/>
          </a:p>
        </p:txBody>
      </p:sp>
      <p:sp>
        <p:nvSpPr>
          <p:cNvPr id="7" name="TextBox 6">
            <a:extLst>
              <a:ext uri="{FF2B5EF4-FFF2-40B4-BE49-F238E27FC236}">
                <a16:creationId xmlns:a16="http://schemas.microsoft.com/office/drawing/2014/main" id="{EBD24C83-3F06-4CD9-B431-A336D7C8AE14}"/>
              </a:ext>
            </a:extLst>
          </p:cNvPr>
          <p:cNvSpPr txBox="1"/>
          <p:nvPr/>
        </p:nvSpPr>
        <p:spPr>
          <a:xfrm>
            <a:off x="4310849" y="803550"/>
            <a:ext cx="4648216" cy="5463034"/>
          </a:xfrm>
          <a:prstGeom prst="rect">
            <a:avLst/>
          </a:prstGeom>
          <a:noFill/>
        </p:spPr>
        <p:txBody>
          <a:bodyPr wrap="square" rtlCol="0">
            <a:spAutoFit/>
          </a:bodyPr>
          <a:lstStyle/>
          <a:p>
            <a:pPr marL="342900" indent="-342900">
              <a:buFont typeface="+mj-lt"/>
              <a:buAutoNum type="arabicPeriod"/>
            </a:pPr>
            <a:endParaRPr lang="en-US" sz="1200" b="1" dirty="0">
              <a:solidFill>
                <a:schemeClr val="tx1">
                  <a:lumMod val="50000"/>
                  <a:lumOff val="50000"/>
                </a:schemeClr>
              </a:solidFill>
            </a:endParaRPr>
          </a:p>
          <a:p>
            <a:pPr marL="342900" indent="-342900">
              <a:buFont typeface="+mj-lt"/>
              <a:buAutoNum type="arabicPeriod"/>
            </a:pPr>
            <a:endParaRPr lang="en-US" sz="1300" b="1" dirty="0">
              <a:solidFill>
                <a:schemeClr val="tx1">
                  <a:lumMod val="50000"/>
                  <a:lumOff val="50000"/>
                </a:schemeClr>
              </a:solidFill>
            </a:endParaRPr>
          </a:p>
          <a:p>
            <a:pPr marL="342900" indent="-342900">
              <a:buFont typeface="+mj-lt"/>
              <a:buAutoNum type="arabicPeriod"/>
            </a:pPr>
            <a:r>
              <a:rPr lang="en-US" sz="1300" b="1" dirty="0">
                <a:solidFill>
                  <a:schemeClr val="tx1">
                    <a:lumMod val="50000"/>
                    <a:lumOff val="50000"/>
                  </a:schemeClr>
                </a:solidFill>
              </a:rPr>
              <a:t>Create target yugabyte Database and required extensions on  present on PostgreSQL Db.</a:t>
            </a:r>
          </a:p>
          <a:p>
            <a:pPr marL="342900" indent="-342900">
              <a:buFont typeface="+mj-lt"/>
              <a:buAutoNum type="arabicPeriod"/>
            </a:pPr>
            <a:endParaRPr lang="en-US" sz="1300" b="1" dirty="0">
              <a:solidFill>
                <a:schemeClr val="tx1">
                  <a:lumMod val="50000"/>
                  <a:lumOff val="50000"/>
                </a:schemeClr>
              </a:solidFill>
            </a:endParaRPr>
          </a:p>
          <a:p>
            <a:pPr marL="342900" indent="-342900">
              <a:buFont typeface="+mj-lt"/>
              <a:buAutoNum type="arabicPeriod"/>
            </a:pPr>
            <a:r>
              <a:rPr lang="en-US" sz="1300" b="1" dirty="0">
                <a:solidFill>
                  <a:schemeClr val="tx1">
                    <a:lumMod val="50000"/>
                    <a:lumOff val="50000"/>
                  </a:schemeClr>
                </a:solidFill>
              </a:rPr>
              <a:t>Export data from Source PostgreSQL database to staging area.</a:t>
            </a:r>
          </a:p>
          <a:p>
            <a:pPr marL="342900" indent="-342900">
              <a:buFont typeface="+mj-lt"/>
              <a:buAutoNum type="arabicPeriod"/>
            </a:pPr>
            <a:endParaRPr lang="en-US" sz="1300" b="1" dirty="0">
              <a:solidFill>
                <a:schemeClr val="tx1">
                  <a:lumMod val="50000"/>
                  <a:lumOff val="50000"/>
                </a:schemeClr>
              </a:solidFill>
            </a:endParaRPr>
          </a:p>
          <a:p>
            <a:pPr marL="342900" indent="-342900">
              <a:buFont typeface="+mj-lt"/>
              <a:buAutoNum type="arabicPeriod"/>
            </a:pPr>
            <a:r>
              <a:rPr lang="en-US" sz="1300" b="1" dirty="0">
                <a:solidFill>
                  <a:schemeClr val="tx1">
                    <a:lumMod val="50000"/>
                    <a:lumOff val="50000"/>
                  </a:schemeClr>
                </a:solidFill>
              </a:rPr>
              <a:t>Pull DDL’s from PostgreSQL using </a:t>
            </a:r>
            <a:r>
              <a:rPr lang="en-US" sz="1300" b="1" dirty="0" err="1">
                <a:solidFill>
                  <a:schemeClr val="tx1">
                    <a:lumMod val="50000"/>
                    <a:lumOff val="50000"/>
                  </a:schemeClr>
                </a:solidFill>
              </a:rPr>
              <a:t>ybsql_dump</a:t>
            </a:r>
            <a:r>
              <a:rPr lang="en-US" sz="1300" b="1" dirty="0">
                <a:solidFill>
                  <a:schemeClr val="tx1">
                    <a:lumMod val="50000"/>
                    <a:lumOff val="50000"/>
                  </a:schemeClr>
                </a:solidFill>
              </a:rPr>
              <a:t>. Yugabyte utility to generate yugabyte compatible DDLs.</a:t>
            </a:r>
          </a:p>
          <a:p>
            <a:pPr marL="342900" indent="-342900">
              <a:buFont typeface="+mj-lt"/>
              <a:buAutoNum type="arabicPeriod"/>
            </a:pPr>
            <a:endParaRPr lang="en-US" sz="1300" b="1" dirty="0">
              <a:solidFill>
                <a:schemeClr val="tx1">
                  <a:lumMod val="50000"/>
                  <a:lumOff val="50000"/>
                </a:schemeClr>
              </a:solidFill>
            </a:endParaRPr>
          </a:p>
          <a:p>
            <a:pPr marL="342900" indent="-342900">
              <a:buFont typeface="+mj-lt"/>
              <a:buAutoNum type="arabicPeriod"/>
            </a:pPr>
            <a:r>
              <a:rPr lang="en-US" sz="1300" b="1" dirty="0">
                <a:solidFill>
                  <a:schemeClr val="tx1">
                    <a:lumMod val="50000"/>
                    <a:lumOff val="50000"/>
                  </a:schemeClr>
                </a:solidFill>
              </a:rPr>
              <a:t>Push generated DDLs from to Yugabyte Database cluster. </a:t>
            </a:r>
          </a:p>
          <a:p>
            <a:pPr marL="342900" indent="-342900">
              <a:buFont typeface="+mj-lt"/>
              <a:buAutoNum type="arabicPeriod"/>
            </a:pPr>
            <a:endParaRPr lang="en-US" sz="1300" b="1" dirty="0">
              <a:solidFill>
                <a:schemeClr val="tx1">
                  <a:lumMod val="50000"/>
                  <a:lumOff val="50000"/>
                </a:schemeClr>
              </a:solidFill>
            </a:endParaRPr>
          </a:p>
          <a:p>
            <a:pPr marL="342900" indent="-342900">
              <a:buFont typeface="+mj-lt"/>
              <a:buAutoNum type="arabicPeriod"/>
            </a:pPr>
            <a:r>
              <a:rPr lang="en-US" sz="1300" b="1" dirty="0">
                <a:solidFill>
                  <a:schemeClr val="tx1">
                    <a:lumMod val="50000"/>
                    <a:lumOff val="50000"/>
                  </a:schemeClr>
                </a:solidFill>
              </a:rPr>
              <a:t>Drop foreign key Constraints from Yugabyte DB.</a:t>
            </a:r>
          </a:p>
          <a:p>
            <a:pPr marL="342900" indent="-342900">
              <a:buFont typeface="+mj-lt"/>
              <a:buAutoNum type="arabicPeriod"/>
            </a:pPr>
            <a:endParaRPr lang="en-US" sz="1300" b="1" dirty="0">
              <a:solidFill>
                <a:schemeClr val="tx1">
                  <a:lumMod val="50000"/>
                  <a:lumOff val="50000"/>
                </a:schemeClr>
              </a:solidFill>
            </a:endParaRPr>
          </a:p>
          <a:p>
            <a:pPr marL="342900" indent="-342900">
              <a:buFont typeface="+mj-lt"/>
              <a:buAutoNum type="arabicPeriod"/>
            </a:pPr>
            <a:r>
              <a:rPr lang="en-US" sz="1300" b="1" dirty="0">
                <a:solidFill>
                  <a:schemeClr val="tx1">
                    <a:lumMod val="50000"/>
                    <a:lumOff val="50000"/>
                  </a:schemeClr>
                </a:solidFill>
              </a:rPr>
              <a:t>Import data generated from step 2 to Yugabyte DB.</a:t>
            </a:r>
          </a:p>
          <a:p>
            <a:pPr marL="342900" indent="-342900">
              <a:buFont typeface="+mj-lt"/>
              <a:buAutoNum type="arabicPeriod"/>
            </a:pPr>
            <a:endParaRPr lang="en-US" sz="1300" b="1" dirty="0">
              <a:solidFill>
                <a:schemeClr val="tx1">
                  <a:lumMod val="50000"/>
                  <a:lumOff val="50000"/>
                </a:schemeClr>
              </a:solidFill>
            </a:endParaRPr>
          </a:p>
          <a:p>
            <a:pPr marL="342900" indent="-342900">
              <a:buFont typeface="+mj-lt"/>
              <a:buAutoNum type="arabicPeriod"/>
            </a:pPr>
            <a:r>
              <a:rPr lang="en-US" sz="1300" b="1" dirty="0">
                <a:solidFill>
                  <a:schemeClr val="tx1">
                    <a:lumMod val="50000"/>
                    <a:lumOff val="50000"/>
                  </a:schemeClr>
                </a:solidFill>
              </a:rPr>
              <a:t>Build foreign key constraints on Yugabyte </a:t>
            </a:r>
            <a:r>
              <a:rPr lang="en-US" sz="1300" b="1" dirty="0" err="1">
                <a:solidFill>
                  <a:schemeClr val="tx1">
                    <a:lumMod val="50000"/>
                    <a:lumOff val="50000"/>
                  </a:schemeClr>
                </a:solidFill>
              </a:rPr>
              <a:t>db</a:t>
            </a:r>
            <a:endParaRPr lang="en-US" sz="1300" b="1" dirty="0">
              <a:solidFill>
                <a:schemeClr val="tx1">
                  <a:lumMod val="50000"/>
                  <a:lumOff val="50000"/>
                </a:schemeClr>
              </a:solidFill>
            </a:endParaRPr>
          </a:p>
          <a:p>
            <a:pPr marL="342900" indent="-342900">
              <a:buFont typeface="+mj-lt"/>
              <a:buAutoNum type="arabicPeriod"/>
            </a:pPr>
            <a:endParaRPr lang="en-US" sz="1300" b="1" dirty="0">
              <a:solidFill>
                <a:schemeClr val="tx1">
                  <a:lumMod val="50000"/>
                  <a:lumOff val="50000"/>
                </a:schemeClr>
              </a:solidFill>
            </a:endParaRPr>
          </a:p>
          <a:p>
            <a:pPr marL="342900" indent="-342900">
              <a:buFont typeface="+mj-lt"/>
              <a:buAutoNum type="arabicPeriod"/>
            </a:pPr>
            <a:r>
              <a:rPr lang="en-US" sz="1300" b="1" dirty="0">
                <a:solidFill>
                  <a:schemeClr val="tx1">
                    <a:lumMod val="50000"/>
                    <a:lumOff val="50000"/>
                  </a:schemeClr>
                </a:solidFill>
              </a:rPr>
              <a:t>Perform object and data validation at Yugabyte DB.</a:t>
            </a:r>
          </a:p>
          <a:p>
            <a:pPr marL="342900" indent="-342900">
              <a:buFont typeface="+mj-lt"/>
              <a:buAutoNum type="arabicPeriod"/>
            </a:pPr>
            <a:endParaRPr lang="en-US" sz="1300" b="1" dirty="0">
              <a:solidFill>
                <a:schemeClr val="tx1">
                  <a:lumMod val="50000"/>
                  <a:lumOff val="50000"/>
                </a:schemeClr>
              </a:solidFill>
            </a:endParaRPr>
          </a:p>
          <a:p>
            <a:endParaRPr lang="en-US" sz="1300" b="1" dirty="0">
              <a:solidFill>
                <a:schemeClr val="tx1">
                  <a:lumMod val="50000"/>
                  <a:lumOff val="50000"/>
                </a:schemeClr>
              </a:solidFill>
            </a:endParaRPr>
          </a:p>
          <a:p>
            <a:r>
              <a:rPr lang="en-US" sz="1300" b="1" dirty="0">
                <a:solidFill>
                  <a:schemeClr val="tx1">
                    <a:lumMod val="50000"/>
                    <a:lumOff val="50000"/>
                  </a:schemeClr>
                </a:solidFill>
              </a:rPr>
              <a:t>Note : Data copy part can be done using PostgreSQL logical replication to avoid down time. </a:t>
            </a:r>
          </a:p>
          <a:p>
            <a:endParaRPr lang="en-US" sz="1200" b="1" dirty="0">
              <a:solidFill>
                <a:schemeClr val="tx1">
                  <a:lumMod val="50000"/>
                  <a:lumOff val="50000"/>
                </a:schemeClr>
              </a:solidFill>
            </a:endParaRPr>
          </a:p>
        </p:txBody>
      </p:sp>
      <p:pic>
        <p:nvPicPr>
          <p:cNvPr id="4" name="Picture 3" descr="Graphical user interface, application, Teams&#10;&#10;Description automatically generated">
            <a:extLst>
              <a:ext uri="{FF2B5EF4-FFF2-40B4-BE49-F238E27FC236}">
                <a16:creationId xmlns:a16="http://schemas.microsoft.com/office/drawing/2014/main" id="{187B43BC-454B-44A0-996E-7800F9CE67E2}"/>
              </a:ext>
            </a:extLst>
          </p:cNvPr>
          <p:cNvPicPr>
            <a:picLocks noChangeAspect="1"/>
          </p:cNvPicPr>
          <p:nvPr/>
        </p:nvPicPr>
        <p:blipFill>
          <a:blip r:embed="rId3"/>
          <a:stretch>
            <a:fillRect/>
          </a:stretch>
        </p:blipFill>
        <p:spPr>
          <a:xfrm>
            <a:off x="0" y="1447799"/>
            <a:ext cx="4191856" cy="418243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a:t>Execution Steps </a:t>
            </a:r>
          </a:p>
        </p:txBody>
      </p:sp>
      <p:sp>
        <p:nvSpPr>
          <p:cNvPr id="5" name="Text Placeholder 4">
            <a:extLst>
              <a:ext uri="{FF2B5EF4-FFF2-40B4-BE49-F238E27FC236}">
                <a16:creationId xmlns:a16="http://schemas.microsoft.com/office/drawing/2014/main" id="{B881C5F6-6A82-40FD-9495-4D0BF9D62052}"/>
              </a:ext>
            </a:extLst>
          </p:cNvPr>
          <p:cNvSpPr>
            <a:spLocks noGrp="1"/>
          </p:cNvSpPr>
          <p:nvPr>
            <p:ph type="body" sz="quarter" idx="16"/>
          </p:nvPr>
        </p:nvSpPr>
        <p:spPr>
          <a:xfrm>
            <a:off x="71920" y="493160"/>
            <a:ext cx="8712485" cy="1027415"/>
          </a:xfrm>
        </p:spPr>
        <p:txBody>
          <a:bodyPr>
            <a:normAutofit/>
          </a:bodyPr>
          <a:lstStyle/>
          <a:p>
            <a:pPr marL="457200" lvl="1" indent="0">
              <a:buNone/>
            </a:pPr>
            <a:endParaRPr lang="en-US" dirty="0"/>
          </a:p>
          <a:p>
            <a:pPr marL="457200" lvl="1" indent="0">
              <a:buNone/>
            </a:pPr>
            <a:r>
              <a:rPr lang="en-IN" sz="1200" b="1" dirty="0"/>
              <a:t>Pre-Requisite</a:t>
            </a:r>
            <a:r>
              <a:rPr lang="en-IN" sz="1200" dirty="0"/>
              <a:t>: </a:t>
            </a:r>
            <a:r>
              <a:rPr lang="en-IN" sz="1200" dirty="0" err="1"/>
              <a:t>PosgreSQL</a:t>
            </a:r>
            <a:r>
              <a:rPr lang="en-IN" sz="1200" dirty="0"/>
              <a:t> client, </a:t>
            </a:r>
            <a:r>
              <a:rPr lang="en-IN" sz="1200" dirty="0" err="1"/>
              <a:t>Yubavyte</a:t>
            </a:r>
            <a:r>
              <a:rPr lang="en-IN" sz="1200" dirty="0"/>
              <a:t> Client needs to installed on staging </a:t>
            </a:r>
            <a:r>
              <a:rPr lang="en-IN" sz="1200" dirty="0" err="1"/>
              <a:t>VM.Set</a:t>
            </a:r>
            <a:r>
              <a:rPr lang="en-IN" sz="1200" dirty="0"/>
              <a:t> </a:t>
            </a:r>
          </a:p>
          <a:p>
            <a:pPr marL="457200" lvl="1" indent="0">
              <a:buNone/>
            </a:pPr>
            <a:r>
              <a:rPr lang="en-IN" sz="1200" dirty="0"/>
              <a:t>Connection Parameter in source file. A file named .</a:t>
            </a:r>
            <a:r>
              <a:rPr lang="en-IN" sz="1200" dirty="0" err="1"/>
              <a:t>srcfile</a:t>
            </a:r>
            <a:r>
              <a:rPr lang="en-IN" sz="1200" dirty="0"/>
              <a:t> present in the main directory of tar. This will have connection details for all source and target database endpoints. </a:t>
            </a:r>
            <a:endParaRPr lang="en-IN" dirty="0"/>
          </a:p>
          <a:p>
            <a:pPr marL="800100" lvl="1" indent="-342900">
              <a:buFont typeface="+mj-lt"/>
              <a:buAutoNum type="arabicPeriod"/>
            </a:pPr>
            <a:endParaRPr lang="en-IN" dirty="0"/>
          </a:p>
          <a:p>
            <a:pPr marL="800100" lvl="1" indent="-342900">
              <a:buFont typeface="+mj-lt"/>
              <a:buAutoNum type="arabicPeriod"/>
            </a:pPr>
            <a:endParaRPr lang="en-IN" dirty="0"/>
          </a:p>
          <a:p>
            <a:pPr marL="800100" lvl="1" indent="-342900">
              <a:buFont typeface="+mj-lt"/>
              <a:buAutoNum type="arabicPeriod"/>
            </a:pPr>
            <a:endParaRPr lang="en-IN" dirty="0"/>
          </a:p>
          <a:p>
            <a:pPr marL="800100" lvl="1" indent="-342900">
              <a:buFont typeface="+mj-lt"/>
              <a:buAutoNum type="arabicPeriod"/>
            </a:pPr>
            <a:endParaRPr lang="en-IN" dirty="0"/>
          </a:p>
          <a:p>
            <a:pPr marL="457200" lvl="1" indent="0">
              <a:buNone/>
            </a:pPr>
            <a:endParaRPr lang="en-IN" dirty="0"/>
          </a:p>
          <a:p>
            <a:pPr marL="457200" lvl="1" indent="0">
              <a:buNone/>
            </a:pPr>
            <a:endParaRPr lang="en-IN" dirty="0"/>
          </a:p>
        </p:txBody>
      </p:sp>
      <p:graphicFrame>
        <p:nvGraphicFramePr>
          <p:cNvPr id="4" name="Table 5">
            <a:extLst>
              <a:ext uri="{FF2B5EF4-FFF2-40B4-BE49-F238E27FC236}">
                <a16:creationId xmlns:a16="http://schemas.microsoft.com/office/drawing/2014/main" id="{91A0DA93-1D6E-4FA9-B975-47139C4D810F}"/>
              </a:ext>
            </a:extLst>
          </p:cNvPr>
          <p:cNvGraphicFramePr>
            <a:graphicFrameLocks noGrp="1"/>
          </p:cNvGraphicFramePr>
          <p:nvPr>
            <p:extLst>
              <p:ext uri="{D42A27DB-BD31-4B8C-83A1-F6EECF244321}">
                <p14:modId xmlns:p14="http://schemas.microsoft.com/office/powerpoint/2010/main" val="3975237901"/>
              </p:ext>
            </p:extLst>
          </p:nvPr>
        </p:nvGraphicFramePr>
        <p:xfrm>
          <a:off x="460376" y="1520575"/>
          <a:ext cx="8324029" cy="4053008"/>
        </p:xfrm>
        <a:graphic>
          <a:graphicData uri="http://schemas.openxmlformats.org/drawingml/2006/table">
            <a:tbl>
              <a:tblPr firstRow="1" bandRow="1">
                <a:tableStyleId>{5C22544A-7EE6-4342-B048-85BDC9FD1C3A}</a:tableStyleId>
              </a:tblPr>
              <a:tblGrid>
                <a:gridCol w="602063">
                  <a:extLst>
                    <a:ext uri="{9D8B030D-6E8A-4147-A177-3AD203B41FA5}">
                      <a16:colId xmlns:a16="http://schemas.microsoft.com/office/drawing/2014/main" val="2872213446"/>
                    </a:ext>
                  </a:extLst>
                </a:gridCol>
                <a:gridCol w="2374429">
                  <a:extLst>
                    <a:ext uri="{9D8B030D-6E8A-4147-A177-3AD203B41FA5}">
                      <a16:colId xmlns:a16="http://schemas.microsoft.com/office/drawing/2014/main" val="3004008679"/>
                    </a:ext>
                  </a:extLst>
                </a:gridCol>
                <a:gridCol w="5347537">
                  <a:extLst>
                    <a:ext uri="{9D8B030D-6E8A-4147-A177-3AD203B41FA5}">
                      <a16:colId xmlns:a16="http://schemas.microsoft.com/office/drawing/2014/main" val="2378187812"/>
                    </a:ext>
                  </a:extLst>
                </a:gridCol>
              </a:tblGrid>
              <a:tr h="616449">
                <a:tc>
                  <a:txBody>
                    <a:bodyPr/>
                    <a:lstStyle/>
                    <a:p>
                      <a:r>
                        <a:rPr lang="en-US" sz="1200" dirty="0" err="1"/>
                        <a:t>Sr.No</a:t>
                      </a:r>
                      <a:endParaRPr lang="en-IN" sz="1200" dirty="0"/>
                    </a:p>
                  </a:txBody>
                  <a:tcPr/>
                </a:tc>
                <a:tc>
                  <a:txBody>
                    <a:bodyPr/>
                    <a:lstStyle/>
                    <a:p>
                      <a:r>
                        <a:rPr lang="en-US" sz="1200" dirty="0"/>
                        <a:t>Script Name</a:t>
                      </a:r>
                      <a:endParaRPr lang="en-IN" sz="1200" dirty="0"/>
                    </a:p>
                  </a:txBody>
                  <a:tcPr/>
                </a:tc>
                <a:tc>
                  <a:txBody>
                    <a:bodyPr/>
                    <a:lstStyle/>
                    <a:p>
                      <a:r>
                        <a:rPr lang="en-US" sz="1200" dirty="0"/>
                        <a:t>Functional Description</a:t>
                      </a:r>
                      <a:endParaRPr lang="en-IN" sz="1200" dirty="0"/>
                    </a:p>
                  </a:txBody>
                  <a:tcPr/>
                </a:tc>
                <a:extLst>
                  <a:ext uri="{0D108BD9-81ED-4DB2-BD59-A6C34878D82A}">
                    <a16:rowId xmlns:a16="http://schemas.microsoft.com/office/drawing/2014/main" val="342028206"/>
                  </a:ext>
                </a:extLst>
              </a:tr>
              <a:tr h="482886">
                <a:tc>
                  <a:txBody>
                    <a:bodyPr/>
                    <a:lstStyle/>
                    <a:p>
                      <a:r>
                        <a:rPr lang="en-US" sz="1200" dirty="0"/>
                        <a:t>1</a:t>
                      </a:r>
                      <a:endParaRPr lang="en-IN" sz="1200" dirty="0"/>
                    </a:p>
                  </a:txBody>
                  <a:tcPr/>
                </a:tc>
                <a:tc>
                  <a:txBody>
                    <a:bodyPr/>
                    <a:lstStyle/>
                    <a:p>
                      <a:r>
                        <a:rPr lang="en-IN" sz="1200" dirty="0"/>
                        <a:t>Run getDDL.sh </a:t>
                      </a:r>
                    </a:p>
                  </a:txBody>
                  <a:tcPr/>
                </a:tc>
                <a:tc>
                  <a:txBody>
                    <a:bodyPr/>
                    <a:lstStyle/>
                    <a:p>
                      <a:r>
                        <a:rPr lang="en-IN" sz="1200" dirty="0"/>
                        <a:t>Create transformed DDL (PostgreSQL) for table, primary, foreign key and index objects.  </a:t>
                      </a:r>
                    </a:p>
                  </a:txBody>
                  <a:tcPr/>
                </a:tc>
                <a:extLst>
                  <a:ext uri="{0D108BD9-81ED-4DB2-BD59-A6C34878D82A}">
                    <a16:rowId xmlns:a16="http://schemas.microsoft.com/office/drawing/2014/main" val="3443504564"/>
                  </a:ext>
                </a:extLst>
              </a:tr>
              <a:tr h="585627">
                <a:tc>
                  <a:txBody>
                    <a:bodyPr/>
                    <a:lstStyle/>
                    <a:p>
                      <a:r>
                        <a:rPr lang="en-US" sz="1200" dirty="0"/>
                        <a:t>2</a:t>
                      </a:r>
                      <a:endParaRPr lang="en-IN" sz="1200" dirty="0"/>
                    </a:p>
                  </a:txBody>
                  <a:tcPr/>
                </a:tc>
                <a:tc>
                  <a:txBody>
                    <a:bodyPr/>
                    <a:lstStyle/>
                    <a:p>
                      <a:r>
                        <a:rPr lang="en-IN" sz="1200" dirty="0"/>
                        <a:t>Run pushDDL.sh </a:t>
                      </a:r>
                    </a:p>
                  </a:txBody>
                  <a:tcPr/>
                </a:tc>
                <a:tc>
                  <a:txBody>
                    <a:bodyPr/>
                    <a:lstStyle/>
                    <a:p>
                      <a:r>
                        <a:rPr lang="en-IN" sz="1200" dirty="0"/>
                        <a:t>Pull out </a:t>
                      </a:r>
                      <a:r>
                        <a:rPr lang="en-IN" sz="1200" dirty="0" err="1"/>
                        <a:t>yugabyte</a:t>
                      </a:r>
                      <a:r>
                        <a:rPr lang="en-IN" sz="1200" dirty="0"/>
                        <a:t> compatible DDL using </a:t>
                      </a:r>
                      <a:r>
                        <a:rPr lang="en-IN" sz="1200" dirty="0" err="1"/>
                        <a:t>ybsql_dump</a:t>
                      </a:r>
                      <a:r>
                        <a:rPr lang="en-IN" sz="1200" dirty="0"/>
                        <a:t> and then create the table objects on </a:t>
                      </a:r>
                      <a:r>
                        <a:rPr lang="en-IN" sz="1200" dirty="0" err="1"/>
                        <a:t>Yugabyte</a:t>
                      </a:r>
                      <a:r>
                        <a:rPr lang="en-IN" sz="1200" dirty="0"/>
                        <a:t> Database. </a:t>
                      </a:r>
                    </a:p>
                  </a:txBody>
                  <a:tcPr/>
                </a:tc>
                <a:extLst>
                  <a:ext uri="{0D108BD9-81ED-4DB2-BD59-A6C34878D82A}">
                    <a16:rowId xmlns:a16="http://schemas.microsoft.com/office/drawing/2014/main" val="1542086386"/>
                  </a:ext>
                </a:extLst>
              </a:tr>
              <a:tr h="325691">
                <a:tc>
                  <a:txBody>
                    <a:bodyPr/>
                    <a:lstStyle/>
                    <a:p>
                      <a:r>
                        <a:rPr lang="en-US" sz="1200" dirty="0"/>
                        <a:t>3</a:t>
                      </a:r>
                      <a:endParaRPr lang="en-IN" sz="1200" dirty="0"/>
                    </a:p>
                  </a:txBody>
                  <a:tcPr/>
                </a:tc>
                <a:tc>
                  <a:txBody>
                    <a:bodyPr/>
                    <a:lstStyle/>
                    <a:p>
                      <a:r>
                        <a:rPr lang="en-IN" sz="1200" dirty="0"/>
                        <a:t>Validation and verification</a:t>
                      </a:r>
                    </a:p>
                  </a:txBody>
                  <a:tcPr/>
                </a:tc>
                <a:tc>
                  <a:txBody>
                    <a:bodyPr/>
                    <a:lstStyle/>
                    <a:p>
                      <a:r>
                        <a:rPr lang="en-IN" sz="1200" dirty="0"/>
                        <a:t>Using External tools like Db and Data reconciliatory </a:t>
                      </a:r>
                    </a:p>
                  </a:txBody>
                  <a:tcPr/>
                </a:tc>
                <a:extLst>
                  <a:ext uri="{0D108BD9-81ED-4DB2-BD59-A6C34878D82A}">
                    <a16:rowId xmlns:a16="http://schemas.microsoft.com/office/drawing/2014/main" val="820354376"/>
                  </a:ext>
                </a:extLst>
              </a:tr>
              <a:tr h="352257">
                <a:tc>
                  <a:txBody>
                    <a:bodyPr/>
                    <a:lstStyle/>
                    <a:p>
                      <a:r>
                        <a:rPr lang="en-US" sz="1200" dirty="0"/>
                        <a:t>4</a:t>
                      </a:r>
                      <a:endParaRPr lang="en-IN" sz="1200" dirty="0"/>
                    </a:p>
                  </a:txBody>
                  <a:tcPr/>
                </a:tc>
                <a:tc>
                  <a:txBody>
                    <a:bodyPr/>
                    <a:lstStyle/>
                    <a:p>
                      <a:r>
                        <a:rPr lang="en-IN" sz="1200" dirty="0"/>
                        <a:t>Run getData.sh </a:t>
                      </a:r>
                    </a:p>
                  </a:txBody>
                  <a:tcPr/>
                </a:tc>
                <a:tc>
                  <a:txBody>
                    <a:bodyPr/>
                    <a:lstStyle/>
                    <a:p>
                      <a:r>
                        <a:rPr lang="en-IN" sz="1200" dirty="0"/>
                        <a:t>Create column delimited data file from source. </a:t>
                      </a:r>
                    </a:p>
                  </a:txBody>
                  <a:tcPr/>
                </a:tc>
                <a:extLst>
                  <a:ext uri="{0D108BD9-81ED-4DB2-BD59-A6C34878D82A}">
                    <a16:rowId xmlns:a16="http://schemas.microsoft.com/office/drawing/2014/main" val="804416159"/>
                  </a:ext>
                </a:extLst>
              </a:tr>
              <a:tr h="352257">
                <a:tc>
                  <a:txBody>
                    <a:bodyPr/>
                    <a:lstStyle/>
                    <a:p>
                      <a:r>
                        <a:rPr lang="en-US" sz="1200" dirty="0"/>
                        <a:t>5</a:t>
                      </a:r>
                      <a:endParaRPr lang="en-IN" sz="1200" dirty="0"/>
                    </a:p>
                  </a:txBody>
                  <a:tcPr/>
                </a:tc>
                <a:tc>
                  <a:txBody>
                    <a:bodyPr/>
                    <a:lstStyle/>
                    <a:p>
                      <a:r>
                        <a:rPr lang="en-IN" sz="1200" dirty="0"/>
                        <a:t>Run pushData.sh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a:t>Load data in both PostgreSQL and Yuga byte tables.( Data push PostgreSQL in optional ) </a:t>
                      </a:r>
                    </a:p>
                  </a:txBody>
                  <a:tcPr/>
                </a:tc>
                <a:extLst>
                  <a:ext uri="{0D108BD9-81ED-4DB2-BD59-A6C34878D82A}">
                    <a16:rowId xmlns:a16="http://schemas.microsoft.com/office/drawing/2014/main" val="711661047"/>
                  </a:ext>
                </a:extLst>
              </a:tr>
              <a:tr h="616449">
                <a:tc>
                  <a:txBody>
                    <a:bodyPr/>
                    <a:lstStyle/>
                    <a:p>
                      <a:r>
                        <a:rPr lang="en-US" sz="1200" dirty="0"/>
                        <a:t>6</a:t>
                      </a:r>
                      <a:endParaRPr lang="en-IN" sz="1200" dirty="0"/>
                    </a:p>
                  </a:txBody>
                  <a:tcPr/>
                </a:tc>
                <a:tc>
                  <a:txBody>
                    <a:bodyPr/>
                    <a:lstStyle/>
                    <a:p>
                      <a:r>
                        <a:rPr lang="en-IN" sz="1200" dirty="0"/>
                        <a:t>Rum pushIndx.sh</a:t>
                      </a:r>
                    </a:p>
                  </a:txBody>
                  <a:tcPr/>
                </a:tc>
                <a:tc>
                  <a:txBody>
                    <a:bodyPr/>
                    <a:lstStyle/>
                    <a:p>
                      <a:r>
                        <a:rPr lang="en-US" sz="1200" dirty="0"/>
                        <a:t>Builds index and foreign key constraints in target database.</a:t>
                      </a:r>
                      <a:endParaRPr lang="en-IN" sz="1200" dirty="0"/>
                    </a:p>
                  </a:txBody>
                  <a:tcPr/>
                </a:tc>
                <a:extLst>
                  <a:ext uri="{0D108BD9-81ED-4DB2-BD59-A6C34878D82A}">
                    <a16:rowId xmlns:a16="http://schemas.microsoft.com/office/drawing/2014/main" val="2179058496"/>
                  </a:ext>
                </a:extLst>
              </a:tr>
              <a:tr h="616449">
                <a:tc>
                  <a:txBody>
                    <a:bodyPr/>
                    <a:lstStyle/>
                    <a:p>
                      <a:r>
                        <a:rPr lang="en-US" sz="1200" dirty="0"/>
                        <a:t>7</a:t>
                      </a:r>
                      <a:endParaRPr lang="en-IN" sz="1200" dirty="0"/>
                    </a:p>
                  </a:txBody>
                  <a:tcPr/>
                </a:tc>
                <a:tc>
                  <a:txBody>
                    <a:bodyPr/>
                    <a:lstStyle/>
                    <a:p>
                      <a:r>
                        <a:rPr lang="en-IN" sz="1200" dirty="0"/>
                        <a:t>Validation and verification</a:t>
                      </a:r>
                    </a:p>
                  </a:txBody>
                  <a:tcPr/>
                </a:tc>
                <a:tc>
                  <a:txBody>
                    <a:bodyPr/>
                    <a:lstStyle/>
                    <a:p>
                      <a:r>
                        <a:rPr lang="en-IN" sz="1200" dirty="0"/>
                        <a:t>Using External tools like Db and Data reconciliatory </a:t>
                      </a:r>
                    </a:p>
                  </a:txBody>
                  <a:tcPr/>
                </a:tc>
                <a:extLst>
                  <a:ext uri="{0D108BD9-81ED-4DB2-BD59-A6C34878D82A}">
                    <a16:rowId xmlns:a16="http://schemas.microsoft.com/office/drawing/2014/main" val="3933026900"/>
                  </a:ext>
                </a:extLst>
              </a:tr>
            </a:tbl>
          </a:graphicData>
        </a:graphic>
      </p:graphicFrame>
    </p:spTree>
    <p:extLst>
      <p:ext uri="{BB962C8B-B14F-4D97-AF65-F5344CB8AC3E}">
        <p14:creationId xmlns:p14="http://schemas.microsoft.com/office/powerpoint/2010/main" val="2258152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a:t>Features and Future Enhancement</a:t>
            </a:r>
          </a:p>
        </p:txBody>
      </p:sp>
      <p:sp>
        <p:nvSpPr>
          <p:cNvPr id="5" name="Text Placeholder 4">
            <a:extLst>
              <a:ext uri="{FF2B5EF4-FFF2-40B4-BE49-F238E27FC236}">
                <a16:creationId xmlns:a16="http://schemas.microsoft.com/office/drawing/2014/main" id="{B881C5F6-6A82-40FD-9495-4D0BF9D62052}"/>
              </a:ext>
            </a:extLst>
          </p:cNvPr>
          <p:cNvSpPr>
            <a:spLocks noGrp="1"/>
          </p:cNvSpPr>
          <p:nvPr>
            <p:ph type="body" sz="quarter" idx="16"/>
          </p:nvPr>
        </p:nvSpPr>
        <p:spPr>
          <a:xfrm>
            <a:off x="195209" y="914399"/>
            <a:ext cx="8681663" cy="5558319"/>
          </a:xfrm>
        </p:spPr>
        <p:txBody>
          <a:bodyPr/>
          <a:lstStyle/>
          <a:p>
            <a:pPr marL="457200" lvl="1" indent="0">
              <a:buNone/>
            </a:pPr>
            <a:endParaRPr lang="en-US" dirty="0"/>
          </a:p>
          <a:p>
            <a:pPr marL="457200" lvl="1" indent="0">
              <a:buNone/>
            </a:pPr>
            <a:endParaRPr lang="en-IN" dirty="0"/>
          </a:p>
          <a:p>
            <a:pPr marL="457200" lvl="1" indent="0">
              <a:buNone/>
            </a:pPr>
            <a:endParaRPr lang="en-IN" dirty="0"/>
          </a:p>
        </p:txBody>
      </p:sp>
      <p:sp>
        <p:nvSpPr>
          <p:cNvPr id="3" name="TextBox 2">
            <a:extLst>
              <a:ext uri="{FF2B5EF4-FFF2-40B4-BE49-F238E27FC236}">
                <a16:creationId xmlns:a16="http://schemas.microsoft.com/office/drawing/2014/main" id="{53EDADB8-0C83-40F7-BE0E-A44BD3F713F0}"/>
              </a:ext>
            </a:extLst>
          </p:cNvPr>
          <p:cNvSpPr txBox="1"/>
          <p:nvPr/>
        </p:nvSpPr>
        <p:spPr>
          <a:xfrm>
            <a:off x="636998" y="1243173"/>
            <a:ext cx="8052978" cy="507831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50000"/>
                    <a:lumOff val="50000"/>
                  </a:schemeClr>
                </a:solidFill>
              </a:rPr>
              <a:t>This is implemented using shell scripts and SQL Server .</a:t>
            </a:r>
            <a:r>
              <a:rPr lang="en-US" dirty="0" err="1">
                <a:solidFill>
                  <a:schemeClr val="tx1">
                    <a:lumMod val="50000"/>
                    <a:lumOff val="50000"/>
                  </a:schemeClr>
                </a:solidFill>
              </a:rPr>
              <a:t>sql</a:t>
            </a:r>
            <a:r>
              <a:rPr lang="en-US" dirty="0">
                <a:solidFill>
                  <a:schemeClr val="tx1">
                    <a:lumMod val="50000"/>
                    <a:lumOff val="50000"/>
                  </a:schemeClr>
                </a:solidFill>
              </a:rPr>
              <a:t> files </a:t>
            </a:r>
          </a:p>
          <a:p>
            <a:pPr marL="285750" indent="-285750">
              <a:buFont typeface="Arial" panose="020B0604020202020204" pitchFamily="34" charset="0"/>
              <a:buChar char="•"/>
            </a:pPr>
            <a:endParaRPr lang="en-US" dirty="0">
              <a:solidFill>
                <a:schemeClr val="tx1">
                  <a:lumMod val="50000"/>
                  <a:lumOff val="50000"/>
                </a:schemeClr>
              </a:solidFill>
            </a:endParaRPr>
          </a:p>
          <a:p>
            <a:pPr marL="285750" indent="-285750">
              <a:buFont typeface="Arial" panose="020B0604020202020204" pitchFamily="34" charset="0"/>
              <a:buChar char="•"/>
            </a:pPr>
            <a:r>
              <a:rPr lang="en-US" dirty="0">
                <a:solidFill>
                  <a:schemeClr val="tx1">
                    <a:lumMod val="50000"/>
                    <a:lumOff val="50000"/>
                  </a:schemeClr>
                </a:solidFill>
              </a:rPr>
              <a:t>The customizable for schema choice and data type mapping. We can migrate only a set a schema as per business needs. </a:t>
            </a:r>
          </a:p>
          <a:p>
            <a:pPr marL="285750" indent="-285750">
              <a:buFont typeface="Arial" panose="020B0604020202020204" pitchFamily="34" charset="0"/>
              <a:buChar char="•"/>
            </a:pPr>
            <a:endParaRPr lang="en-US" dirty="0">
              <a:solidFill>
                <a:schemeClr val="tx1">
                  <a:lumMod val="50000"/>
                  <a:lumOff val="50000"/>
                </a:schemeClr>
              </a:solidFill>
            </a:endParaRPr>
          </a:p>
          <a:p>
            <a:pPr marL="285750" indent="-285750">
              <a:buFont typeface="Arial" panose="020B0604020202020204" pitchFamily="34" charset="0"/>
              <a:buChar char="•"/>
            </a:pPr>
            <a:r>
              <a:rPr lang="en-US" dirty="0">
                <a:solidFill>
                  <a:schemeClr val="tx1">
                    <a:lumMod val="50000"/>
                    <a:lumOff val="50000"/>
                  </a:schemeClr>
                </a:solidFill>
              </a:rPr>
              <a:t>Data type mapping can be changed as per business needs. </a:t>
            </a:r>
          </a:p>
          <a:p>
            <a:pPr marL="285750" indent="-285750">
              <a:buFont typeface="Arial" panose="020B0604020202020204" pitchFamily="34" charset="0"/>
              <a:buChar char="•"/>
            </a:pPr>
            <a:endParaRPr lang="en-US" dirty="0">
              <a:solidFill>
                <a:schemeClr val="tx1">
                  <a:lumMod val="50000"/>
                  <a:lumOff val="50000"/>
                </a:schemeClr>
              </a:solidFill>
            </a:endParaRPr>
          </a:p>
          <a:p>
            <a:pPr marL="285750" indent="-285750">
              <a:buFont typeface="Arial" panose="020B0604020202020204" pitchFamily="34" charset="0"/>
              <a:buChar char="•"/>
            </a:pPr>
            <a:r>
              <a:rPr lang="en-IN" dirty="0">
                <a:solidFill>
                  <a:schemeClr val="tx1">
                    <a:lumMod val="50000"/>
                    <a:lumOff val="50000"/>
                  </a:schemeClr>
                </a:solidFill>
              </a:rPr>
              <a:t>Staging host and </a:t>
            </a:r>
            <a:r>
              <a:rPr lang="en-IN" dirty="0" err="1">
                <a:solidFill>
                  <a:schemeClr val="tx1">
                    <a:lumMod val="50000"/>
                    <a:lumOff val="50000"/>
                  </a:schemeClr>
                </a:solidFill>
              </a:rPr>
              <a:t>Yugabyte</a:t>
            </a:r>
            <a:r>
              <a:rPr lang="en-IN" dirty="0">
                <a:solidFill>
                  <a:schemeClr val="tx1">
                    <a:lumMod val="50000"/>
                    <a:lumOff val="50000"/>
                  </a:schemeClr>
                </a:solidFill>
              </a:rPr>
              <a:t> target database can be one host. </a:t>
            </a:r>
          </a:p>
          <a:p>
            <a:pPr marL="285750" indent="-285750">
              <a:buFont typeface="Arial" panose="020B0604020202020204" pitchFamily="34" charset="0"/>
              <a:buChar char="•"/>
            </a:pPr>
            <a:endParaRPr lang="en-IN" dirty="0">
              <a:solidFill>
                <a:schemeClr val="tx1">
                  <a:lumMod val="50000"/>
                  <a:lumOff val="50000"/>
                </a:schemeClr>
              </a:solidFill>
            </a:endParaRPr>
          </a:p>
          <a:p>
            <a:pPr marL="285750" indent="-285750">
              <a:buFont typeface="Arial" panose="020B0604020202020204" pitchFamily="34" charset="0"/>
              <a:buChar char="•"/>
            </a:pPr>
            <a:r>
              <a:rPr lang="en-IN" dirty="0">
                <a:solidFill>
                  <a:schemeClr val="tx1">
                    <a:lumMod val="50000"/>
                    <a:lumOff val="50000"/>
                  </a:schemeClr>
                </a:solidFill>
              </a:rPr>
              <a:t>Validation and Verification is not covered in the project. Needs to be used by other utilities like </a:t>
            </a:r>
            <a:r>
              <a:rPr lang="en-IN" dirty="0" err="1">
                <a:solidFill>
                  <a:schemeClr val="tx1">
                    <a:lumMod val="50000"/>
                    <a:lumOff val="50000"/>
                  </a:schemeClr>
                </a:solidFill>
              </a:rPr>
              <a:t>db</a:t>
            </a:r>
            <a:r>
              <a:rPr lang="en-IN" dirty="0">
                <a:solidFill>
                  <a:schemeClr val="tx1">
                    <a:lumMod val="50000"/>
                    <a:lumOff val="50000"/>
                  </a:schemeClr>
                </a:solidFill>
              </a:rPr>
              <a:t> and data reconciliatory tools.</a:t>
            </a:r>
          </a:p>
          <a:p>
            <a:pPr marL="285750" indent="-285750">
              <a:buFont typeface="Arial" panose="020B0604020202020204" pitchFamily="34" charset="0"/>
              <a:buChar char="•"/>
            </a:pPr>
            <a:endParaRPr lang="en-IN" dirty="0">
              <a:solidFill>
                <a:schemeClr val="tx1">
                  <a:lumMod val="50000"/>
                  <a:lumOff val="50000"/>
                </a:schemeClr>
              </a:solidFill>
            </a:endParaRPr>
          </a:p>
          <a:p>
            <a:pPr marL="285750" indent="-285750">
              <a:buFont typeface="Arial" panose="020B0604020202020204" pitchFamily="34" charset="0"/>
              <a:buChar char="•"/>
            </a:pPr>
            <a:r>
              <a:rPr lang="en-IN" dirty="0">
                <a:solidFill>
                  <a:schemeClr val="tx1">
                    <a:lumMod val="50000"/>
                    <a:lumOff val="50000"/>
                  </a:schemeClr>
                </a:solidFill>
              </a:rPr>
              <a:t>Re-start can be done from any point of failure. Re-start logic is being further enhanced and developed. All operation will be logged in Source DB table for tracking and monitoring.</a:t>
            </a:r>
          </a:p>
          <a:p>
            <a:pPr marL="285750" indent="-285750">
              <a:buFont typeface="Arial" panose="020B0604020202020204" pitchFamily="34" charset="0"/>
              <a:buChar char="•"/>
            </a:pPr>
            <a:endParaRPr lang="en-IN" dirty="0">
              <a:solidFill>
                <a:schemeClr val="tx1">
                  <a:lumMod val="50000"/>
                  <a:lumOff val="50000"/>
                </a:schemeClr>
              </a:solidFill>
            </a:endParaRPr>
          </a:p>
          <a:p>
            <a:pPr marL="285750" indent="-285750">
              <a:buFont typeface="Arial" panose="020B0604020202020204" pitchFamily="34" charset="0"/>
              <a:buChar char="•"/>
            </a:pPr>
            <a:r>
              <a:rPr lang="en-IN" dirty="0">
                <a:solidFill>
                  <a:schemeClr val="tx1">
                    <a:lumMod val="50000"/>
                    <a:lumOff val="50000"/>
                  </a:schemeClr>
                </a:solidFill>
              </a:rPr>
              <a:t>The code can be called from GUI interface also like a web page or stand along GUI.</a:t>
            </a:r>
          </a:p>
        </p:txBody>
      </p:sp>
    </p:spTree>
    <p:extLst>
      <p:ext uri="{BB962C8B-B14F-4D97-AF65-F5344CB8AC3E}">
        <p14:creationId xmlns:p14="http://schemas.microsoft.com/office/powerpoint/2010/main" val="2866579237"/>
      </p:ext>
    </p:extLst>
  </p:cSld>
  <p:clrMapOvr>
    <a:masterClrMapping/>
  </p:clrMapOvr>
</p:sld>
</file>

<file path=ppt/theme/theme1.xml><?xml version="1.0" encoding="utf-8"?>
<a:theme xmlns:a="http://schemas.openxmlformats.org/drawingml/2006/main" name="blank">
  <a:themeElements>
    <a:clrScheme name="Wipro PPT Colors 2012">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1A477E43B3DA744855C78E9EE6AFF95" ma:contentTypeVersion="9" ma:contentTypeDescription="Create a new document." ma:contentTypeScope="" ma:versionID="797e6bf0af40bf556fd0a71b3fe633ac">
  <xsd:schema xmlns:xsd="http://www.w3.org/2001/XMLSchema" xmlns:xs="http://www.w3.org/2001/XMLSchema" xmlns:p="http://schemas.microsoft.com/office/2006/metadata/properties" xmlns:ns2="22e547e3-7103-4b8a-a6dd-755a6b611d81" targetNamespace="http://schemas.microsoft.com/office/2006/metadata/properties" ma:root="true" ma:fieldsID="2d4ac9a148cc80d263df7872b207617e" ns2:_="">
    <xsd:import namespace="22e547e3-7103-4b8a-a6dd-755a6b611d81"/>
    <xsd:element name="properties">
      <xsd:complexType>
        <xsd:sequence>
          <xsd:element name="documentManagement">
            <xsd:complexType>
              <xsd:all>
                <xsd:element ref="ns2:MediaServiceMetadata" minOccurs="0"/>
                <xsd:element ref="ns2:MediaServiceFastMetadata" minOccurs="0"/>
                <xsd:element ref="ns2:MediaServiceEventHashCode" minOccurs="0"/>
                <xsd:element ref="ns2:MediaServiceGenerationTime" minOccurs="0"/>
                <xsd:element ref="ns2:MediaServiceDateTaken" minOccurs="0"/>
                <xsd:element ref="ns2:MediaServiceAutoTags"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e547e3-7103-4b8a-a6dd-755a6b611d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B81D87-5F44-4C61-918D-EC8EAEE1D0D4}">
  <ds:schemaRefs>
    <ds:schemaRef ds:uri="22e547e3-7103-4b8a-a6dd-755a6b611d8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D42353E-F26C-44AE-8EFE-2008F8D874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e547e3-7103-4b8a-a6dd-755a6b611d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5047FB-713B-4ADE-87B8-E923192C86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3339</TotalTime>
  <Words>829</Words>
  <Application>Microsoft Office PowerPoint</Application>
  <PresentationFormat>On-screen Show (4:3)</PresentationFormat>
  <Paragraphs>122</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Gill Sans MT</vt:lpstr>
      <vt:lpstr>Webdings</vt:lpstr>
      <vt:lpstr>blank</vt:lpstr>
      <vt:lpstr>PostgreSQL to Yugabyte Db Migration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Sachin Khanna (iDEAS-Apps &amp; Data)</dc:creator>
  <cp:lastModifiedBy>Sachin Khanna (iDEAS-Apps &amp; Data)</cp:lastModifiedBy>
  <cp:revision>27</cp:revision>
  <dcterms:modified xsi:type="dcterms:W3CDTF">2022-03-29T11:00:13Z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891055</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0x01010021A477E43B3DA744855C78E9EE6AFF95</vt:lpwstr>
  </property>
  <property fmtid="{D5CDD505-2E9C-101B-9397-08002B2CF9AE}" pid="6" name="MSIP_Label_f65b3423-ec78-4b3c-9693-96b88a3857c2_Enabled">
    <vt:lpwstr>true</vt:lpwstr>
  </property>
  <property fmtid="{D5CDD505-2E9C-101B-9397-08002B2CF9AE}" pid="7" name="MSIP_Label_f65b3423-ec78-4b3c-9693-96b88a3857c2_SetDate">
    <vt:lpwstr>2022-02-14T04:27:56Z</vt:lpwstr>
  </property>
  <property fmtid="{D5CDD505-2E9C-101B-9397-08002B2CF9AE}" pid="8" name="MSIP_Label_f65b3423-ec78-4b3c-9693-96b88a3857c2_Method">
    <vt:lpwstr>Privileged</vt:lpwstr>
  </property>
  <property fmtid="{D5CDD505-2E9C-101B-9397-08002B2CF9AE}" pid="9" name="MSIP_Label_f65b3423-ec78-4b3c-9693-96b88a3857c2_Name">
    <vt:lpwstr>Internal to Wipro</vt:lpwstr>
  </property>
  <property fmtid="{D5CDD505-2E9C-101B-9397-08002B2CF9AE}" pid="10" name="MSIP_Label_f65b3423-ec78-4b3c-9693-96b88a3857c2_SiteId">
    <vt:lpwstr>258ac4e4-146a-411e-9dc8-79a9e12fd6da</vt:lpwstr>
  </property>
  <property fmtid="{D5CDD505-2E9C-101B-9397-08002B2CF9AE}" pid="11" name="MSIP_Label_f65b3423-ec78-4b3c-9693-96b88a3857c2_ActionId">
    <vt:lpwstr>c900fa51-7eee-4b5e-8023-f118378c1ac0</vt:lpwstr>
  </property>
  <property fmtid="{D5CDD505-2E9C-101B-9397-08002B2CF9AE}" pid="12" name="MSIP_Label_f65b3423-ec78-4b3c-9693-96b88a3857c2_ContentBits">
    <vt:lpwstr>2</vt:lpwstr>
  </property>
  <property fmtid="{D5CDD505-2E9C-101B-9397-08002B2CF9AE}" pid="13" name="ClassificationContentMarkingFooterLocations">
    <vt:lpwstr>blank:7</vt:lpwstr>
  </property>
  <property fmtid="{D5CDD505-2E9C-101B-9397-08002B2CF9AE}" pid="14" name="ClassificationContentMarkingFooterText">
    <vt:lpwstr>Internal to Wipro</vt:lpwstr>
  </property>
</Properties>
</file>