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660"/>
  </p:normalViewPr>
  <p:slideViewPr>
    <p:cSldViewPr snapToGrid="0">
      <p:cViewPr>
        <p:scale>
          <a:sx n="85" d="100"/>
          <a:sy n="85" d="100"/>
        </p:scale>
        <p:origin x="3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556CF-A722-A84E-8D06-7C734AB78DA0}" type="datetimeFigureOut">
              <a:rPr lang="en-US" smtClean="0"/>
              <a:t>3/31/20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07613-6569-9C4A-8D1E-9F08913F6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3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534C-06CE-C646-A345-200855C094FD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AC7-38F7-1041-B798-84E9987D983F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1CB9-D3BC-5143-8EB4-E3CA743C2FF9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AAE6-47CB-F64E-A423-8C85729F9F10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E0C3-9678-4840-8D03-5C8DC4BF3130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AF5E-7F00-2041-BCC9-AD07EFF3BDBD}" type="datetime1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E73E-5D88-9547-969F-1633D01DD660}" type="datetime1">
              <a:rPr lang="en-US" smtClean="0"/>
              <a:t>3/31/20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C49C-A3AC-404A-9C04-DDB923AC899F}" type="datetime1">
              <a:rPr lang="en-US" smtClean="0"/>
              <a:t>3/31/20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D7DB-AB9C-B943-8780-4766EC91CE3E}" type="datetime1">
              <a:rPr lang="en-US" smtClean="0"/>
              <a:t>3/31/20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EB5F-258B-994D-A50B-786BB7B03E8A}" type="datetime1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D48A-A6E7-9544-81AF-BCBEF6AEB391}" type="datetime1">
              <a:rPr lang="en-US" smtClean="0"/>
              <a:t>3/31/20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584E-7377-CD49-ACA1-B5391BF26C23}" type="datetime1">
              <a:rPr lang="en-US" smtClean="0"/>
              <a:t>3/31/20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BDF3ED-3D44-F144-810B-3AA5A97ED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2190"/>
            <a:ext cx="9144000" cy="1111537"/>
          </a:xfrm>
          <a:ln w="38100">
            <a:solidFill>
              <a:schemeClr val="bg1"/>
            </a:solidFill>
          </a:ln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Harriott</a:t>
            </a:r>
            <a:r>
              <a:rPr lang="en-US" b="1" dirty="0">
                <a:solidFill>
                  <a:schemeClr val="bg1"/>
                </a:solidFill>
              </a:rPr>
              <a:t> Case Study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9BFBE0-3890-324E-88D7-19A67BA6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DEF2E-4E02-9A45-88EC-24E20CDAF54D}"/>
              </a:ext>
            </a:extLst>
          </p:cNvPr>
          <p:cNvSpPr txBox="1"/>
          <p:nvPr/>
        </p:nvSpPr>
        <p:spPr>
          <a:xfrm>
            <a:off x="3432748" y="3947645"/>
            <a:ext cx="517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By Kanak Khanna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07EBC-F4AA-F94D-BE5C-713E4A8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 1: Alteryx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931B9-960B-6346-896A-6FEF56FCB0C9}"/>
              </a:ext>
            </a:extLst>
          </p:cNvPr>
          <p:cNvSpPr txBox="1"/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Input the data file using using in/out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Using preparation from tool pallet made sure that data types are easy to manipulate the dataset for example: changed rev_rooms into double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In transactions dataset found few date variables like check-in and checkout , converted them into MM/dd/yy format using Parse from Tool Pallet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Joined Hotels and Transactions using Hotel_Id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Used formula to calculate price per room and Amenties revenue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Summarized to calculate total revenue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Used Output data to get the clean and joined file.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0434F8E-C077-D24A-84B9-B744DCDC6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5" t="21799" r="17606" b="48114"/>
          <a:stretch/>
        </p:blipFill>
        <p:spPr>
          <a:xfrm>
            <a:off x="4796852" y="1823506"/>
            <a:ext cx="7395148" cy="321098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A2B96D-FC84-BC42-96BE-79271620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92A9-5B61-434D-99DB-50FBF8CACCD3}"/>
              </a:ext>
            </a:extLst>
          </p:cNvPr>
          <p:cNvSpPr txBox="1"/>
          <p:nvPr/>
        </p:nvSpPr>
        <p:spPr>
          <a:xfrm>
            <a:off x="374755" y="6461257"/>
            <a:ext cx="316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Sourced From: </a:t>
            </a:r>
            <a:r>
              <a:rPr lang="en-US" sz="1400" dirty="0" err="1"/>
              <a:t>Harriott</a:t>
            </a:r>
            <a:r>
              <a:rPr lang="en-US" sz="1400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05079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FC62C7DD-AA34-40E1-9EC0-318A4B90B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9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111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Harriott Case Study</vt:lpstr>
      <vt:lpstr>PART 1: Alteryx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Harriott Case Study</dc:title>
  <dc:creator>Kanak Khanna</dc:creator>
  <cp:lastModifiedBy>Kanak Khanna</cp:lastModifiedBy>
  <cp:revision>4</cp:revision>
  <dcterms:created xsi:type="dcterms:W3CDTF">2020-03-31T20:13:18Z</dcterms:created>
  <dcterms:modified xsi:type="dcterms:W3CDTF">2020-03-31T20:41:18Z</dcterms:modified>
</cp:coreProperties>
</file>