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1" r:id="rId1"/>
  </p:sldMasterIdLst>
  <p:sldIdLst>
    <p:sldId id="256" r:id="rId2"/>
    <p:sldId id="257" r:id="rId3"/>
    <p:sldId id="258" r:id="rId4"/>
    <p:sldId id="267" r:id="rId5"/>
    <p:sldId id="277" r:id="rId6"/>
    <p:sldId id="294" r:id="rId7"/>
    <p:sldId id="296" r:id="rId8"/>
    <p:sldId id="297" r:id="rId9"/>
    <p:sldId id="298" r:id="rId10"/>
    <p:sldId id="300" r:id="rId11"/>
    <p:sldId id="299" r:id="rId1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16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91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775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6718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92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7635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256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173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349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9127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7542" y="609676"/>
            <a:ext cx="772891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12287" y="3547059"/>
            <a:ext cx="3519424" cy="75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heavy">
                <a:solidFill>
                  <a:srgbClr val="0462C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205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46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16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61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49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5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04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67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263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  <p:sldLayoutId id="2147483820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348" y="1731721"/>
            <a:ext cx="4232910" cy="234872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95"/>
              </a:spcBef>
            </a:pPr>
            <a:r>
              <a:rPr sz="3300" spc="-110" dirty="0">
                <a:solidFill>
                  <a:srgbClr val="FFFFFF"/>
                </a:solidFill>
                <a:latin typeface="Arial"/>
                <a:cs typeface="Arial"/>
              </a:rPr>
              <a:t>Infection </a:t>
            </a:r>
            <a:r>
              <a:rPr sz="3300" spc="-170" dirty="0">
                <a:solidFill>
                  <a:srgbClr val="FFFFFF"/>
                </a:solidFill>
                <a:latin typeface="Arial"/>
                <a:cs typeface="Arial"/>
              </a:rPr>
              <a:t>Prevention </a:t>
            </a:r>
            <a:r>
              <a:rPr sz="3300" spc="-19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3300" spc="-145" dirty="0">
                <a:solidFill>
                  <a:srgbClr val="FFFFFF"/>
                </a:solidFill>
                <a:latin typeface="Arial"/>
                <a:cs typeface="Arial"/>
              </a:rPr>
              <a:t>Control </a:t>
            </a:r>
            <a:r>
              <a:rPr lang="en-US" sz="3300" spc="-19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3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spc="-160" dirty="0">
                <a:solidFill>
                  <a:srgbClr val="FFFFFF"/>
                </a:solidFill>
                <a:latin typeface="Arial"/>
                <a:cs typeface="Arial"/>
              </a:rPr>
              <a:t>novel  </a:t>
            </a:r>
            <a:r>
              <a:rPr sz="3300" spc="-175" dirty="0">
                <a:solidFill>
                  <a:srgbClr val="FFFFFF"/>
                </a:solidFill>
                <a:latin typeface="Arial"/>
                <a:cs typeface="Arial"/>
              </a:rPr>
              <a:t>coronavirus </a:t>
            </a:r>
            <a:r>
              <a:rPr sz="3300" spc="-270" dirty="0">
                <a:solidFill>
                  <a:srgbClr val="FFFFFF"/>
                </a:solidFill>
                <a:latin typeface="Arial"/>
                <a:cs typeface="Arial"/>
              </a:rPr>
              <a:t>(COVID-19):  </a:t>
            </a:r>
            <a:r>
              <a:rPr sz="3300" spc="-180" dirty="0">
                <a:solidFill>
                  <a:srgbClr val="FFFFFF"/>
                </a:solidFill>
                <a:latin typeface="Arial"/>
                <a:cs typeface="Arial"/>
              </a:rPr>
              <a:t>standard </a:t>
            </a:r>
            <a:r>
              <a:rPr sz="3300" spc="-155" dirty="0">
                <a:solidFill>
                  <a:srgbClr val="FFFFFF"/>
                </a:solidFill>
                <a:latin typeface="Arial"/>
                <a:cs typeface="Arial"/>
              </a:rPr>
              <a:t>precautions</a:t>
            </a:r>
            <a:r>
              <a:rPr sz="3300" spc="-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spc="-19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3300" spc="-25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3300" spc="-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lang="en-US" sz="3300" spc="-35" dirty="0" err="1">
                <a:solidFill>
                  <a:srgbClr val="FFFFFF"/>
                </a:solidFill>
                <a:latin typeface="Arial"/>
                <a:cs typeface="Arial"/>
              </a:rPr>
              <a:t>Chrono</a:t>
            </a:r>
            <a:r>
              <a:rPr lang="en-US" sz="3300" spc="-35" dirty="0">
                <a:solidFill>
                  <a:srgbClr val="FFFFFF"/>
                </a:solidFill>
                <a:latin typeface="Arial"/>
                <a:cs typeface="Arial"/>
              </a:rPr>
              <a:t>-Bus</a:t>
            </a:r>
            <a:endParaRPr sz="33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6615" y="477012"/>
            <a:ext cx="2898775" cy="6029325"/>
            <a:chOff x="356615" y="477012"/>
            <a:chExt cx="2898775" cy="6029325"/>
          </a:xfrm>
        </p:grpSpPr>
        <p:sp>
          <p:nvSpPr>
            <p:cNvPr id="4" name="object 4"/>
            <p:cNvSpPr/>
            <p:nvPr/>
          </p:nvSpPr>
          <p:spPr>
            <a:xfrm>
              <a:off x="356615" y="477012"/>
              <a:ext cx="2898648" cy="59207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4943" y="5996940"/>
              <a:ext cx="2235454" cy="5088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375659" y="477042"/>
            <a:ext cx="5526405" cy="4247515"/>
            <a:chOff x="3375659" y="477042"/>
            <a:chExt cx="5526405" cy="4247515"/>
          </a:xfrm>
        </p:grpSpPr>
        <p:sp>
          <p:nvSpPr>
            <p:cNvPr id="7" name="object 7"/>
            <p:cNvSpPr/>
            <p:nvPr/>
          </p:nvSpPr>
          <p:spPr>
            <a:xfrm>
              <a:off x="3966210" y="4714493"/>
              <a:ext cx="2743200" cy="0"/>
            </a:xfrm>
            <a:custGeom>
              <a:avLst/>
              <a:gdLst/>
              <a:ahLst/>
              <a:cxnLst/>
              <a:rect l="l" t="t" r="r" b="b"/>
              <a:pathLst>
                <a:path w="2743200">
                  <a:moveTo>
                    <a:pt x="0" y="0"/>
                  </a:moveTo>
                  <a:lnTo>
                    <a:pt x="2743199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75659" y="477042"/>
              <a:ext cx="5525906" cy="11504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43000" y="4772304"/>
            <a:ext cx="5410200" cy="842537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121660">
              <a:lnSpc>
                <a:spcPct val="100000"/>
              </a:lnSpc>
              <a:spcBef>
                <a:spcPts val="409"/>
              </a:spcBef>
            </a:pPr>
            <a:r>
              <a:rPr lang="en-US" sz="1900" b="1" i="1" spc="-45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lang="en-US" sz="2400" b="1" i="1" spc="-45" dirty="0">
                <a:solidFill>
                  <a:srgbClr val="FFFFFF"/>
                </a:solidFill>
                <a:latin typeface="Carlito"/>
                <a:cs typeface="Carlito"/>
              </a:rPr>
              <a:t>Akshat Khanna</a:t>
            </a:r>
          </a:p>
          <a:p>
            <a:pPr marL="3121660">
              <a:lnSpc>
                <a:spcPct val="100000"/>
              </a:lnSpc>
              <a:spcBef>
                <a:spcPts val="409"/>
              </a:spcBef>
            </a:pPr>
            <a:r>
              <a:rPr lang="en-US" sz="2400" b="1" i="1" spc="-45" dirty="0" err="1">
                <a:solidFill>
                  <a:srgbClr val="FFFFFF"/>
                </a:solidFill>
                <a:latin typeface="Carlito"/>
                <a:cs typeface="Carlito"/>
              </a:rPr>
              <a:t>Nitesh</a:t>
            </a:r>
            <a:r>
              <a:rPr lang="en-US" sz="2400" b="1" i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2400" b="1" i="1" spc="-45" dirty="0" err="1">
                <a:solidFill>
                  <a:srgbClr val="FFFFFF"/>
                </a:solidFill>
                <a:latin typeface="Carlito"/>
                <a:cs typeface="Carlito"/>
              </a:rPr>
              <a:t>Nijhawan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C7AE-028F-4407-A5A0-CFC11D2F0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52400"/>
            <a:ext cx="4876800" cy="990600"/>
          </a:xfrm>
        </p:spPr>
        <p:txBody>
          <a:bodyPr/>
          <a:lstStyle/>
          <a:p>
            <a:r>
              <a:rPr lang="en-US" dirty="0"/>
              <a:t>The ultimate Feature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4F339D-CE23-46F2-9E16-17BA6F9BB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7" y="1462087"/>
            <a:ext cx="42672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916E621-5DB9-4A19-800D-AEF6AC5DB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543" y="2895600"/>
            <a:ext cx="42672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94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9C49-2455-41E4-A0BC-85DC680E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200"/>
            <a:ext cx="3352800" cy="91440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8153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can be deployed by Govt. Sectors to know about the people getting affected.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can be used to analyze the spread of virus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can be linked with </a:t>
            </a:r>
            <a:r>
              <a:rPr lang="en-US" sz="2800" dirty="0" err="1"/>
              <a:t>Aadhar</a:t>
            </a:r>
            <a:r>
              <a:rPr lang="en-US" sz="2800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individual can do a health check at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Online Registration </a:t>
            </a:r>
            <a:r>
              <a:rPr lang="en-US" sz="2800"/>
              <a:t>of patients </a:t>
            </a:r>
            <a:r>
              <a:rPr lang="en-US" sz="2800" dirty="0"/>
              <a:t>suffering </a:t>
            </a:r>
            <a:r>
              <a:rPr lang="en-US" sz="2800"/>
              <a:t>from Corona </a:t>
            </a:r>
            <a:r>
              <a:rPr lang="en-US" sz="2800" dirty="0"/>
              <a:t>Virus</a:t>
            </a:r>
          </a:p>
        </p:txBody>
      </p:sp>
    </p:spTree>
    <p:extLst>
      <p:ext uri="{BB962C8B-B14F-4D97-AF65-F5344CB8AC3E}">
        <p14:creationId xmlns:p14="http://schemas.microsoft.com/office/powerpoint/2010/main" val="192751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1" y="268478"/>
            <a:ext cx="8458200" cy="132087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z="4400" spc="-150" dirty="0"/>
              <a:t>Infection </a:t>
            </a:r>
            <a:r>
              <a:rPr sz="4400" spc="-225" dirty="0"/>
              <a:t>Prevention </a:t>
            </a:r>
            <a:r>
              <a:rPr sz="4400" spc="-254" dirty="0"/>
              <a:t>and</a:t>
            </a:r>
            <a:r>
              <a:rPr sz="4400" spc="-665" dirty="0"/>
              <a:t> </a:t>
            </a:r>
            <a:r>
              <a:rPr sz="4400" spc="-195" dirty="0"/>
              <a:t>Control  </a:t>
            </a:r>
            <a:r>
              <a:rPr lang="en-US" sz="4400" spc="-195" dirty="0"/>
              <a:t>of </a:t>
            </a:r>
            <a:r>
              <a:rPr sz="4400" spc="-330" dirty="0"/>
              <a:t> </a:t>
            </a:r>
            <a:r>
              <a:rPr sz="4400" spc="-434" dirty="0"/>
              <a:t>COVID-19</a:t>
            </a:r>
            <a:endParaRPr sz="4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578736" y="1991486"/>
            <a:ext cx="5993130" cy="3883025"/>
            <a:chOff x="1578736" y="1991486"/>
            <a:chExt cx="5993130" cy="3883025"/>
          </a:xfrm>
        </p:grpSpPr>
        <p:sp>
          <p:nvSpPr>
            <p:cNvPr id="4" name="object 4"/>
            <p:cNvSpPr/>
            <p:nvPr/>
          </p:nvSpPr>
          <p:spPr>
            <a:xfrm>
              <a:off x="1585086" y="1997836"/>
              <a:ext cx="817244" cy="3870325"/>
            </a:xfrm>
            <a:custGeom>
              <a:avLst/>
              <a:gdLst/>
              <a:ahLst/>
              <a:cxnLst/>
              <a:rect l="l" t="t" r="r" b="b"/>
              <a:pathLst>
                <a:path w="817244" h="3870325">
                  <a:moveTo>
                    <a:pt x="15240" y="0"/>
                  </a:moveTo>
                  <a:lnTo>
                    <a:pt x="48984" y="34327"/>
                  </a:lnTo>
                  <a:lnTo>
                    <a:pt x="82003" y="69096"/>
                  </a:lnTo>
                  <a:lnTo>
                    <a:pt x="114297" y="104296"/>
                  </a:lnTo>
                  <a:lnTo>
                    <a:pt x="145864" y="139918"/>
                  </a:lnTo>
                  <a:lnTo>
                    <a:pt x="176706" y="175953"/>
                  </a:lnTo>
                  <a:lnTo>
                    <a:pt x="206823" y="212391"/>
                  </a:lnTo>
                  <a:lnTo>
                    <a:pt x="236213" y="249222"/>
                  </a:lnTo>
                  <a:lnTo>
                    <a:pt x="264878" y="286437"/>
                  </a:lnTo>
                  <a:lnTo>
                    <a:pt x="292817" y="324026"/>
                  </a:lnTo>
                  <a:lnTo>
                    <a:pt x="320031" y="361979"/>
                  </a:lnTo>
                  <a:lnTo>
                    <a:pt x="346519" y="400287"/>
                  </a:lnTo>
                  <a:lnTo>
                    <a:pt x="372281" y="438941"/>
                  </a:lnTo>
                  <a:lnTo>
                    <a:pt x="397317" y="477930"/>
                  </a:lnTo>
                  <a:lnTo>
                    <a:pt x="421628" y="517246"/>
                  </a:lnTo>
                  <a:lnTo>
                    <a:pt x="445213" y="556878"/>
                  </a:lnTo>
                  <a:lnTo>
                    <a:pt x="468072" y="596817"/>
                  </a:lnTo>
                  <a:lnTo>
                    <a:pt x="490206" y="637054"/>
                  </a:lnTo>
                  <a:lnTo>
                    <a:pt x="511614" y="677578"/>
                  </a:lnTo>
                  <a:lnTo>
                    <a:pt x="532296" y="718380"/>
                  </a:lnTo>
                  <a:lnTo>
                    <a:pt x="552253" y="759451"/>
                  </a:lnTo>
                  <a:lnTo>
                    <a:pt x="571484" y="800781"/>
                  </a:lnTo>
                  <a:lnTo>
                    <a:pt x="589989" y="842361"/>
                  </a:lnTo>
                  <a:lnTo>
                    <a:pt x="607768" y="884180"/>
                  </a:lnTo>
                  <a:lnTo>
                    <a:pt x="624822" y="926230"/>
                  </a:lnTo>
                  <a:lnTo>
                    <a:pt x="641150" y="968500"/>
                  </a:lnTo>
                  <a:lnTo>
                    <a:pt x="656753" y="1010981"/>
                  </a:lnTo>
                  <a:lnTo>
                    <a:pt x="671629" y="1053664"/>
                  </a:lnTo>
                  <a:lnTo>
                    <a:pt x="685781" y="1096538"/>
                  </a:lnTo>
                  <a:lnTo>
                    <a:pt x="699206" y="1139595"/>
                  </a:lnTo>
                  <a:lnTo>
                    <a:pt x="711906" y="1182824"/>
                  </a:lnTo>
                  <a:lnTo>
                    <a:pt x="723879" y="1226217"/>
                  </a:lnTo>
                  <a:lnTo>
                    <a:pt x="735128" y="1269763"/>
                  </a:lnTo>
                  <a:lnTo>
                    <a:pt x="745650" y="1313453"/>
                  </a:lnTo>
                  <a:lnTo>
                    <a:pt x="755447" y="1357277"/>
                  </a:lnTo>
                  <a:lnTo>
                    <a:pt x="764518" y="1401226"/>
                  </a:lnTo>
                  <a:lnTo>
                    <a:pt x="772864" y="1445290"/>
                  </a:lnTo>
                  <a:lnTo>
                    <a:pt x="780484" y="1489460"/>
                  </a:lnTo>
                  <a:lnTo>
                    <a:pt x="787378" y="1533725"/>
                  </a:lnTo>
                  <a:lnTo>
                    <a:pt x="793546" y="1578077"/>
                  </a:lnTo>
                  <a:lnTo>
                    <a:pt x="798989" y="1622506"/>
                  </a:lnTo>
                  <a:lnTo>
                    <a:pt x="803706" y="1667001"/>
                  </a:lnTo>
                  <a:lnTo>
                    <a:pt x="807697" y="1711555"/>
                  </a:lnTo>
                  <a:lnTo>
                    <a:pt x="810963" y="1756156"/>
                  </a:lnTo>
                  <a:lnTo>
                    <a:pt x="813503" y="1800796"/>
                  </a:lnTo>
                  <a:lnTo>
                    <a:pt x="815317" y="1845464"/>
                  </a:lnTo>
                  <a:lnTo>
                    <a:pt x="816405" y="1890152"/>
                  </a:lnTo>
                  <a:lnTo>
                    <a:pt x="816768" y="1934849"/>
                  </a:lnTo>
                  <a:lnTo>
                    <a:pt x="816405" y="1979547"/>
                  </a:lnTo>
                  <a:lnTo>
                    <a:pt x="815317" y="2024234"/>
                  </a:lnTo>
                  <a:lnTo>
                    <a:pt x="813503" y="2068903"/>
                  </a:lnTo>
                  <a:lnTo>
                    <a:pt x="810963" y="2113543"/>
                  </a:lnTo>
                  <a:lnTo>
                    <a:pt x="807697" y="2158144"/>
                  </a:lnTo>
                  <a:lnTo>
                    <a:pt x="803706" y="2202698"/>
                  </a:lnTo>
                  <a:lnTo>
                    <a:pt x="798989" y="2247194"/>
                  </a:lnTo>
                  <a:lnTo>
                    <a:pt x="793546" y="2291622"/>
                  </a:lnTo>
                  <a:lnTo>
                    <a:pt x="787378" y="2335974"/>
                  </a:lnTo>
                  <a:lnTo>
                    <a:pt x="780484" y="2380240"/>
                  </a:lnTo>
                  <a:lnTo>
                    <a:pt x="772864" y="2424410"/>
                  </a:lnTo>
                  <a:lnTo>
                    <a:pt x="764518" y="2468474"/>
                  </a:lnTo>
                  <a:lnTo>
                    <a:pt x="755447" y="2512424"/>
                  </a:lnTo>
                  <a:lnTo>
                    <a:pt x="745650" y="2556248"/>
                  </a:lnTo>
                  <a:lnTo>
                    <a:pt x="735128" y="2599939"/>
                  </a:lnTo>
                  <a:lnTo>
                    <a:pt x="723879" y="2643485"/>
                  </a:lnTo>
                  <a:lnTo>
                    <a:pt x="711906" y="2686878"/>
                  </a:lnTo>
                  <a:lnTo>
                    <a:pt x="699206" y="2730108"/>
                  </a:lnTo>
                  <a:lnTo>
                    <a:pt x="685781" y="2773165"/>
                  </a:lnTo>
                  <a:lnTo>
                    <a:pt x="671629" y="2816040"/>
                  </a:lnTo>
                  <a:lnTo>
                    <a:pt x="656753" y="2858723"/>
                  </a:lnTo>
                  <a:lnTo>
                    <a:pt x="641150" y="2901205"/>
                  </a:lnTo>
                  <a:lnTo>
                    <a:pt x="624822" y="2943476"/>
                  </a:lnTo>
                  <a:lnTo>
                    <a:pt x="607768" y="2985526"/>
                  </a:lnTo>
                  <a:lnTo>
                    <a:pt x="589989" y="3027346"/>
                  </a:lnTo>
                  <a:lnTo>
                    <a:pt x="571484" y="3068926"/>
                  </a:lnTo>
                  <a:lnTo>
                    <a:pt x="552253" y="3110257"/>
                  </a:lnTo>
                  <a:lnTo>
                    <a:pt x="532296" y="3151328"/>
                  </a:lnTo>
                  <a:lnTo>
                    <a:pt x="511614" y="3192132"/>
                  </a:lnTo>
                  <a:lnTo>
                    <a:pt x="490206" y="3232657"/>
                  </a:lnTo>
                  <a:lnTo>
                    <a:pt x="468072" y="3272894"/>
                  </a:lnTo>
                  <a:lnTo>
                    <a:pt x="445213" y="3312834"/>
                  </a:lnTo>
                  <a:lnTo>
                    <a:pt x="421628" y="3352467"/>
                  </a:lnTo>
                  <a:lnTo>
                    <a:pt x="397317" y="3391783"/>
                  </a:lnTo>
                  <a:lnTo>
                    <a:pt x="372281" y="3430773"/>
                  </a:lnTo>
                  <a:lnTo>
                    <a:pt x="346519" y="3469428"/>
                  </a:lnTo>
                  <a:lnTo>
                    <a:pt x="320031" y="3507737"/>
                  </a:lnTo>
                  <a:lnTo>
                    <a:pt x="292817" y="3545692"/>
                  </a:lnTo>
                  <a:lnTo>
                    <a:pt x="264878" y="3583282"/>
                  </a:lnTo>
                  <a:lnTo>
                    <a:pt x="236213" y="3620497"/>
                  </a:lnTo>
                  <a:lnTo>
                    <a:pt x="206823" y="3657329"/>
                  </a:lnTo>
                  <a:lnTo>
                    <a:pt x="176706" y="3693768"/>
                  </a:lnTo>
                  <a:lnTo>
                    <a:pt x="145864" y="3729804"/>
                  </a:lnTo>
                  <a:lnTo>
                    <a:pt x="114297" y="3765428"/>
                  </a:lnTo>
                  <a:lnTo>
                    <a:pt x="82003" y="3800629"/>
                  </a:lnTo>
                  <a:lnTo>
                    <a:pt x="48984" y="3835399"/>
                  </a:lnTo>
                  <a:lnTo>
                    <a:pt x="15240" y="3869728"/>
                  </a:lnTo>
                  <a:lnTo>
                    <a:pt x="0" y="3854450"/>
                  </a:lnTo>
                  <a:lnTo>
                    <a:pt x="33832" y="3820023"/>
                  </a:lnTo>
                  <a:lnTo>
                    <a:pt x="66928" y="3785149"/>
                  </a:lnTo>
                  <a:lnTo>
                    <a:pt x="99289" y="3749838"/>
                  </a:lnTo>
                  <a:lnTo>
                    <a:pt x="130915" y="3714100"/>
                  </a:lnTo>
                  <a:lnTo>
                    <a:pt x="161805" y="3677944"/>
                  </a:lnTo>
                  <a:lnTo>
                    <a:pt x="191960" y="3641380"/>
                  </a:lnTo>
                  <a:lnTo>
                    <a:pt x="221379" y="3604418"/>
                  </a:lnTo>
                  <a:lnTo>
                    <a:pt x="250063" y="3567068"/>
                  </a:lnTo>
                  <a:lnTo>
                    <a:pt x="278011" y="3529340"/>
                  </a:lnTo>
                  <a:lnTo>
                    <a:pt x="305224" y="3491243"/>
                  </a:lnTo>
                  <a:lnTo>
                    <a:pt x="331701" y="3452788"/>
                  </a:lnTo>
                  <a:lnTo>
                    <a:pt x="357443" y="3413984"/>
                  </a:lnTo>
                  <a:lnTo>
                    <a:pt x="382450" y="3374841"/>
                  </a:lnTo>
                  <a:lnTo>
                    <a:pt x="406721" y="3335369"/>
                  </a:lnTo>
                  <a:lnTo>
                    <a:pt x="430256" y="3295577"/>
                  </a:lnTo>
                  <a:lnTo>
                    <a:pt x="453056" y="3255476"/>
                  </a:lnTo>
                  <a:lnTo>
                    <a:pt x="475120" y="3215075"/>
                  </a:lnTo>
                  <a:lnTo>
                    <a:pt x="496449" y="3174385"/>
                  </a:lnTo>
                  <a:lnTo>
                    <a:pt x="517043" y="3133414"/>
                  </a:lnTo>
                  <a:lnTo>
                    <a:pt x="536901" y="3092173"/>
                  </a:lnTo>
                  <a:lnTo>
                    <a:pt x="556023" y="3050672"/>
                  </a:lnTo>
                  <a:lnTo>
                    <a:pt x="574410" y="3008920"/>
                  </a:lnTo>
                  <a:lnTo>
                    <a:pt x="592062" y="2966927"/>
                  </a:lnTo>
                  <a:lnTo>
                    <a:pt x="608978" y="2924704"/>
                  </a:lnTo>
                  <a:lnTo>
                    <a:pt x="625158" y="2882259"/>
                  </a:lnTo>
                  <a:lnTo>
                    <a:pt x="640604" y="2839604"/>
                  </a:lnTo>
                  <a:lnTo>
                    <a:pt x="655313" y="2796746"/>
                  </a:lnTo>
                  <a:lnTo>
                    <a:pt x="669287" y="2753698"/>
                  </a:lnTo>
                  <a:lnTo>
                    <a:pt x="682526" y="2710467"/>
                  </a:lnTo>
                  <a:lnTo>
                    <a:pt x="695029" y="2667064"/>
                  </a:lnTo>
                  <a:lnTo>
                    <a:pt x="706797" y="2623500"/>
                  </a:lnTo>
                  <a:lnTo>
                    <a:pt x="717829" y="2579783"/>
                  </a:lnTo>
                  <a:lnTo>
                    <a:pt x="728126" y="2535923"/>
                  </a:lnTo>
                  <a:lnTo>
                    <a:pt x="737687" y="2491931"/>
                  </a:lnTo>
                  <a:lnTo>
                    <a:pt x="746513" y="2447816"/>
                  </a:lnTo>
                  <a:lnTo>
                    <a:pt x="754603" y="2403588"/>
                  </a:lnTo>
                  <a:lnTo>
                    <a:pt x="761958" y="2359257"/>
                  </a:lnTo>
                  <a:lnTo>
                    <a:pt x="768577" y="2314833"/>
                  </a:lnTo>
                  <a:lnTo>
                    <a:pt x="774461" y="2270325"/>
                  </a:lnTo>
                  <a:lnTo>
                    <a:pt x="779609" y="2225743"/>
                  </a:lnTo>
                  <a:lnTo>
                    <a:pt x="784022" y="2181097"/>
                  </a:lnTo>
                  <a:lnTo>
                    <a:pt x="787700" y="2136398"/>
                  </a:lnTo>
                  <a:lnTo>
                    <a:pt x="790642" y="2091654"/>
                  </a:lnTo>
                  <a:lnTo>
                    <a:pt x="792848" y="2046876"/>
                  </a:lnTo>
                  <a:lnTo>
                    <a:pt x="794319" y="2002073"/>
                  </a:lnTo>
                  <a:lnTo>
                    <a:pt x="795055" y="1957256"/>
                  </a:lnTo>
                  <a:lnTo>
                    <a:pt x="795055" y="1912433"/>
                  </a:lnTo>
                  <a:lnTo>
                    <a:pt x="794319" y="1867616"/>
                  </a:lnTo>
                  <a:lnTo>
                    <a:pt x="792848" y="1822813"/>
                  </a:lnTo>
                  <a:lnTo>
                    <a:pt x="790642" y="1778035"/>
                  </a:lnTo>
                  <a:lnTo>
                    <a:pt x="787700" y="1733291"/>
                  </a:lnTo>
                  <a:lnTo>
                    <a:pt x="784022" y="1688592"/>
                  </a:lnTo>
                  <a:lnTo>
                    <a:pt x="779609" y="1643946"/>
                  </a:lnTo>
                  <a:lnTo>
                    <a:pt x="774461" y="1599364"/>
                  </a:lnTo>
                  <a:lnTo>
                    <a:pt x="768577" y="1554856"/>
                  </a:lnTo>
                  <a:lnTo>
                    <a:pt x="761958" y="1510432"/>
                  </a:lnTo>
                  <a:lnTo>
                    <a:pt x="754603" y="1466101"/>
                  </a:lnTo>
                  <a:lnTo>
                    <a:pt x="746513" y="1421873"/>
                  </a:lnTo>
                  <a:lnTo>
                    <a:pt x="737687" y="1377758"/>
                  </a:lnTo>
                  <a:lnTo>
                    <a:pt x="728126" y="1333766"/>
                  </a:lnTo>
                  <a:lnTo>
                    <a:pt x="717829" y="1289906"/>
                  </a:lnTo>
                  <a:lnTo>
                    <a:pt x="706797" y="1246189"/>
                  </a:lnTo>
                  <a:lnTo>
                    <a:pt x="695029" y="1202625"/>
                  </a:lnTo>
                  <a:lnTo>
                    <a:pt x="682526" y="1159222"/>
                  </a:lnTo>
                  <a:lnTo>
                    <a:pt x="669287" y="1115991"/>
                  </a:lnTo>
                  <a:lnTo>
                    <a:pt x="655313" y="1072943"/>
                  </a:lnTo>
                  <a:lnTo>
                    <a:pt x="640604" y="1030085"/>
                  </a:lnTo>
                  <a:lnTo>
                    <a:pt x="625158" y="987430"/>
                  </a:lnTo>
                  <a:lnTo>
                    <a:pt x="608978" y="944985"/>
                  </a:lnTo>
                  <a:lnTo>
                    <a:pt x="592062" y="902762"/>
                  </a:lnTo>
                  <a:lnTo>
                    <a:pt x="574410" y="860769"/>
                  </a:lnTo>
                  <a:lnTo>
                    <a:pt x="556023" y="819017"/>
                  </a:lnTo>
                  <a:lnTo>
                    <a:pt x="536901" y="777516"/>
                  </a:lnTo>
                  <a:lnTo>
                    <a:pt x="517043" y="736275"/>
                  </a:lnTo>
                  <a:lnTo>
                    <a:pt x="496449" y="695304"/>
                  </a:lnTo>
                  <a:lnTo>
                    <a:pt x="475120" y="654614"/>
                  </a:lnTo>
                  <a:lnTo>
                    <a:pt x="453056" y="614213"/>
                  </a:lnTo>
                  <a:lnTo>
                    <a:pt x="430256" y="574112"/>
                  </a:lnTo>
                  <a:lnTo>
                    <a:pt x="406721" y="534320"/>
                  </a:lnTo>
                  <a:lnTo>
                    <a:pt x="382450" y="494848"/>
                  </a:lnTo>
                  <a:lnTo>
                    <a:pt x="357443" y="455705"/>
                  </a:lnTo>
                  <a:lnTo>
                    <a:pt x="331701" y="416901"/>
                  </a:lnTo>
                  <a:lnTo>
                    <a:pt x="305224" y="378446"/>
                  </a:lnTo>
                  <a:lnTo>
                    <a:pt x="278011" y="340349"/>
                  </a:lnTo>
                  <a:lnTo>
                    <a:pt x="250063" y="302621"/>
                  </a:lnTo>
                  <a:lnTo>
                    <a:pt x="221379" y="265271"/>
                  </a:lnTo>
                  <a:lnTo>
                    <a:pt x="191960" y="228309"/>
                  </a:lnTo>
                  <a:lnTo>
                    <a:pt x="161805" y="191745"/>
                  </a:lnTo>
                  <a:lnTo>
                    <a:pt x="130915" y="155589"/>
                  </a:lnTo>
                  <a:lnTo>
                    <a:pt x="99289" y="119851"/>
                  </a:lnTo>
                  <a:lnTo>
                    <a:pt x="66928" y="84540"/>
                  </a:lnTo>
                  <a:lnTo>
                    <a:pt x="33832" y="49666"/>
                  </a:lnTo>
                  <a:lnTo>
                    <a:pt x="0" y="15239"/>
                  </a:lnTo>
                  <a:lnTo>
                    <a:pt x="15240" y="0"/>
                  </a:lnTo>
                  <a:close/>
                </a:path>
              </a:pathLst>
            </a:custGeom>
            <a:ln w="121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89403" y="2307335"/>
              <a:ext cx="5476240" cy="812800"/>
            </a:xfrm>
            <a:custGeom>
              <a:avLst/>
              <a:gdLst/>
              <a:ahLst/>
              <a:cxnLst/>
              <a:rect l="l" t="t" r="r" b="b"/>
              <a:pathLst>
                <a:path w="5476240" h="812800">
                  <a:moveTo>
                    <a:pt x="5475732" y="0"/>
                  </a:moveTo>
                  <a:lnTo>
                    <a:pt x="0" y="0"/>
                  </a:lnTo>
                  <a:lnTo>
                    <a:pt x="0" y="812291"/>
                  </a:lnTo>
                  <a:lnTo>
                    <a:pt x="5475732" y="812291"/>
                  </a:lnTo>
                  <a:lnTo>
                    <a:pt x="5475732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89403" y="2307335"/>
              <a:ext cx="5476240" cy="812800"/>
            </a:xfrm>
            <a:custGeom>
              <a:avLst/>
              <a:gdLst/>
              <a:ahLst/>
              <a:cxnLst/>
              <a:rect l="l" t="t" r="r" b="b"/>
              <a:pathLst>
                <a:path w="5476240" h="812800">
                  <a:moveTo>
                    <a:pt x="0" y="812291"/>
                  </a:moveTo>
                  <a:lnTo>
                    <a:pt x="5475732" y="812291"/>
                  </a:lnTo>
                  <a:lnTo>
                    <a:pt x="5475732" y="0"/>
                  </a:lnTo>
                  <a:lnTo>
                    <a:pt x="0" y="0"/>
                  </a:lnTo>
                  <a:lnTo>
                    <a:pt x="0" y="81229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49485" y="2391287"/>
            <a:ext cx="41560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Limit human-to-human</a:t>
            </a:r>
            <a:r>
              <a:rPr sz="2200" spc="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transmission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74038" y="2198877"/>
            <a:ext cx="5997575" cy="3365500"/>
            <a:chOff x="1574038" y="2198877"/>
            <a:chExt cx="5997575" cy="3365500"/>
          </a:xfrm>
        </p:grpSpPr>
        <p:sp>
          <p:nvSpPr>
            <p:cNvPr id="9" name="object 9"/>
            <p:cNvSpPr/>
            <p:nvPr/>
          </p:nvSpPr>
          <p:spPr>
            <a:xfrm>
              <a:off x="1580388" y="2205227"/>
              <a:ext cx="1016635" cy="1016635"/>
            </a:xfrm>
            <a:custGeom>
              <a:avLst/>
              <a:gdLst/>
              <a:ahLst/>
              <a:cxnLst/>
              <a:rect l="l" t="t" r="r" b="b"/>
              <a:pathLst>
                <a:path w="1016635" h="1016635">
                  <a:moveTo>
                    <a:pt x="508254" y="0"/>
                  </a:moveTo>
                  <a:lnTo>
                    <a:pt x="459310" y="2326"/>
                  </a:lnTo>
                  <a:lnTo>
                    <a:pt x="411682" y="9165"/>
                  </a:lnTo>
                  <a:lnTo>
                    <a:pt x="365582" y="20303"/>
                  </a:lnTo>
                  <a:lnTo>
                    <a:pt x="321224" y="35526"/>
                  </a:lnTo>
                  <a:lnTo>
                    <a:pt x="278820" y="54621"/>
                  </a:lnTo>
                  <a:lnTo>
                    <a:pt x="238584" y="77376"/>
                  </a:lnTo>
                  <a:lnTo>
                    <a:pt x="200728" y="103578"/>
                  </a:lnTo>
                  <a:lnTo>
                    <a:pt x="165467" y="133012"/>
                  </a:lnTo>
                  <a:lnTo>
                    <a:pt x="133012" y="165467"/>
                  </a:lnTo>
                  <a:lnTo>
                    <a:pt x="103578" y="200728"/>
                  </a:lnTo>
                  <a:lnTo>
                    <a:pt x="77376" y="238584"/>
                  </a:lnTo>
                  <a:lnTo>
                    <a:pt x="54621" y="278820"/>
                  </a:lnTo>
                  <a:lnTo>
                    <a:pt x="35526" y="321224"/>
                  </a:lnTo>
                  <a:lnTo>
                    <a:pt x="20303" y="365582"/>
                  </a:lnTo>
                  <a:lnTo>
                    <a:pt x="9165" y="411682"/>
                  </a:lnTo>
                  <a:lnTo>
                    <a:pt x="2326" y="459310"/>
                  </a:lnTo>
                  <a:lnTo>
                    <a:pt x="0" y="508254"/>
                  </a:lnTo>
                  <a:lnTo>
                    <a:pt x="2326" y="557197"/>
                  </a:lnTo>
                  <a:lnTo>
                    <a:pt x="9165" y="604825"/>
                  </a:lnTo>
                  <a:lnTo>
                    <a:pt x="20303" y="650925"/>
                  </a:lnTo>
                  <a:lnTo>
                    <a:pt x="35526" y="695283"/>
                  </a:lnTo>
                  <a:lnTo>
                    <a:pt x="54621" y="737687"/>
                  </a:lnTo>
                  <a:lnTo>
                    <a:pt x="77376" y="777923"/>
                  </a:lnTo>
                  <a:lnTo>
                    <a:pt x="103578" y="815779"/>
                  </a:lnTo>
                  <a:lnTo>
                    <a:pt x="133012" y="851040"/>
                  </a:lnTo>
                  <a:lnTo>
                    <a:pt x="165467" y="883495"/>
                  </a:lnTo>
                  <a:lnTo>
                    <a:pt x="200728" y="912929"/>
                  </a:lnTo>
                  <a:lnTo>
                    <a:pt x="238584" y="939131"/>
                  </a:lnTo>
                  <a:lnTo>
                    <a:pt x="278820" y="961886"/>
                  </a:lnTo>
                  <a:lnTo>
                    <a:pt x="321224" y="980981"/>
                  </a:lnTo>
                  <a:lnTo>
                    <a:pt x="365582" y="996204"/>
                  </a:lnTo>
                  <a:lnTo>
                    <a:pt x="411682" y="1007342"/>
                  </a:lnTo>
                  <a:lnTo>
                    <a:pt x="459310" y="1014181"/>
                  </a:lnTo>
                  <a:lnTo>
                    <a:pt x="508254" y="1016508"/>
                  </a:lnTo>
                  <a:lnTo>
                    <a:pt x="557197" y="1014181"/>
                  </a:lnTo>
                  <a:lnTo>
                    <a:pt x="604825" y="1007342"/>
                  </a:lnTo>
                  <a:lnTo>
                    <a:pt x="650925" y="996204"/>
                  </a:lnTo>
                  <a:lnTo>
                    <a:pt x="695283" y="980981"/>
                  </a:lnTo>
                  <a:lnTo>
                    <a:pt x="737687" y="961886"/>
                  </a:lnTo>
                  <a:lnTo>
                    <a:pt x="777923" y="939131"/>
                  </a:lnTo>
                  <a:lnTo>
                    <a:pt x="815779" y="912929"/>
                  </a:lnTo>
                  <a:lnTo>
                    <a:pt x="851040" y="883495"/>
                  </a:lnTo>
                  <a:lnTo>
                    <a:pt x="883495" y="851040"/>
                  </a:lnTo>
                  <a:lnTo>
                    <a:pt x="912929" y="815779"/>
                  </a:lnTo>
                  <a:lnTo>
                    <a:pt x="939131" y="777923"/>
                  </a:lnTo>
                  <a:lnTo>
                    <a:pt x="961886" y="737687"/>
                  </a:lnTo>
                  <a:lnTo>
                    <a:pt x="980981" y="695283"/>
                  </a:lnTo>
                  <a:lnTo>
                    <a:pt x="996204" y="650925"/>
                  </a:lnTo>
                  <a:lnTo>
                    <a:pt x="1007342" y="604825"/>
                  </a:lnTo>
                  <a:lnTo>
                    <a:pt x="1014181" y="557197"/>
                  </a:lnTo>
                  <a:lnTo>
                    <a:pt x="1016507" y="508254"/>
                  </a:lnTo>
                  <a:lnTo>
                    <a:pt x="1014181" y="459310"/>
                  </a:lnTo>
                  <a:lnTo>
                    <a:pt x="1007342" y="411682"/>
                  </a:lnTo>
                  <a:lnTo>
                    <a:pt x="996204" y="365582"/>
                  </a:lnTo>
                  <a:lnTo>
                    <a:pt x="980981" y="321224"/>
                  </a:lnTo>
                  <a:lnTo>
                    <a:pt x="961886" y="278820"/>
                  </a:lnTo>
                  <a:lnTo>
                    <a:pt x="939131" y="238584"/>
                  </a:lnTo>
                  <a:lnTo>
                    <a:pt x="912929" y="200728"/>
                  </a:lnTo>
                  <a:lnTo>
                    <a:pt x="883495" y="165467"/>
                  </a:lnTo>
                  <a:lnTo>
                    <a:pt x="851040" y="133012"/>
                  </a:lnTo>
                  <a:lnTo>
                    <a:pt x="815779" y="103578"/>
                  </a:lnTo>
                  <a:lnTo>
                    <a:pt x="777923" y="77376"/>
                  </a:lnTo>
                  <a:lnTo>
                    <a:pt x="737687" y="54621"/>
                  </a:lnTo>
                  <a:lnTo>
                    <a:pt x="695283" y="35526"/>
                  </a:lnTo>
                  <a:lnTo>
                    <a:pt x="650925" y="20303"/>
                  </a:lnTo>
                  <a:lnTo>
                    <a:pt x="604825" y="9165"/>
                  </a:lnTo>
                  <a:lnTo>
                    <a:pt x="557197" y="2326"/>
                  </a:lnTo>
                  <a:lnTo>
                    <a:pt x="508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80388" y="2205227"/>
              <a:ext cx="1016635" cy="1016635"/>
            </a:xfrm>
            <a:custGeom>
              <a:avLst/>
              <a:gdLst/>
              <a:ahLst/>
              <a:cxnLst/>
              <a:rect l="l" t="t" r="r" b="b"/>
              <a:pathLst>
                <a:path w="1016635" h="1016635">
                  <a:moveTo>
                    <a:pt x="0" y="508254"/>
                  </a:moveTo>
                  <a:lnTo>
                    <a:pt x="2326" y="459310"/>
                  </a:lnTo>
                  <a:lnTo>
                    <a:pt x="9165" y="411682"/>
                  </a:lnTo>
                  <a:lnTo>
                    <a:pt x="20303" y="365582"/>
                  </a:lnTo>
                  <a:lnTo>
                    <a:pt x="35526" y="321224"/>
                  </a:lnTo>
                  <a:lnTo>
                    <a:pt x="54621" y="278820"/>
                  </a:lnTo>
                  <a:lnTo>
                    <a:pt x="77376" y="238584"/>
                  </a:lnTo>
                  <a:lnTo>
                    <a:pt x="103578" y="200728"/>
                  </a:lnTo>
                  <a:lnTo>
                    <a:pt x="133012" y="165467"/>
                  </a:lnTo>
                  <a:lnTo>
                    <a:pt x="165467" y="133012"/>
                  </a:lnTo>
                  <a:lnTo>
                    <a:pt x="200728" y="103578"/>
                  </a:lnTo>
                  <a:lnTo>
                    <a:pt x="238584" y="77376"/>
                  </a:lnTo>
                  <a:lnTo>
                    <a:pt x="278820" y="54621"/>
                  </a:lnTo>
                  <a:lnTo>
                    <a:pt x="321224" y="35526"/>
                  </a:lnTo>
                  <a:lnTo>
                    <a:pt x="365582" y="20303"/>
                  </a:lnTo>
                  <a:lnTo>
                    <a:pt x="411682" y="9165"/>
                  </a:lnTo>
                  <a:lnTo>
                    <a:pt x="459310" y="2326"/>
                  </a:lnTo>
                  <a:lnTo>
                    <a:pt x="508254" y="0"/>
                  </a:lnTo>
                  <a:lnTo>
                    <a:pt x="557197" y="2326"/>
                  </a:lnTo>
                  <a:lnTo>
                    <a:pt x="604825" y="9165"/>
                  </a:lnTo>
                  <a:lnTo>
                    <a:pt x="650925" y="20303"/>
                  </a:lnTo>
                  <a:lnTo>
                    <a:pt x="695283" y="35526"/>
                  </a:lnTo>
                  <a:lnTo>
                    <a:pt x="737687" y="54621"/>
                  </a:lnTo>
                  <a:lnTo>
                    <a:pt x="777923" y="77376"/>
                  </a:lnTo>
                  <a:lnTo>
                    <a:pt x="815779" y="103578"/>
                  </a:lnTo>
                  <a:lnTo>
                    <a:pt x="851040" y="133012"/>
                  </a:lnTo>
                  <a:lnTo>
                    <a:pt x="883495" y="165467"/>
                  </a:lnTo>
                  <a:lnTo>
                    <a:pt x="912929" y="200728"/>
                  </a:lnTo>
                  <a:lnTo>
                    <a:pt x="939131" y="238584"/>
                  </a:lnTo>
                  <a:lnTo>
                    <a:pt x="961886" y="278820"/>
                  </a:lnTo>
                  <a:lnTo>
                    <a:pt x="980981" y="321224"/>
                  </a:lnTo>
                  <a:lnTo>
                    <a:pt x="996204" y="365582"/>
                  </a:lnTo>
                  <a:lnTo>
                    <a:pt x="1007342" y="411682"/>
                  </a:lnTo>
                  <a:lnTo>
                    <a:pt x="1014181" y="459310"/>
                  </a:lnTo>
                  <a:lnTo>
                    <a:pt x="1016507" y="508254"/>
                  </a:lnTo>
                  <a:lnTo>
                    <a:pt x="1014181" y="557197"/>
                  </a:lnTo>
                  <a:lnTo>
                    <a:pt x="1007342" y="604825"/>
                  </a:lnTo>
                  <a:lnTo>
                    <a:pt x="996204" y="650925"/>
                  </a:lnTo>
                  <a:lnTo>
                    <a:pt x="980981" y="695283"/>
                  </a:lnTo>
                  <a:lnTo>
                    <a:pt x="961886" y="737687"/>
                  </a:lnTo>
                  <a:lnTo>
                    <a:pt x="939131" y="777923"/>
                  </a:lnTo>
                  <a:lnTo>
                    <a:pt x="912929" y="815779"/>
                  </a:lnTo>
                  <a:lnTo>
                    <a:pt x="883495" y="851040"/>
                  </a:lnTo>
                  <a:lnTo>
                    <a:pt x="851040" y="883495"/>
                  </a:lnTo>
                  <a:lnTo>
                    <a:pt x="815779" y="912929"/>
                  </a:lnTo>
                  <a:lnTo>
                    <a:pt x="777923" y="939131"/>
                  </a:lnTo>
                  <a:lnTo>
                    <a:pt x="737687" y="961886"/>
                  </a:lnTo>
                  <a:lnTo>
                    <a:pt x="695283" y="980981"/>
                  </a:lnTo>
                  <a:lnTo>
                    <a:pt x="650925" y="996204"/>
                  </a:lnTo>
                  <a:lnTo>
                    <a:pt x="604825" y="1007342"/>
                  </a:lnTo>
                  <a:lnTo>
                    <a:pt x="557197" y="1014181"/>
                  </a:lnTo>
                  <a:lnTo>
                    <a:pt x="508254" y="1016508"/>
                  </a:lnTo>
                  <a:lnTo>
                    <a:pt x="459310" y="1014181"/>
                  </a:lnTo>
                  <a:lnTo>
                    <a:pt x="411682" y="1007342"/>
                  </a:lnTo>
                  <a:lnTo>
                    <a:pt x="365582" y="996204"/>
                  </a:lnTo>
                  <a:lnTo>
                    <a:pt x="321224" y="980981"/>
                  </a:lnTo>
                  <a:lnTo>
                    <a:pt x="278820" y="961886"/>
                  </a:lnTo>
                  <a:lnTo>
                    <a:pt x="238584" y="939131"/>
                  </a:lnTo>
                  <a:lnTo>
                    <a:pt x="200728" y="912929"/>
                  </a:lnTo>
                  <a:lnTo>
                    <a:pt x="165467" y="883495"/>
                  </a:lnTo>
                  <a:lnTo>
                    <a:pt x="133012" y="851040"/>
                  </a:lnTo>
                  <a:lnTo>
                    <a:pt x="103578" y="815779"/>
                  </a:lnTo>
                  <a:lnTo>
                    <a:pt x="77376" y="777923"/>
                  </a:lnTo>
                  <a:lnTo>
                    <a:pt x="54621" y="737687"/>
                  </a:lnTo>
                  <a:lnTo>
                    <a:pt x="35526" y="695283"/>
                  </a:lnTo>
                  <a:lnTo>
                    <a:pt x="20303" y="650925"/>
                  </a:lnTo>
                  <a:lnTo>
                    <a:pt x="9165" y="604825"/>
                  </a:lnTo>
                  <a:lnTo>
                    <a:pt x="2326" y="557197"/>
                  </a:lnTo>
                  <a:lnTo>
                    <a:pt x="0" y="508254"/>
                  </a:lnTo>
                  <a:close/>
                </a:path>
              </a:pathLst>
            </a:custGeom>
            <a:ln w="12191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85060" y="3526536"/>
              <a:ext cx="5180330" cy="812800"/>
            </a:xfrm>
            <a:custGeom>
              <a:avLst/>
              <a:gdLst/>
              <a:ahLst/>
              <a:cxnLst/>
              <a:rect l="l" t="t" r="r" b="b"/>
              <a:pathLst>
                <a:path w="5180330" h="812800">
                  <a:moveTo>
                    <a:pt x="5180076" y="0"/>
                  </a:moveTo>
                  <a:lnTo>
                    <a:pt x="0" y="0"/>
                  </a:lnTo>
                  <a:lnTo>
                    <a:pt x="0" y="812291"/>
                  </a:lnTo>
                  <a:lnTo>
                    <a:pt x="5180076" y="812291"/>
                  </a:lnTo>
                  <a:lnTo>
                    <a:pt x="5180076" y="0"/>
                  </a:lnTo>
                  <a:close/>
                </a:path>
              </a:pathLst>
            </a:custGeom>
            <a:solidFill>
              <a:srgbClr val="AC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85060" y="3526536"/>
              <a:ext cx="5180330" cy="812800"/>
            </a:xfrm>
            <a:custGeom>
              <a:avLst/>
              <a:gdLst/>
              <a:ahLst/>
              <a:cxnLst/>
              <a:rect l="l" t="t" r="r" b="b"/>
              <a:pathLst>
                <a:path w="5180330" h="812800">
                  <a:moveTo>
                    <a:pt x="0" y="812291"/>
                  </a:moveTo>
                  <a:lnTo>
                    <a:pt x="5180076" y="812291"/>
                  </a:lnTo>
                  <a:lnTo>
                    <a:pt x="5180076" y="0"/>
                  </a:lnTo>
                  <a:lnTo>
                    <a:pt x="0" y="0"/>
                  </a:lnTo>
                  <a:lnTo>
                    <a:pt x="0" y="81229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76044" y="3424427"/>
              <a:ext cx="1016635" cy="1016635"/>
            </a:xfrm>
            <a:custGeom>
              <a:avLst/>
              <a:gdLst/>
              <a:ahLst/>
              <a:cxnLst/>
              <a:rect l="l" t="t" r="r" b="b"/>
              <a:pathLst>
                <a:path w="1016635" h="1016635">
                  <a:moveTo>
                    <a:pt x="508254" y="0"/>
                  </a:moveTo>
                  <a:lnTo>
                    <a:pt x="459310" y="2326"/>
                  </a:lnTo>
                  <a:lnTo>
                    <a:pt x="411682" y="9165"/>
                  </a:lnTo>
                  <a:lnTo>
                    <a:pt x="365582" y="20303"/>
                  </a:lnTo>
                  <a:lnTo>
                    <a:pt x="321224" y="35526"/>
                  </a:lnTo>
                  <a:lnTo>
                    <a:pt x="278820" y="54621"/>
                  </a:lnTo>
                  <a:lnTo>
                    <a:pt x="238584" y="77376"/>
                  </a:lnTo>
                  <a:lnTo>
                    <a:pt x="200728" y="103578"/>
                  </a:lnTo>
                  <a:lnTo>
                    <a:pt x="165467" y="133012"/>
                  </a:lnTo>
                  <a:lnTo>
                    <a:pt x="133012" y="165467"/>
                  </a:lnTo>
                  <a:lnTo>
                    <a:pt x="103578" y="200728"/>
                  </a:lnTo>
                  <a:lnTo>
                    <a:pt x="77376" y="238584"/>
                  </a:lnTo>
                  <a:lnTo>
                    <a:pt x="54621" y="278820"/>
                  </a:lnTo>
                  <a:lnTo>
                    <a:pt x="35526" y="321224"/>
                  </a:lnTo>
                  <a:lnTo>
                    <a:pt x="20303" y="365582"/>
                  </a:lnTo>
                  <a:lnTo>
                    <a:pt x="9165" y="411682"/>
                  </a:lnTo>
                  <a:lnTo>
                    <a:pt x="2326" y="459310"/>
                  </a:lnTo>
                  <a:lnTo>
                    <a:pt x="0" y="508254"/>
                  </a:lnTo>
                  <a:lnTo>
                    <a:pt x="2326" y="557197"/>
                  </a:lnTo>
                  <a:lnTo>
                    <a:pt x="9165" y="604825"/>
                  </a:lnTo>
                  <a:lnTo>
                    <a:pt x="20303" y="650925"/>
                  </a:lnTo>
                  <a:lnTo>
                    <a:pt x="35526" y="695283"/>
                  </a:lnTo>
                  <a:lnTo>
                    <a:pt x="54621" y="737687"/>
                  </a:lnTo>
                  <a:lnTo>
                    <a:pt x="77376" y="777923"/>
                  </a:lnTo>
                  <a:lnTo>
                    <a:pt x="103578" y="815779"/>
                  </a:lnTo>
                  <a:lnTo>
                    <a:pt x="133012" y="851040"/>
                  </a:lnTo>
                  <a:lnTo>
                    <a:pt x="165467" y="883495"/>
                  </a:lnTo>
                  <a:lnTo>
                    <a:pt x="200728" y="912929"/>
                  </a:lnTo>
                  <a:lnTo>
                    <a:pt x="238584" y="939131"/>
                  </a:lnTo>
                  <a:lnTo>
                    <a:pt x="278820" y="961886"/>
                  </a:lnTo>
                  <a:lnTo>
                    <a:pt x="321224" y="980981"/>
                  </a:lnTo>
                  <a:lnTo>
                    <a:pt x="365582" y="996204"/>
                  </a:lnTo>
                  <a:lnTo>
                    <a:pt x="411682" y="1007342"/>
                  </a:lnTo>
                  <a:lnTo>
                    <a:pt x="459310" y="1014181"/>
                  </a:lnTo>
                  <a:lnTo>
                    <a:pt x="508254" y="1016508"/>
                  </a:lnTo>
                  <a:lnTo>
                    <a:pt x="557197" y="1014181"/>
                  </a:lnTo>
                  <a:lnTo>
                    <a:pt x="604825" y="1007342"/>
                  </a:lnTo>
                  <a:lnTo>
                    <a:pt x="650925" y="996204"/>
                  </a:lnTo>
                  <a:lnTo>
                    <a:pt x="695283" y="980981"/>
                  </a:lnTo>
                  <a:lnTo>
                    <a:pt x="737687" y="961886"/>
                  </a:lnTo>
                  <a:lnTo>
                    <a:pt x="777923" y="939131"/>
                  </a:lnTo>
                  <a:lnTo>
                    <a:pt x="815779" y="912929"/>
                  </a:lnTo>
                  <a:lnTo>
                    <a:pt x="851040" y="883495"/>
                  </a:lnTo>
                  <a:lnTo>
                    <a:pt x="883495" y="851040"/>
                  </a:lnTo>
                  <a:lnTo>
                    <a:pt x="912929" y="815779"/>
                  </a:lnTo>
                  <a:lnTo>
                    <a:pt x="939131" y="777923"/>
                  </a:lnTo>
                  <a:lnTo>
                    <a:pt x="961886" y="737687"/>
                  </a:lnTo>
                  <a:lnTo>
                    <a:pt x="980981" y="695283"/>
                  </a:lnTo>
                  <a:lnTo>
                    <a:pt x="996204" y="650925"/>
                  </a:lnTo>
                  <a:lnTo>
                    <a:pt x="1007342" y="604825"/>
                  </a:lnTo>
                  <a:lnTo>
                    <a:pt x="1014181" y="557197"/>
                  </a:lnTo>
                  <a:lnTo>
                    <a:pt x="1016507" y="508254"/>
                  </a:lnTo>
                  <a:lnTo>
                    <a:pt x="1014181" y="459310"/>
                  </a:lnTo>
                  <a:lnTo>
                    <a:pt x="1007342" y="411682"/>
                  </a:lnTo>
                  <a:lnTo>
                    <a:pt x="996204" y="365582"/>
                  </a:lnTo>
                  <a:lnTo>
                    <a:pt x="980981" y="321224"/>
                  </a:lnTo>
                  <a:lnTo>
                    <a:pt x="961886" y="278820"/>
                  </a:lnTo>
                  <a:lnTo>
                    <a:pt x="939131" y="238584"/>
                  </a:lnTo>
                  <a:lnTo>
                    <a:pt x="912929" y="200728"/>
                  </a:lnTo>
                  <a:lnTo>
                    <a:pt x="883495" y="165467"/>
                  </a:lnTo>
                  <a:lnTo>
                    <a:pt x="851040" y="133012"/>
                  </a:lnTo>
                  <a:lnTo>
                    <a:pt x="815779" y="103578"/>
                  </a:lnTo>
                  <a:lnTo>
                    <a:pt x="777923" y="77376"/>
                  </a:lnTo>
                  <a:lnTo>
                    <a:pt x="737687" y="54621"/>
                  </a:lnTo>
                  <a:lnTo>
                    <a:pt x="695283" y="35526"/>
                  </a:lnTo>
                  <a:lnTo>
                    <a:pt x="650925" y="20303"/>
                  </a:lnTo>
                  <a:lnTo>
                    <a:pt x="604825" y="9165"/>
                  </a:lnTo>
                  <a:lnTo>
                    <a:pt x="557197" y="2326"/>
                  </a:lnTo>
                  <a:lnTo>
                    <a:pt x="508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76044" y="3424427"/>
              <a:ext cx="1016635" cy="1016635"/>
            </a:xfrm>
            <a:custGeom>
              <a:avLst/>
              <a:gdLst/>
              <a:ahLst/>
              <a:cxnLst/>
              <a:rect l="l" t="t" r="r" b="b"/>
              <a:pathLst>
                <a:path w="1016635" h="1016635">
                  <a:moveTo>
                    <a:pt x="0" y="508254"/>
                  </a:moveTo>
                  <a:lnTo>
                    <a:pt x="2326" y="459310"/>
                  </a:lnTo>
                  <a:lnTo>
                    <a:pt x="9165" y="411682"/>
                  </a:lnTo>
                  <a:lnTo>
                    <a:pt x="20303" y="365582"/>
                  </a:lnTo>
                  <a:lnTo>
                    <a:pt x="35526" y="321224"/>
                  </a:lnTo>
                  <a:lnTo>
                    <a:pt x="54621" y="278820"/>
                  </a:lnTo>
                  <a:lnTo>
                    <a:pt x="77376" y="238584"/>
                  </a:lnTo>
                  <a:lnTo>
                    <a:pt x="103578" y="200728"/>
                  </a:lnTo>
                  <a:lnTo>
                    <a:pt x="133012" y="165467"/>
                  </a:lnTo>
                  <a:lnTo>
                    <a:pt x="165467" y="133012"/>
                  </a:lnTo>
                  <a:lnTo>
                    <a:pt x="200728" y="103578"/>
                  </a:lnTo>
                  <a:lnTo>
                    <a:pt x="238584" y="77376"/>
                  </a:lnTo>
                  <a:lnTo>
                    <a:pt x="278820" y="54621"/>
                  </a:lnTo>
                  <a:lnTo>
                    <a:pt x="321224" y="35526"/>
                  </a:lnTo>
                  <a:lnTo>
                    <a:pt x="365582" y="20303"/>
                  </a:lnTo>
                  <a:lnTo>
                    <a:pt x="411682" y="9165"/>
                  </a:lnTo>
                  <a:lnTo>
                    <a:pt x="459310" y="2326"/>
                  </a:lnTo>
                  <a:lnTo>
                    <a:pt x="508254" y="0"/>
                  </a:lnTo>
                  <a:lnTo>
                    <a:pt x="557197" y="2326"/>
                  </a:lnTo>
                  <a:lnTo>
                    <a:pt x="604825" y="9165"/>
                  </a:lnTo>
                  <a:lnTo>
                    <a:pt x="650925" y="20303"/>
                  </a:lnTo>
                  <a:lnTo>
                    <a:pt x="695283" y="35526"/>
                  </a:lnTo>
                  <a:lnTo>
                    <a:pt x="737687" y="54621"/>
                  </a:lnTo>
                  <a:lnTo>
                    <a:pt x="777923" y="77376"/>
                  </a:lnTo>
                  <a:lnTo>
                    <a:pt x="815779" y="103578"/>
                  </a:lnTo>
                  <a:lnTo>
                    <a:pt x="851040" y="133012"/>
                  </a:lnTo>
                  <a:lnTo>
                    <a:pt x="883495" y="165467"/>
                  </a:lnTo>
                  <a:lnTo>
                    <a:pt x="912929" y="200728"/>
                  </a:lnTo>
                  <a:lnTo>
                    <a:pt x="939131" y="238584"/>
                  </a:lnTo>
                  <a:lnTo>
                    <a:pt x="961886" y="278820"/>
                  </a:lnTo>
                  <a:lnTo>
                    <a:pt x="980981" y="321224"/>
                  </a:lnTo>
                  <a:lnTo>
                    <a:pt x="996204" y="365582"/>
                  </a:lnTo>
                  <a:lnTo>
                    <a:pt x="1007342" y="411682"/>
                  </a:lnTo>
                  <a:lnTo>
                    <a:pt x="1014181" y="459310"/>
                  </a:lnTo>
                  <a:lnTo>
                    <a:pt x="1016507" y="508254"/>
                  </a:lnTo>
                  <a:lnTo>
                    <a:pt x="1014181" y="557197"/>
                  </a:lnTo>
                  <a:lnTo>
                    <a:pt x="1007342" y="604825"/>
                  </a:lnTo>
                  <a:lnTo>
                    <a:pt x="996204" y="650925"/>
                  </a:lnTo>
                  <a:lnTo>
                    <a:pt x="980981" y="695283"/>
                  </a:lnTo>
                  <a:lnTo>
                    <a:pt x="961886" y="737687"/>
                  </a:lnTo>
                  <a:lnTo>
                    <a:pt x="939131" y="777923"/>
                  </a:lnTo>
                  <a:lnTo>
                    <a:pt x="912929" y="815779"/>
                  </a:lnTo>
                  <a:lnTo>
                    <a:pt x="883495" y="851040"/>
                  </a:lnTo>
                  <a:lnTo>
                    <a:pt x="851040" y="883495"/>
                  </a:lnTo>
                  <a:lnTo>
                    <a:pt x="815779" y="912929"/>
                  </a:lnTo>
                  <a:lnTo>
                    <a:pt x="777923" y="939131"/>
                  </a:lnTo>
                  <a:lnTo>
                    <a:pt x="737687" y="961886"/>
                  </a:lnTo>
                  <a:lnTo>
                    <a:pt x="695283" y="980981"/>
                  </a:lnTo>
                  <a:lnTo>
                    <a:pt x="650925" y="996204"/>
                  </a:lnTo>
                  <a:lnTo>
                    <a:pt x="604825" y="1007342"/>
                  </a:lnTo>
                  <a:lnTo>
                    <a:pt x="557197" y="1014181"/>
                  </a:lnTo>
                  <a:lnTo>
                    <a:pt x="508254" y="1016508"/>
                  </a:lnTo>
                  <a:lnTo>
                    <a:pt x="459310" y="1014181"/>
                  </a:lnTo>
                  <a:lnTo>
                    <a:pt x="411682" y="1007342"/>
                  </a:lnTo>
                  <a:lnTo>
                    <a:pt x="365582" y="996204"/>
                  </a:lnTo>
                  <a:lnTo>
                    <a:pt x="321224" y="980981"/>
                  </a:lnTo>
                  <a:lnTo>
                    <a:pt x="278820" y="961886"/>
                  </a:lnTo>
                  <a:lnTo>
                    <a:pt x="238584" y="939131"/>
                  </a:lnTo>
                  <a:lnTo>
                    <a:pt x="200728" y="912929"/>
                  </a:lnTo>
                  <a:lnTo>
                    <a:pt x="165467" y="883495"/>
                  </a:lnTo>
                  <a:lnTo>
                    <a:pt x="133012" y="851040"/>
                  </a:lnTo>
                  <a:lnTo>
                    <a:pt x="103578" y="815779"/>
                  </a:lnTo>
                  <a:lnTo>
                    <a:pt x="77376" y="777923"/>
                  </a:lnTo>
                  <a:lnTo>
                    <a:pt x="54621" y="737687"/>
                  </a:lnTo>
                  <a:lnTo>
                    <a:pt x="35526" y="695283"/>
                  </a:lnTo>
                  <a:lnTo>
                    <a:pt x="20303" y="650925"/>
                  </a:lnTo>
                  <a:lnTo>
                    <a:pt x="9165" y="604825"/>
                  </a:lnTo>
                  <a:lnTo>
                    <a:pt x="2326" y="557197"/>
                  </a:lnTo>
                  <a:lnTo>
                    <a:pt x="0" y="508254"/>
                  </a:lnTo>
                  <a:close/>
                </a:path>
              </a:pathLst>
            </a:custGeom>
            <a:ln w="12191">
              <a:solidFill>
                <a:srgbClr val="AC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89404" y="4745735"/>
              <a:ext cx="5476240" cy="812800"/>
            </a:xfrm>
            <a:custGeom>
              <a:avLst/>
              <a:gdLst/>
              <a:ahLst/>
              <a:cxnLst/>
              <a:rect l="l" t="t" r="r" b="b"/>
              <a:pathLst>
                <a:path w="5476240" h="812800">
                  <a:moveTo>
                    <a:pt x="5475732" y="0"/>
                  </a:moveTo>
                  <a:lnTo>
                    <a:pt x="0" y="0"/>
                  </a:lnTo>
                  <a:lnTo>
                    <a:pt x="0" y="812291"/>
                  </a:lnTo>
                  <a:lnTo>
                    <a:pt x="5475732" y="812291"/>
                  </a:lnTo>
                  <a:lnTo>
                    <a:pt x="5475732" y="0"/>
                  </a:lnTo>
                  <a:close/>
                </a:path>
              </a:pathLst>
            </a:custGeom>
            <a:solidFill>
              <a:srgbClr val="B43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89404" y="4745735"/>
              <a:ext cx="5476240" cy="812800"/>
            </a:xfrm>
            <a:custGeom>
              <a:avLst/>
              <a:gdLst/>
              <a:ahLst/>
              <a:cxnLst/>
              <a:rect l="l" t="t" r="r" b="b"/>
              <a:pathLst>
                <a:path w="5476240" h="812800">
                  <a:moveTo>
                    <a:pt x="0" y="812291"/>
                  </a:moveTo>
                  <a:lnTo>
                    <a:pt x="5475732" y="812291"/>
                  </a:lnTo>
                  <a:lnTo>
                    <a:pt x="5475732" y="0"/>
                  </a:lnTo>
                  <a:lnTo>
                    <a:pt x="0" y="0"/>
                  </a:lnTo>
                  <a:lnTo>
                    <a:pt x="0" y="81229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721991" y="3720210"/>
            <a:ext cx="4707255" cy="1734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Reduce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secondary</a:t>
            </a:r>
            <a:r>
              <a:rPr sz="2200" spc="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infections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 dirty="0">
              <a:latin typeface="Carlito"/>
              <a:cs typeface="Carlito"/>
            </a:endParaRPr>
          </a:p>
          <a:p>
            <a:pPr marL="12700" marR="5080">
              <a:lnSpc>
                <a:spcPts val="2420"/>
              </a:lnSpc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Prevent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transmission through  amplification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super-spreading</a:t>
            </a:r>
            <a:r>
              <a:rPr sz="2200" spc="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events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74291" y="4637532"/>
            <a:ext cx="1028700" cy="1028700"/>
            <a:chOff x="1574291" y="4637532"/>
            <a:chExt cx="1028700" cy="1028700"/>
          </a:xfrm>
        </p:grpSpPr>
        <p:sp>
          <p:nvSpPr>
            <p:cNvPr id="19" name="object 19"/>
            <p:cNvSpPr/>
            <p:nvPr/>
          </p:nvSpPr>
          <p:spPr>
            <a:xfrm>
              <a:off x="1580387" y="4643628"/>
              <a:ext cx="1016635" cy="1016635"/>
            </a:xfrm>
            <a:custGeom>
              <a:avLst/>
              <a:gdLst/>
              <a:ahLst/>
              <a:cxnLst/>
              <a:rect l="l" t="t" r="r" b="b"/>
              <a:pathLst>
                <a:path w="1016635" h="1016635">
                  <a:moveTo>
                    <a:pt x="508254" y="0"/>
                  </a:moveTo>
                  <a:lnTo>
                    <a:pt x="459310" y="2326"/>
                  </a:lnTo>
                  <a:lnTo>
                    <a:pt x="411682" y="9165"/>
                  </a:lnTo>
                  <a:lnTo>
                    <a:pt x="365582" y="20303"/>
                  </a:lnTo>
                  <a:lnTo>
                    <a:pt x="321224" y="35526"/>
                  </a:lnTo>
                  <a:lnTo>
                    <a:pt x="278820" y="54621"/>
                  </a:lnTo>
                  <a:lnTo>
                    <a:pt x="238584" y="77376"/>
                  </a:lnTo>
                  <a:lnTo>
                    <a:pt x="200728" y="103578"/>
                  </a:lnTo>
                  <a:lnTo>
                    <a:pt x="165467" y="133012"/>
                  </a:lnTo>
                  <a:lnTo>
                    <a:pt x="133012" y="165467"/>
                  </a:lnTo>
                  <a:lnTo>
                    <a:pt x="103578" y="200728"/>
                  </a:lnTo>
                  <a:lnTo>
                    <a:pt x="77376" y="238584"/>
                  </a:lnTo>
                  <a:lnTo>
                    <a:pt x="54621" y="278820"/>
                  </a:lnTo>
                  <a:lnTo>
                    <a:pt x="35526" y="321224"/>
                  </a:lnTo>
                  <a:lnTo>
                    <a:pt x="20303" y="365582"/>
                  </a:lnTo>
                  <a:lnTo>
                    <a:pt x="9165" y="411682"/>
                  </a:lnTo>
                  <a:lnTo>
                    <a:pt x="2326" y="459310"/>
                  </a:lnTo>
                  <a:lnTo>
                    <a:pt x="0" y="508254"/>
                  </a:lnTo>
                  <a:lnTo>
                    <a:pt x="2326" y="557197"/>
                  </a:lnTo>
                  <a:lnTo>
                    <a:pt x="9165" y="604825"/>
                  </a:lnTo>
                  <a:lnTo>
                    <a:pt x="20303" y="650925"/>
                  </a:lnTo>
                  <a:lnTo>
                    <a:pt x="35526" y="695283"/>
                  </a:lnTo>
                  <a:lnTo>
                    <a:pt x="54621" y="737687"/>
                  </a:lnTo>
                  <a:lnTo>
                    <a:pt x="77376" y="777923"/>
                  </a:lnTo>
                  <a:lnTo>
                    <a:pt x="103578" y="815779"/>
                  </a:lnTo>
                  <a:lnTo>
                    <a:pt x="133012" y="851040"/>
                  </a:lnTo>
                  <a:lnTo>
                    <a:pt x="165467" y="883495"/>
                  </a:lnTo>
                  <a:lnTo>
                    <a:pt x="200728" y="912929"/>
                  </a:lnTo>
                  <a:lnTo>
                    <a:pt x="238584" y="939131"/>
                  </a:lnTo>
                  <a:lnTo>
                    <a:pt x="278820" y="961886"/>
                  </a:lnTo>
                  <a:lnTo>
                    <a:pt x="321224" y="980981"/>
                  </a:lnTo>
                  <a:lnTo>
                    <a:pt x="365582" y="996204"/>
                  </a:lnTo>
                  <a:lnTo>
                    <a:pt x="411682" y="1007342"/>
                  </a:lnTo>
                  <a:lnTo>
                    <a:pt x="459310" y="1014181"/>
                  </a:lnTo>
                  <a:lnTo>
                    <a:pt x="508254" y="1016508"/>
                  </a:lnTo>
                  <a:lnTo>
                    <a:pt x="557197" y="1014181"/>
                  </a:lnTo>
                  <a:lnTo>
                    <a:pt x="604825" y="1007342"/>
                  </a:lnTo>
                  <a:lnTo>
                    <a:pt x="650925" y="996204"/>
                  </a:lnTo>
                  <a:lnTo>
                    <a:pt x="695283" y="980981"/>
                  </a:lnTo>
                  <a:lnTo>
                    <a:pt x="737687" y="961886"/>
                  </a:lnTo>
                  <a:lnTo>
                    <a:pt x="777923" y="939131"/>
                  </a:lnTo>
                  <a:lnTo>
                    <a:pt x="815779" y="912929"/>
                  </a:lnTo>
                  <a:lnTo>
                    <a:pt x="851040" y="883495"/>
                  </a:lnTo>
                  <a:lnTo>
                    <a:pt x="883495" y="851040"/>
                  </a:lnTo>
                  <a:lnTo>
                    <a:pt x="912929" y="815779"/>
                  </a:lnTo>
                  <a:lnTo>
                    <a:pt x="939131" y="777923"/>
                  </a:lnTo>
                  <a:lnTo>
                    <a:pt x="961886" y="737687"/>
                  </a:lnTo>
                  <a:lnTo>
                    <a:pt x="980981" y="695283"/>
                  </a:lnTo>
                  <a:lnTo>
                    <a:pt x="996204" y="650925"/>
                  </a:lnTo>
                  <a:lnTo>
                    <a:pt x="1007342" y="604825"/>
                  </a:lnTo>
                  <a:lnTo>
                    <a:pt x="1014181" y="557197"/>
                  </a:lnTo>
                  <a:lnTo>
                    <a:pt x="1016507" y="508254"/>
                  </a:lnTo>
                  <a:lnTo>
                    <a:pt x="1014181" y="459310"/>
                  </a:lnTo>
                  <a:lnTo>
                    <a:pt x="1007342" y="411682"/>
                  </a:lnTo>
                  <a:lnTo>
                    <a:pt x="996204" y="365582"/>
                  </a:lnTo>
                  <a:lnTo>
                    <a:pt x="980981" y="321224"/>
                  </a:lnTo>
                  <a:lnTo>
                    <a:pt x="961886" y="278820"/>
                  </a:lnTo>
                  <a:lnTo>
                    <a:pt x="939131" y="238584"/>
                  </a:lnTo>
                  <a:lnTo>
                    <a:pt x="912929" y="200728"/>
                  </a:lnTo>
                  <a:lnTo>
                    <a:pt x="883495" y="165467"/>
                  </a:lnTo>
                  <a:lnTo>
                    <a:pt x="851040" y="133012"/>
                  </a:lnTo>
                  <a:lnTo>
                    <a:pt x="815779" y="103578"/>
                  </a:lnTo>
                  <a:lnTo>
                    <a:pt x="777923" y="77376"/>
                  </a:lnTo>
                  <a:lnTo>
                    <a:pt x="737687" y="54621"/>
                  </a:lnTo>
                  <a:lnTo>
                    <a:pt x="695283" y="35526"/>
                  </a:lnTo>
                  <a:lnTo>
                    <a:pt x="650925" y="20303"/>
                  </a:lnTo>
                  <a:lnTo>
                    <a:pt x="604825" y="9165"/>
                  </a:lnTo>
                  <a:lnTo>
                    <a:pt x="557197" y="2326"/>
                  </a:lnTo>
                  <a:lnTo>
                    <a:pt x="508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80387" y="4643628"/>
              <a:ext cx="1016635" cy="1016635"/>
            </a:xfrm>
            <a:custGeom>
              <a:avLst/>
              <a:gdLst/>
              <a:ahLst/>
              <a:cxnLst/>
              <a:rect l="l" t="t" r="r" b="b"/>
              <a:pathLst>
                <a:path w="1016635" h="1016635">
                  <a:moveTo>
                    <a:pt x="0" y="508254"/>
                  </a:moveTo>
                  <a:lnTo>
                    <a:pt x="2326" y="459310"/>
                  </a:lnTo>
                  <a:lnTo>
                    <a:pt x="9165" y="411682"/>
                  </a:lnTo>
                  <a:lnTo>
                    <a:pt x="20303" y="365582"/>
                  </a:lnTo>
                  <a:lnTo>
                    <a:pt x="35526" y="321224"/>
                  </a:lnTo>
                  <a:lnTo>
                    <a:pt x="54621" y="278820"/>
                  </a:lnTo>
                  <a:lnTo>
                    <a:pt x="77376" y="238584"/>
                  </a:lnTo>
                  <a:lnTo>
                    <a:pt x="103578" y="200728"/>
                  </a:lnTo>
                  <a:lnTo>
                    <a:pt x="133012" y="165467"/>
                  </a:lnTo>
                  <a:lnTo>
                    <a:pt x="165467" y="133012"/>
                  </a:lnTo>
                  <a:lnTo>
                    <a:pt x="200728" y="103578"/>
                  </a:lnTo>
                  <a:lnTo>
                    <a:pt x="238584" y="77376"/>
                  </a:lnTo>
                  <a:lnTo>
                    <a:pt x="278820" y="54621"/>
                  </a:lnTo>
                  <a:lnTo>
                    <a:pt x="321224" y="35526"/>
                  </a:lnTo>
                  <a:lnTo>
                    <a:pt x="365582" y="20303"/>
                  </a:lnTo>
                  <a:lnTo>
                    <a:pt x="411682" y="9165"/>
                  </a:lnTo>
                  <a:lnTo>
                    <a:pt x="459310" y="2326"/>
                  </a:lnTo>
                  <a:lnTo>
                    <a:pt x="508254" y="0"/>
                  </a:lnTo>
                  <a:lnTo>
                    <a:pt x="557197" y="2326"/>
                  </a:lnTo>
                  <a:lnTo>
                    <a:pt x="604825" y="9165"/>
                  </a:lnTo>
                  <a:lnTo>
                    <a:pt x="650925" y="20303"/>
                  </a:lnTo>
                  <a:lnTo>
                    <a:pt x="695283" y="35526"/>
                  </a:lnTo>
                  <a:lnTo>
                    <a:pt x="737687" y="54621"/>
                  </a:lnTo>
                  <a:lnTo>
                    <a:pt x="777923" y="77376"/>
                  </a:lnTo>
                  <a:lnTo>
                    <a:pt x="815779" y="103578"/>
                  </a:lnTo>
                  <a:lnTo>
                    <a:pt x="851040" y="133012"/>
                  </a:lnTo>
                  <a:lnTo>
                    <a:pt x="883495" y="165467"/>
                  </a:lnTo>
                  <a:lnTo>
                    <a:pt x="912929" y="200728"/>
                  </a:lnTo>
                  <a:lnTo>
                    <a:pt x="939131" y="238584"/>
                  </a:lnTo>
                  <a:lnTo>
                    <a:pt x="961886" y="278820"/>
                  </a:lnTo>
                  <a:lnTo>
                    <a:pt x="980981" y="321224"/>
                  </a:lnTo>
                  <a:lnTo>
                    <a:pt x="996204" y="365582"/>
                  </a:lnTo>
                  <a:lnTo>
                    <a:pt x="1007342" y="411682"/>
                  </a:lnTo>
                  <a:lnTo>
                    <a:pt x="1014181" y="459310"/>
                  </a:lnTo>
                  <a:lnTo>
                    <a:pt x="1016507" y="508254"/>
                  </a:lnTo>
                  <a:lnTo>
                    <a:pt x="1014181" y="557197"/>
                  </a:lnTo>
                  <a:lnTo>
                    <a:pt x="1007342" y="604825"/>
                  </a:lnTo>
                  <a:lnTo>
                    <a:pt x="996204" y="650925"/>
                  </a:lnTo>
                  <a:lnTo>
                    <a:pt x="980981" y="695283"/>
                  </a:lnTo>
                  <a:lnTo>
                    <a:pt x="961886" y="737687"/>
                  </a:lnTo>
                  <a:lnTo>
                    <a:pt x="939131" y="777923"/>
                  </a:lnTo>
                  <a:lnTo>
                    <a:pt x="912929" y="815779"/>
                  </a:lnTo>
                  <a:lnTo>
                    <a:pt x="883495" y="851040"/>
                  </a:lnTo>
                  <a:lnTo>
                    <a:pt x="851040" y="883495"/>
                  </a:lnTo>
                  <a:lnTo>
                    <a:pt x="815779" y="912929"/>
                  </a:lnTo>
                  <a:lnTo>
                    <a:pt x="777923" y="939131"/>
                  </a:lnTo>
                  <a:lnTo>
                    <a:pt x="737687" y="961886"/>
                  </a:lnTo>
                  <a:lnTo>
                    <a:pt x="695283" y="980981"/>
                  </a:lnTo>
                  <a:lnTo>
                    <a:pt x="650925" y="996204"/>
                  </a:lnTo>
                  <a:lnTo>
                    <a:pt x="604825" y="1007342"/>
                  </a:lnTo>
                  <a:lnTo>
                    <a:pt x="557197" y="1014181"/>
                  </a:lnTo>
                  <a:lnTo>
                    <a:pt x="508254" y="1016508"/>
                  </a:lnTo>
                  <a:lnTo>
                    <a:pt x="459310" y="1014181"/>
                  </a:lnTo>
                  <a:lnTo>
                    <a:pt x="411682" y="1007342"/>
                  </a:lnTo>
                  <a:lnTo>
                    <a:pt x="365582" y="996204"/>
                  </a:lnTo>
                  <a:lnTo>
                    <a:pt x="321224" y="980981"/>
                  </a:lnTo>
                  <a:lnTo>
                    <a:pt x="278820" y="961886"/>
                  </a:lnTo>
                  <a:lnTo>
                    <a:pt x="238584" y="939131"/>
                  </a:lnTo>
                  <a:lnTo>
                    <a:pt x="200728" y="912929"/>
                  </a:lnTo>
                  <a:lnTo>
                    <a:pt x="165467" y="883495"/>
                  </a:lnTo>
                  <a:lnTo>
                    <a:pt x="133012" y="851040"/>
                  </a:lnTo>
                  <a:lnTo>
                    <a:pt x="103578" y="815779"/>
                  </a:lnTo>
                  <a:lnTo>
                    <a:pt x="77376" y="777923"/>
                  </a:lnTo>
                  <a:lnTo>
                    <a:pt x="54621" y="737687"/>
                  </a:lnTo>
                  <a:lnTo>
                    <a:pt x="35526" y="695283"/>
                  </a:lnTo>
                  <a:lnTo>
                    <a:pt x="20303" y="650925"/>
                  </a:lnTo>
                  <a:lnTo>
                    <a:pt x="9165" y="604825"/>
                  </a:lnTo>
                  <a:lnTo>
                    <a:pt x="2326" y="557197"/>
                  </a:lnTo>
                  <a:lnTo>
                    <a:pt x="0" y="508254"/>
                  </a:lnTo>
                  <a:close/>
                </a:path>
              </a:pathLst>
            </a:custGeom>
            <a:ln w="12191">
              <a:solidFill>
                <a:srgbClr val="B43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7495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40" dirty="0"/>
              <a:t>Healthcare </a:t>
            </a:r>
            <a:r>
              <a:rPr sz="4400" spc="-245" dirty="0"/>
              <a:t>workers </a:t>
            </a:r>
            <a:r>
              <a:rPr sz="4400" spc="-254" dirty="0"/>
              <a:t>and</a:t>
            </a:r>
            <a:r>
              <a:rPr sz="4400" spc="-490" dirty="0"/>
              <a:t> </a:t>
            </a:r>
            <a:r>
              <a:rPr sz="4400" spc="-434" dirty="0"/>
              <a:t>COVID-19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736091" y="1813560"/>
            <a:ext cx="2924810" cy="4375785"/>
            <a:chOff x="736091" y="1813560"/>
            <a:chExt cx="2924810" cy="4375785"/>
          </a:xfrm>
        </p:grpSpPr>
        <p:sp>
          <p:nvSpPr>
            <p:cNvPr id="4" name="object 4"/>
            <p:cNvSpPr/>
            <p:nvPr/>
          </p:nvSpPr>
          <p:spPr>
            <a:xfrm>
              <a:off x="748283" y="1825903"/>
              <a:ext cx="2855798" cy="43507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2187" y="1819656"/>
              <a:ext cx="2912745" cy="4363720"/>
            </a:xfrm>
            <a:custGeom>
              <a:avLst/>
              <a:gdLst/>
              <a:ahLst/>
              <a:cxnLst/>
              <a:rect l="l" t="t" r="r" b="b"/>
              <a:pathLst>
                <a:path w="2912745" h="4363720">
                  <a:moveTo>
                    <a:pt x="0" y="4363212"/>
                  </a:moveTo>
                  <a:lnTo>
                    <a:pt x="2912364" y="4363212"/>
                  </a:lnTo>
                  <a:lnTo>
                    <a:pt x="2912364" y="0"/>
                  </a:lnTo>
                  <a:lnTo>
                    <a:pt x="0" y="0"/>
                  </a:lnTo>
                  <a:lnTo>
                    <a:pt x="0" y="43632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91910" y="2040763"/>
            <a:ext cx="27666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Carlito"/>
                <a:cs typeface="Carlito"/>
              </a:rPr>
              <a:t>N = 138 </a:t>
            </a:r>
            <a:r>
              <a:rPr sz="900" b="1" spc="-5" dirty="0">
                <a:latin typeface="Carlito"/>
                <a:cs typeface="Carlito"/>
              </a:rPr>
              <a:t>confirmed cases </a:t>
            </a:r>
            <a:r>
              <a:rPr sz="900" b="1" dirty="0">
                <a:latin typeface="Carlito"/>
                <a:cs typeface="Carlito"/>
              </a:rPr>
              <a:t>COVID-19 </a:t>
            </a:r>
            <a:r>
              <a:rPr sz="900" b="1" spc="-5" dirty="0">
                <a:latin typeface="Carlito"/>
                <a:cs typeface="Carlito"/>
              </a:rPr>
              <a:t>on </a:t>
            </a:r>
            <a:r>
              <a:rPr sz="900" b="1" dirty="0">
                <a:latin typeface="Carlito"/>
                <a:cs typeface="Carlito"/>
              </a:rPr>
              <a:t>a </a:t>
            </a:r>
            <a:r>
              <a:rPr sz="900" b="1" spc="-5" dirty="0">
                <a:latin typeface="Carlito"/>
                <a:cs typeface="Carlito"/>
              </a:rPr>
              <a:t>healthcare</a:t>
            </a:r>
            <a:r>
              <a:rPr sz="900" b="1" spc="10" dirty="0">
                <a:latin typeface="Carlito"/>
                <a:cs typeface="Carlito"/>
              </a:rPr>
              <a:t> </a:t>
            </a:r>
            <a:r>
              <a:rPr sz="900" b="1" spc="-5" dirty="0">
                <a:latin typeface="Carlito"/>
                <a:cs typeface="Carlito"/>
              </a:rPr>
              <a:t>facility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40935" y="2330195"/>
            <a:ext cx="4262628" cy="21290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71416" y="4668011"/>
            <a:ext cx="154305" cy="325120"/>
          </a:xfrm>
          <a:custGeom>
            <a:avLst/>
            <a:gdLst/>
            <a:ahLst/>
            <a:cxnLst/>
            <a:rect l="l" t="t" r="r" b="b"/>
            <a:pathLst>
              <a:path w="154304" h="325120">
                <a:moveTo>
                  <a:pt x="105156" y="28956"/>
                </a:moveTo>
                <a:lnTo>
                  <a:pt x="102946" y="17691"/>
                </a:lnTo>
                <a:lnTo>
                  <a:pt x="96913" y="8483"/>
                </a:lnTo>
                <a:lnTo>
                  <a:pt x="87947" y="2286"/>
                </a:lnTo>
                <a:lnTo>
                  <a:pt x="76962" y="0"/>
                </a:lnTo>
                <a:lnTo>
                  <a:pt x="65963" y="2286"/>
                </a:lnTo>
                <a:lnTo>
                  <a:pt x="56997" y="8483"/>
                </a:lnTo>
                <a:lnTo>
                  <a:pt x="50965" y="17691"/>
                </a:lnTo>
                <a:lnTo>
                  <a:pt x="48768" y="28956"/>
                </a:lnTo>
                <a:lnTo>
                  <a:pt x="50965" y="40233"/>
                </a:lnTo>
                <a:lnTo>
                  <a:pt x="56997" y="49441"/>
                </a:lnTo>
                <a:lnTo>
                  <a:pt x="65963" y="55638"/>
                </a:lnTo>
                <a:lnTo>
                  <a:pt x="76962" y="57912"/>
                </a:lnTo>
                <a:lnTo>
                  <a:pt x="87947" y="55638"/>
                </a:lnTo>
                <a:lnTo>
                  <a:pt x="96913" y="49441"/>
                </a:lnTo>
                <a:lnTo>
                  <a:pt x="102946" y="40233"/>
                </a:lnTo>
                <a:lnTo>
                  <a:pt x="105156" y="28956"/>
                </a:lnTo>
                <a:close/>
              </a:path>
              <a:path w="154304" h="325120">
                <a:moveTo>
                  <a:pt x="153924" y="179959"/>
                </a:moveTo>
                <a:lnTo>
                  <a:pt x="153162" y="178562"/>
                </a:lnTo>
                <a:lnTo>
                  <a:pt x="153162" y="177800"/>
                </a:lnTo>
                <a:lnTo>
                  <a:pt x="132969" y="89281"/>
                </a:lnTo>
                <a:lnTo>
                  <a:pt x="100076" y="68453"/>
                </a:lnTo>
                <a:lnTo>
                  <a:pt x="84709" y="65532"/>
                </a:lnTo>
                <a:lnTo>
                  <a:pt x="69215" y="65532"/>
                </a:lnTo>
                <a:lnTo>
                  <a:pt x="31051" y="79844"/>
                </a:lnTo>
                <a:lnTo>
                  <a:pt x="762" y="178562"/>
                </a:lnTo>
                <a:lnTo>
                  <a:pt x="762" y="179197"/>
                </a:lnTo>
                <a:lnTo>
                  <a:pt x="0" y="180721"/>
                </a:lnTo>
                <a:lnTo>
                  <a:pt x="0" y="189992"/>
                </a:lnTo>
                <a:lnTo>
                  <a:pt x="6350" y="196469"/>
                </a:lnTo>
                <a:lnTo>
                  <a:pt x="20320" y="196469"/>
                </a:lnTo>
                <a:lnTo>
                  <a:pt x="25908" y="191516"/>
                </a:lnTo>
                <a:lnTo>
                  <a:pt x="42037" y="123063"/>
                </a:lnTo>
                <a:lnTo>
                  <a:pt x="42037" y="324612"/>
                </a:lnTo>
                <a:lnTo>
                  <a:pt x="69977" y="324612"/>
                </a:lnTo>
                <a:lnTo>
                  <a:pt x="69977" y="195072"/>
                </a:lnTo>
                <a:lnTo>
                  <a:pt x="83947" y="195072"/>
                </a:lnTo>
                <a:lnTo>
                  <a:pt x="83947" y="324612"/>
                </a:lnTo>
                <a:lnTo>
                  <a:pt x="111887" y="324612"/>
                </a:lnTo>
                <a:lnTo>
                  <a:pt x="111887" y="122428"/>
                </a:lnTo>
                <a:lnTo>
                  <a:pt x="128016" y="190754"/>
                </a:lnTo>
                <a:lnTo>
                  <a:pt x="133604" y="195834"/>
                </a:lnTo>
                <a:lnTo>
                  <a:pt x="147574" y="195834"/>
                </a:lnTo>
                <a:lnTo>
                  <a:pt x="153924" y="189357"/>
                </a:lnTo>
                <a:lnTo>
                  <a:pt x="153924" y="179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463796" y="5463540"/>
            <a:ext cx="154305" cy="326390"/>
            <a:chOff x="4463796" y="5463540"/>
            <a:chExt cx="154305" cy="326390"/>
          </a:xfrm>
        </p:grpSpPr>
        <p:sp>
          <p:nvSpPr>
            <p:cNvPr id="11" name="object 11"/>
            <p:cNvSpPr/>
            <p:nvPr/>
          </p:nvSpPr>
          <p:spPr>
            <a:xfrm>
              <a:off x="4512564" y="5463540"/>
              <a:ext cx="56515" cy="58419"/>
            </a:xfrm>
            <a:custGeom>
              <a:avLst/>
              <a:gdLst/>
              <a:ahLst/>
              <a:cxnLst/>
              <a:rect l="l" t="t" r="r" b="b"/>
              <a:pathLst>
                <a:path w="56514" h="58420">
                  <a:moveTo>
                    <a:pt x="28194" y="0"/>
                  </a:moveTo>
                  <a:lnTo>
                    <a:pt x="17198" y="2274"/>
                  </a:lnTo>
                  <a:lnTo>
                    <a:pt x="8239" y="8477"/>
                  </a:lnTo>
                  <a:lnTo>
                    <a:pt x="2208" y="17680"/>
                  </a:lnTo>
                  <a:lnTo>
                    <a:pt x="0" y="28956"/>
                  </a:lnTo>
                  <a:lnTo>
                    <a:pt x="2208" y="40231"/>
                  </a:lnTo>
                  <a:lnTo>
                    <a:pt x="8239" y="49434"/>
                  </a:lnTo>
                  <a:lnTo>
                    <a:pt x="17198" y="55637"/>
                  </a:lnTo>
                  <a:lnTo>
                    <a:pt x="28194" y="57912"/>
                  </a:lnTo>
                  <a:lnTo>
                    <a:pt x="39189" y="55637"/>
                  </a:lnTo>
                  <a:lnTo>
                    <a:pt x="48148" y="49434"/>
                  </a:lnTo>
                  <a:lnTo>
                    <a:pt x="54179" y="40231"/>
                  </a:lnTo>
                  <a:lnTo>
                    <a:pt x="56387" y="28956"/>
                  </a:lnTo>
                  <a:lnTo>
                    <a:pt x="54179" y="17680"/>
                  </a:lnTo>
                  <a:lnTo>
                    <a:pt x="48148" y="8477"/>
                  </a:lnTo>
                  <a:lnTo>
                    <a:pt x="39189" y="2274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63796" y="5529072"/>
              <a:ext cx="154305" cy="260985"/>
            </a:xfrm>
            <a:custGeom>
              <a:avLst/>
              <a:gdLst/>
              <a:ahLst/>
              <a:cxnLst/>
              <a:rect l="l" t="t" r="r" b="b"/>
              <a:pathLst>
                <a:path w="154304" h="260985">
                  <a:moveTo>
                    <a:pt x="84708" y="0"/>
                  </a:moveTo>
                  <a:lnTo>
                    <a:pt x="69214" y="0"/>
                  </a:lnTo>
                  <a:lnTo>
                    <a:pt x="61594" y="1396"/>
                  </a:lnTo>
                  <a:lnTo>
                    <a:pt x="24511" y="19557"/>
                  </a:lnTo>
                  <a:lnTo>
                    <a:pt x="762" y="113652"/>
                  </a:lnTo>
                  <a:lnTo>
                    <a:pt x="762" y="114376"/>
                  </a:lnTo>
                  <a:lnTo>
                    <a:pt x="0" y="115823"/>
                  </a:lnTo>
                  <a:lnTo>
                    <a:pt x="0" y="125234"/>
                  </a:lnTo>
                  <a:lnTo>
                    <a:pt x="6350" y="131749"/>
                  </a:lnTo>
                  <a:lnTo>
                    <a:pt x="20319" y="131749"/>
                  </a:lnTo>
                  <a:lnTo>
                    <a:pt x="25907" y="126682"/>
                  </a:lnTo>
                  <a:lnTo>
                    <a:pt x="42037" y="57911"/>
                  </a:lnTo>
                  <a:lnTo>
                    <a:pt x="42037" y="260603"/>
                  </a:lnTo>
                  <a:lnTo>
                    <a:pt x="69976" y="260603"/>
                  </a:lnTo>
                  <a:lnTo>
                    <a:pt x="69976" y="130301"/>
                  </a:lnTo>
                  <a:lnTo>
                    <a:pt x="83946" y="130301"/>
                  </a:lnTo>
                  <a:lnTo>
                    <a:pt x="83946" y="260603"/>
                  </a:lnTo>
                  <a:lnTo>
                    <a:pt x="111887" y="260603"/>
                  </a:lnTo>
                  <a:lnTo>
                    <a:pt x="111887" y="57149"/>
                  </a:lnTo>
                  <a:lnTo>
                    <a:pt x="128015" y="125958"/>
                  </a:lnTo>
                  <a:lnTo>
                    <a:pt x="133603" y="131025"/>
                  </a:lnTo>
                  <a:lnTo>
                    <a:pt x="147574" y="131025"/>
                  </a:lnTo>
                  <a:lnTo>
                    <a:pt x="153924" y="124510"/>
                  </a:lnTo>
                  <a:lnTo>
                    <a:pt x="153924" y="115100"/>
                  </a:lnTo>
                  <a:lnTo>
                    <a:pt x="153162" y="113652"/>
                  </a:lnTo>
                  <a:lnTo>
                    <a:pt x="153162" y="112928"/>
                  </a:lnTo>
                  <a:lnTo>
                    <a:pt x="132968" y="23875"/>
                  </a:lnTo>
                  <a:lnTo>
                    <a:pt x="100075" y="2920"/>
                  </a:lnTo>
                  <a:lnTo>
                    <a:pt x="8470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471415" y="5081015"/>
            <a:ext cx="154305" cy="326390"/>
            <a:chOff x="4471415" y="5081015"/>
            <a:chExt cx="154305" cy="326390"/>
          </a:xfrm>
        </p:grpSpPr>
        <p:sp>
          <p:nvSpPr>
            <p:cNvPr id="14" name="object 14"/>
            <p:cNvSpPr/>
            <p:nvPr/>
          </p:nvSpPr>
          <p:spPr>
            <a:xfrm>
              <a:off x="4520183" y="5081015"/>
              <a:ext cx="56515" cy="58419"/>
            </a:xfrm>
            <a:custGeom>
              <a:avLst/>
              <a:gdLst/>
              <a:ahLst/>
              <a:cxnLst/>
              <a:rect l="l" t="t" r="r" b="b"/>
              <a:pathLst>
                <a:path w="56514" h="58420">
                  <a:moveTo>
                    <a:pt x="28193" y="0"/>
                  </a:moveTo>
                  <a:lnTo>
                    <a:pt x="17198" y="2274"/>
                  </a:lnTo>
                  <a:lnTo>
                    <a:pt x="8239" y="8477"/>
                  </a:lnTo>
                  <a:lnTo>
                    <a:pt x="2208" y="17680"/>
                  </a:lnTo>
                  <a:lnTo>
                    <a:pt x="0" y="28955"/>
                  </a:lnTo>
                  <a:lnTo>
                    <a:pt x="2208" y="40231"/>
                  </a:lnTo>
                  <a:lnTo>
                    <a:pt x="8239" y="49434"/>
                  </a:lnTo>
                  <a:lnTo>
                    <a:pt x="17198" y="55637"/>
                  </a:lnTo>
                  <a:lnTo>
                    <a:pt x="28193" y="57911"/>
                  </a:lnTo>
                  <a:lnTo>
                    <a:pt x="39189" y="55637"/>
                  </a:lnTo>
                  <a:lnTo>
                    <a:pt x="48148" y="49434"/>
                  </a:lnTo>
                  <a:lnTo>
                    <a:pt x="54179" y="40231"/>
                  </a:lnTo>
                  <a:lnTo>
                    <a:pt x="56387" y="28955"/>
                  </a:lnTo>
                  <a:lnTo>
                    <a:pt x="54179" y="17680"/>
                  </a:lnTo>
                  <a:lnTo>
                    <a:pt x="48148" y="8477"/>
                  </a:lnTo>
                  <a:lnTo>
                    <a:pt x="39189" y="2274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71415" y="5146547"/>
              <a:ext cx="154305" cy="260985"/>
            </a:xfrm>
            <a:custGeom>
              <a:avLst/>
              <a:gdLst/>
              <a:ahLst/>
              <a:cxnLst/>
              <a:rect l="l" t="t" r="r" b="b"/>
              <a:pathLst>
                <a:path w="154304" h="260985">
                  <a:moveTo>
                    <a:pt x="84709" y="0"/>
                  </a:moveTo>
                  <a:lnTo>
                    <a:pt x="69214" y="0"/>
                  </a:lnTo>
                  <a:lnTo>
                    <a:pt x="61595" y="1396"/>
                  </a:lnTo>
                  <a:lnTo>
                    <a:pt x="24511" y="19557"/>
                  </a:lnTo>
                  <a:lnTo>
                    <a:pt x="762" y="113664"/>
                  </a:lnTo>
                  <a:lnTo>
                    <a:pt x="762" y="114426"/>
                  </a:lnTo>
                  <a:lnTo>
                    <a:pt x="0" y="115823"/>
                  </a:lnTo>
                  <a:lnTo>
                    <a:pt x="0" y="125221"/>
                  </a:lnTo>
                  <a:lnTo>
                    <a:pt x="6350" y="131698"/>
                  </a:lnTo>
                  <a:lnTo>
                    <a:pt x="20320" y="131698"/>
                  </a:lnTo>
                  <a:lnTo>
                    <a:pt x="25908" y="126618"/>
                  </a:lnTo>
                  <a:lnTo>
                    <a:pt x="42037" y="57912"/>
                  </a:lnTo>
                  <a:lnTo>
                    <a:pt x="42037" y="260603"/>
                  </a:lnTo>
                  <a:lnTo>
                    <a:pt x="69976" y="260603"/>
                  </a:lnTo>
                  <a:lnTo>
                    <a:pt x="69976" y="130301"/>
                  </a:lnTo>
                  <a:lnTo>
                    <a:pt x="83947" y="130301"/>
                  </a:lnTo>
                  <a:lnTo>
                    <a:pt x="83947" y="260603"/>
                  </a:lnTo>
                  <a:lnTo>
                    <a:pt x="111887" y="260603"/>
                  </a:lnTo>
                  <a:lnTo>
                    <a:pt x="111887" y="57150"/>
                  </a:lnTo>
                  <a:lnTo>
                    <a:pt x="128016" y="125983"/>
                  </a:lnTo>
                  <a:lnTo>
                    <a:pt x="133604" y="131063"/>
                  </a:lnTo>
                  <a:lnTo>
                    <a:pt x="147574" y="131063"/>
                  </a:lnTo>
                  <a:lnTo>
                    <a:pt x="153924" y="124459"/>
                  </a:lnTo>
                  <a:lnTo>
                    <a:pt x="153924" y="115061"/>
                  </a:lnTo>
                  <a:lnTo>
                    <a:pt x="153162" y="113664"/>
                  </a:lnTo>
                  <a:lnTo>
                    <a:pt x="153162" y="112902"/>
                  </a:lnTo>
                  <a:lnTo>
                    <a:pt x="132969" y="23875"/>
                  </a:lnTo>
                  <a:lnTo>
                    <a:pt x="100075" y="2920"/>
                  </a:lnTo>
                  <a:lnTo>
                    <a:pt x="8470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696459" y="4766309"/>
            <a:ext cx="2595245" cy="944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Carlito"/>
                <a:cs typeface="Carlito"/>
              </a:rPr>
              <a:t>N = 81 </a:t>
            </a:r>
            <a:r>
              <a:rPr sz="900" b="1" spc="-5" dirty="0">
                <a:latin typeface="Carlito"/>
                <a:cs typeface="Carlito"/>
              </a:rPr>
              <a:t>confirmed case, </a:t>
            </a:r>
            <a:r>
              <a:rPr sz="900" b="1" dirty="0">
                <a:latin typeface="Carlito"/>
                <a:cs typeface="Carlito"/>
              </a:rPr>
              <a:t>COVID-19,</a:t>
            </a:r>
            <a:r>
              <a:rPr sz="900" b="1" spc="-30" dirty="0">
                <a:latin typeface="Carlito"/>
                <a:cs typeface="Carlito"/>
              </a:rPr>
              <a:t> </a:t>
            </a:r>
            <a:r>
              <a:rPr sz="900" b="1" spc="-5" dirty="0">
                <a:latin typeface="Carlito"/>
                <a:cs typeface="Carlito"/>
              </a:rPr>
              <a:t>community</a:t>
            </a:r>
            <a:endParaRPr sz="900">
              <a:latin typeface="Carlito"/>
              <a:cs typeface="Carlito"/>
            </a:endParaRPr>
          </a:p>
          <a:p>
            <a:pPr marL="26034" marR="5080">
              <a:lnSpc>
                <a:spcPct val="275800"/>
              </a:lnSpc>
              <a:spcBef>
                <a:spcPts val="195"/>
              </a:spcBef>
            </a:pPr>
            <a:r>
              <a:rPr sz="900" b="1" dirty="0">
                <a:latin typeface="Carlito"/>
                <a:cs typeface="Carlito"/>
              </a:rPr>
              <a:t>N = 17 </a:t>
            </a:r>
            <a:r>
              <a:rPr sz="900" b="1" spc="-5" dirty="0">
                <a:latin typeface="Carlito"/>
                <a:cs typeface="Carlito"/>
              </a:rPr>
              <a:t>confirmed case, </a:t>
            </a:r>
            <a:r>
              <a:rPr sz="900" b="1" dirty="0">
                <a:latin typeface="Carlito"/>
                <a:cs typeface="Carlito"/>
              </a:rPr>
              <a:t>COVID-19, </a:t>
            </a:r>
            <a:r>
              <a:rPr sz="900" b="1" spc="-5" dirty="0">
                <a:latin typeface="Carlito"/>
                <a:cs typeface="Carlito"/>
              </a:rPr>
              <a:t>during hospital </a:t>
            </a:r>
            <a:r>
              <a:rPr sz="900" b="1" dirty="0">
                <a:latin typeface="Carlito"/>
                <a:cs typeface="Carlito"/>
              </a:rPr>
              <a:t>stay  N = 40 </a:t>
            </a:r>
            <a:r>
              <a:rPr sz="900" b="1" spc="-5" dirty="0">
                <a:latin typeface="Carlito"/>
                <a:cs typeface="Carlito"/>
              </a:rPr>
              <a:t>confirmed case, </a:t>
            </a:r>
            <a:r>
              <a:rPr sz="900" b="1" dirty="0">
                <a:latin typeface="Carlito"/>
                <a:cs typeface="Carlito"/>
              </a:rPr>
              <a:t>COVID-19, </a:t>
            </a:r>
            <a:r>
              <a:rPr sz="900" b="1" spc="-5" dirty="0">
                <a:latin typeface="Carlito"/>
                <a:cs typeface="Carlito"/>
              </a:rPr>
              <a:t>healthcare worker</a:t>
            </a:r>
            <a:endParaRPr sz="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7205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85" dirty="0"/>
              <a:t>Standard</a:t>
            </a:r>
            <a:r>
              <a:rPr sz="4400" spc="-409" dirty="0"/>
              <a:t> </a:t>
            </a:r>
            <a:r>
              <a:rPr sz="4400" spc="-210" dirty="0"/>
              <a:t>precautions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766061"/>
            <a:ext cx="7227570" cy="337883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75"/>
              </a:spcBef>
            </a:pPr>
            <a:r>
              <a:rPr sz="4000" i="1" spc="-10" dirty="0">
                <a:latin typeface="Carlito"/>
                <a:cs typeface="Carlito"/>
              </a:rPr>
              <a:t>“(…) </a:t>
            </a:r>
            <a:r>
              <a:rPr sz="4000" i="1" spc="-5" dirty="0">
                <a:latin typeface="Carlito"/>
                <a:cs typeface="Carlito"/>
              </a:rPr>
              <a:t>A </a:t>
            </a:r>
            <a:r>
              <a:rPr sz="4000" b="1" i="1" spc="-15" dirty="0">
                <a:solidFill>
                  <a:srgbClr val="FF0000"/>
                </a:solidFill>
                <a:latin typeface="Carlito"/>
                <a:cs typeface="Carlito"/>
              </a:rPr>
              <a:t>set </a:t>
            </a:r>
            <a:r>
              <a:rPr sz="4000" b="1" i="1" spc="-5" dirty="0">
                <a:solidFill>
                  <a:srgbClr val="FF0000"/>
                </a:solidFill>
                <a:latin typeface="Carlito"/>
                <a:cs typeface="Carlito"/>
              </a:rPr>
              <a:t>of </a:t>
            </a:r>
            <a:r>
              <a:rPr sz="4000" b="1" i="1" spc="-10" dirty="0">
                <a:solidFill>
                  <a:srgbClr val="FF0000"/>
                </a:solidFill>
                <a:latin typeface="Carlito"/>
                <a:cs typeface="Carlito"/>
              </a:rPr>
              <a:t>practices </a:t>
            </a:r>
            <a:r>
              <a:rPr sz="4000" i="1" spc="-5" dirty="0">
                <a:latin typeface="Carlito"/>
                <a:cs typeface="Carlito"/>
              </a:rPr>
              <a:t>that </a:t>
            </a:r>
            <a:r>
              <a:rPr sz="4000" i="1" spc="-10" dirty="0">
                <a:latin typeface="Carlito"/>
                <a:cs typeface="Carlito"/>
              </a:rPr>
              <a:t>are  applied </a:t>
            </a:r>
            <a:r>
              <a:rPr sz="4000" i="1" spc="-25" dirty="0">
                <a:latin typeface="Carlito"/>
                <a:cs typeface="Carlito"/>
              </a:rPr>
              <a:t>to </a:t>
            </a:r>
            <a:r>
              <a:rPr sz="4000" i="1" spc="-5" dirty="0">
                <a:latin typeface="Carlito"/>
                <a:cs typeface="Carlito"/>
              </a:rPr>
              <a:t>the </a:t>
            </a:r>
            <a:r>
              <a:rPr sz="4000" i="1" spc="-10" dirty="0">
                <a:latin typeface="Carlito"/>
                <a:cs typeface="Carlito"/>
              </a:rPr>
              <a:t>care </a:t>
            </a:r>
            <a:r>
              <a:rPr sz="4000" i="1" spc="-5" dirty="0">
                <a:latin typeface="Carlito"/>
                <a:cs typeface="Carlito"/>
              </a:rPr>
              <a:t>of </a:t>
            </a:r>
            <a:r>
              <a:rPr sz="4000" i="1" spc="-10" dirty="0">
                <a:latin typeface="Carlito"/>
                <a:cs typeface="Carlito"/>
              </a:rPr>
              <a:t>patients,  </a:t>
            </a:r>
            <a:r>
              <a:rPr sz="4000" b="1" i="1" spc="-5" dirty="0">
                <a:solidFill>
                  <a:srgbClr val="FF0000"/>
                </a:solidFill>
                <a:latin typeface="Carlito"/>
                <a:cs typeface="Carlito"/>
              </a:rPr>
              <a:t>regardless of the </a:t>
            </a:r>
            <a:r>
              <a:rPr sz="4000" b="1" i="1" spc="-35" dirty="0">
                <a:solidFill>
                  <a:srgbClr val="FF0000"/>
                </a:solidFill>
                <a:latin typeface="Carlito"/>
                <a:cs typeface="Carlito"/>
              </a:rPr>
              <a:t>state </a:t>
            </a:r>
            <a:r>
              <a:rPr sz="4000" b="1" i="1" spc="-5" dirty="0">
                <a:solidFill>
                  <a:srgbClr val="FF0000"/>
                </a:solidFill>
                <a:latin typeface="Carlito"/>
                <a:cs typeface="Carlito"/>
              </a:rPr>
              <a:t>of </a:t>
            </a:r>
            <a:r>
              <a:rPr sz="4000" b="1" i="1" spc="-10" dirty="0">
                <a:solidFill>
                  <a:srgbClr val="FF0000"/>
                </a:solidFill>
                <a:latin typeface="Carlito"/>
                <a:cs typeface="Carlito"/>
              </a:rPr>
              <a:t>infection  </a:t>
            </a:r>
            <a:r>
              <a:rPr sz="4000" i="1" spc="-10" dirty="0">
                <a:latin typeface="Carlito"/>
                <a:cs typeface="Carlito"/>
              </a:rPr>
              <a:t>(suspicion </a:t>
            </a:r>
            <a:r>
              <a:rPr sz="4000" i="1" spc="-5" dirty="0">
                <a:latin typeface="Carlito"/>
                <a:cs typeface="Carlito"/>
              </a:rPr>
              <a:t>or </a:t>
            </a:r>
            <a:r>
              <a:rPr sz="4000" i="1" spc="-10" dirty="0">
                <a:latin typeface="Carlito"/>
                <a:cs typeface="Carlito"/>
              </a:rPr>
              <a:t>confirmation), </a:t>
            </a:r>
            <a:r>
              <a:rPr sz="4000" i="1" spc="-5" dirty="0">
                <a:latin typeface="Carlito"/>
                <a:cs typeface="Carlito"/>
              </a:rPr>
              <a:t>in </a:t>
            </a:r>
            <a:r>
              <a:rPr sz="4000" i="1" spc="-35" dirty="0">
                <a:latin typeface="Carlito"/>
                <a:cs typeface="Carlito"/>
              </a:rPr>
              <a:t>any  </a:t>
            </a:r>
            <a:r>
              <a:rPr sz="4000" i="1" spc="-15" dirty="0">
                <a:latin typeface="Carlito"/>
                <a:cs typeface="Carlito"/>
              </a:rPr>
              <a:t>place </a:t>
            </a:r>
            <a:r>
              <a:rPr sz="4000" i="1" spc="-5" dirty="0">
                <a:latin typeface="Carlito"/>
                <a:cs typeface="Carlito"/>
              </a:rPr>
              <a:t>where </a:t>
            </a:r>
            <a:r>
              <a:rPr sz="4000" i="1" spc="-10" dirty="0">
                <a:latin typeface="Carlito"/>
                <a:cs typeface="Carlito"/>
              </a:rPr>
              <a:t>health </a:t>
            </a:r>
            <a:r>
              <a:rPr sz="4000" i="1" spc="-5" dirty="0">
                <a:latin typeface="Carlito"/>
                <a:cs typeface="Carlito"/>
              </a:rPr>
              <a:t>services </a:t>
            </a:r>
            <a:r>
              <a:rPr sz="4000" i="1" spc="-10" dirty="0">
                <a:latin typeface="Carlito"/>
                <a:cs typeface="Carlito"/>
              </a:rPr>
              <a:t>are  provided.</a:t>
            </a:r>
            <a:r>
              <a:rPr sz="4000" i="1" spc="25" dirty="0">
                <a:latin typeface="Carlito"/>
                <a:cs typeface="Carlito"/>
              </a:rPr>
              <a:t> </a:t>
            </a:r>
            <a:r>
              <a:rPr sz="4000" i="1" spc="-10" dirty="0">
                <a:latin typeface="Carlito"/>
                <a:cs typeface="Carlito"/>
              </a:rPr>
              <a:t>(…)”</a:t>
            </a:r>
            <a:endParaRPr sz="4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8808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20" dirty="0"/>
              <a:t>Some </a:t>
            </a:r>
            <a:r>
              <a:rPr sz="4400" spc="-225" dirty="0"/>
              <a:t>questions </a:t>
            </a:r>
            <a:r>
              <a:rPr sz="4400" dirty="0"/>
              <a:t>to </a:t>
            </a:r>
            <a:r>
              <a:rPr sz="4400" spc="-229" dirty="0"/>
              <a:t>consider </a:t>
            </a:r>
            <a:r>
              <a:rPr sz="4400" spc="-145" dirty="0"/>
              <a:t>. .</a:t>
            </a:r>
            <a:r>
              <a:rPr sz="4400" spc="-830" dirty="0"/>
              <a:t> </a:t>
            </a:r>
            <a:r>
              <a:rPr sz="4400" spc="-145" dirty="0"/>
              <a:t>.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963167" y="1828800"/>
            <a:ext cx="955675" cy="955675"/>
            <a:chOff x="963167" y="1828800"/>
            <a:chExt cx="955675" cy="955675"/>
          </a:xfrm>
        </p:grpSpPr>
        <p:sp>
          <p:nvSpPr>
            <p:cNvPr id="4" name="object 4"/>
            <p:cNvSpPr/>
            <p:nvPr/>
          </p:nvSpPr>
          <p:spPr>
            <a:xfrm>
              <a:off x="963167" y="1828800"/>
              <a:ext cx="955675" cy="955675"/>
            </a:xfrm>
            <a:custGeom>
              <a:avLst/>
              <a:gdLst/>
              <a:ahLst/>
              <a:cxnLst/>
              <a:rect l="l" t="t" r="r" b="b"/>
              <a:pathLst>
                <a:path w="955675" h="955675">
                  <a:moveTo>
                    <a:pt x="477773" y="0"/>
                  </a:moveTo>
                  <a:lnTo>
                    <a:pt x="428924" y="2466"/>
                  </a:lnTo>
                  <a:lnTo>
                    <a:pt x="381485" y="9705"/>
                  </a:lnTo>
                  <a:lnTo>
                    <a:pt x="335698" y="21476"/>
                  </a:lnTo>
                  <a:lnTo>
                    <a:pt x="291802" y="37540"/>
                  </a:lnTo>
                  <a:lnTo>
                    <a:pt x="250038" y="57656"/>
                  </a:lnTo>
                  <a:lnTo>
                    <a:pt x="210645" y="81586"/>
                  </a:lnTo>
                  <a:lnTo>
                    <a:pt x="173865" y="109087"/>
                  </a:lnTo>
                  <a:lnTo>
                    <a:pt x="139936" y="139922"/>
                  </a:lnTo>
                  <a:lnTo>
                    <a:pt x="109100" y="173849"/>
                  </a:lnTo>
                  <a:lnTo>
                    <a:pt x="81596" y="210629"/>
                  </a:lnTo>
                  <a:lnTo>
                    <a:pt x="57664" y="250021"/>
                  </a:lnTo>
                  <a:lnTo>
                    <a:pt x="37545" y="291786"/>
                  </a:lnTo>
                  <a:lnTo>
                    <a:pt x="21479" y="335684"/>
                  </a:lnTo>
                  <a:lnTo>
                    <a:pt x="9706" y="381474"/>
                  </a:lnTo>
                  <a:lnTo>
                    <a:pt x="2466" y="428918"/>
                  </a:lnTo>
                  <a:lnTo>
                    <a:pt x="0" y="477774"/>
                  </a:lnTo>
                  <a:lnTo>
                    <a:pt x="2466" y="526629"/>
                  </a:lnTo>
                  <a:lnTo>
                    <a:pt x="9706" y="574073"/>
                  </a:lnTo>
                  <a:lnTo>
                    <a:pt x="21479" y="619863"/>
                  </a:lnTo>
                  <a:lnTo>
                    <a:pt x="37545" y="663761"/>
                  </a:lnTo>
                  <a:lnTo>
                    <a:pt x="57664" y="705526"/>
                  </a:lnTo>
                  <a:lnTo>
                    <a:pt x="81596" y="744918"/>
                  </a:lnTo>
                  <a:lnTo>
                    <a:pt x="109100" y="781698"/>
                  </a:lnTo>
                  <a:lnTo>
                    <a:pt x="139936" y="815625"/>
                  </a:lnTo>
                  <a:lnTo>
                    <a:pt x="173865" y="846460"/>
                  </a:lnTo>
                  <a:lnTo>
                    <a:pt x="210645" y="873961"/>
                  </a:lnTo>
                  <a:lnTo>
                    <a:pt x="250038" y="897891"/>
                  </a:lnTo>
                  <a:lnTo>
                    <a:pt x="291802" y="918007"/>
                  </a:lnTo>
                  <a:lnTo>
                    <a:pt x="335698" y="934071"/>
                  </a:lnTo>
                  <a:lnTo>
                    <a:pt x="381485" y="945842"/>
                  </a:lnTo>
                  <a:lnTo>
                    <a:pt x="428924" y="953081"/>
                  </a:lnTo>
                  <a:lnTo>
                    <a:pt x="477773" y="955548"/>
                  </a:lnTo>
                  <a:lnTo>
                    <a:pt x="526629" y="953081"/>
                  </a:lnTo>
                  <a:lnTo>
                    <a:pt x="574073" y="945842"/>
                  </a:lnTo>
                  <a:lnTo>
                    <a:pt x="619863" y="934071"/>
                  </a:lnTo>
                  <a:lnTo>
                    <a:pt x="663761" y="918007"/>
                  </a:lnTo>
                  <a:lnTo>
                    <a:pt x="705526" y="897891"/>
                  </a:lnTo>
                  <a:lnTo>
                    <a:pt x="744918" y="873961"/>
                  </a:lnTo>
                  <a:lnTo>
                    <a:pt x="781698" y="846460"/>
                  </a:lnTo>
                  <a:lnTo>
                    <a:pt x="815625" y="815625"/>
                  </a:lnTo>
                  <a:lnTo>
                    <a:pt x="846460" y="781698"/>
                  </a:lnTo>
                  <a:lnTo>
                    <a:pt x="873961" y="744918"/>
                  </a:lnTo>
                  <a:lnTo>
                    <a:pt x="897891" y="705526"/>
                  </a:lnTo>
                  <a:lnTo>
                    <a:pt x="918007" y="663761"/>
                  </a:lnTo>
                  <a:lnTo>
                    <a:pt x="934071" y="619863"/>
                  </a:lnTo>
                  <a:lnTo>
                    <a:pt x="945842" y="574073"/>
                  </a:lnTo>
                  <a:lnTo>
                    <a:pt x="953081" y="526629"/>
                  </a:lnTo>
                  <a:lnTo>
                    <a:pt x="955548" y="477774"/>
                  </a:lnTo>
                  <a:lnTo>
                    <a:pt x="953081" y="428918"/>
                  </a:lnTo>
                  <a:lnTo>
                    <a:pt x="945842" y="381474"/>
                  </a:lnTo>
                  <a:lnTo>
                    <a:pt x="934071" y="335684"/>
                  </a:lnTo>
                  <a:lnTo>
                    <a:pt x="918007" y="291786"/>
                  </a:lnTo>
                  <a:lnTo>
                    <a:pt x="897891" y="250021"/>
                  </a:lnTo>
                  <a:lnTo>
                    <a:pt x="873961" y="210629"/>
                  </a:lnTo>
                  <a:lnTo>
                    <a:pt x="846460" y="173849"/>
                  </a:lnTo>
                  <a:lnTo>
                    <a:pt x="815625" y="139922"/>
                  </a:lnTo>
                  <a:lnTo>
                    <a:pt x="781698" y="109087"/>
                  </a:lnTo>
                  <a:lnTo>
                    <a:pt x="744918" y="81586"/>
                  </a:lnTo>
                  <a:lnTo>
                    <a:pt x="705526" y="57656"/>
                  </a:lnTo>
                  <a:lnTo>
                    <a:pt x="663761" y="37540"/>
                  </a:lnTo>
                  <a:lnTo>
                    <a:pt x="619863" y="21476"/>
                  </a:lnTo>
                  <a:lnTo>
                    <a:pt x="574073" y="9705"/>
                  </a:lnTo>
                  <a:lnTo>
                    <a:pt x="526629" y="2466"/>
                  </a:lnTo>
                  <a:lnTo>
                    <a:pt x="47777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09323" y="2076336"/>
              <a:ext cx="456565" cy="457834"/>
            </a:xfrm>
            <a:custGeom>
              <a:avLst/>
              <a:gdLst/>
              <a:ahLst/>
              <a:cxnLst/>
              <a:rect l="l" t="t" r="r" b="b"/>
              <a:pathLst>
                <a:path w="456564" h="457835">
                  <a:moveTo>
                    <a:pt x="367256" y="311745"/>
                  </a:moveTo>
                  <a:lnTo>
                    <a:pt x="279152" y="311745"/>
                  </a:lnTo>
                  <a:lnTo>
                    <a:pt x="304529" y="337145"/>
                  </a:lnTo>
                  <a:lnTo>
                    <a:pt x="304075" y="345191"/>
                  </a:lnTo>
                  <a:lnTo>
                    <a:pt x="387582" y="445672"/>
                  </a:lnTo>
                  <a:lnTo>
                    <a:pt x="416132" y="457361"/>
                  </a:lnTo>
                  <a:lnTo>
                    <a:pt x="431380" y="454439"/>
                  </a:lnTo>
                  <a:lnTo>
                    <a:pt x="444682" y="445672"/>
                  </a:lnTo>
                  <a:lnTo>
                    <a:pt x="453441" y="432359"/>
                  </a:lnTo>
                  <a:lnTo>
                    <a:pt x="456361" y="417097"/>
                  </a:lnTo>
                  <a:lnTo>
                    <a:pt x="453441" y="401835"/>
                  </a:lnTo>
                  <a:lnTo>
                    <a:pt x="444682" y="388522"/>
                  </a:lnTo>
                  <a:lnTo>
                    <a:pt x="373163" y="316363"/>
                  </a:lnTo>
                  <a:lnTo>
                    <a:pt x="367256" y="311745"/>
                  </a:lnTo>
                  <a:close/>
                </a:path>
                <a:path w="456564" h="457835">
                  <a:moveTo>
                    <a:pt x="174181" y="0"/>
                  </a:moveTo>
                  <a:lnTo>
                    <a:pt x="128075" y="5974"/>
                  </a:lnTo>
                  <a:lnTo>
                    <a:pt x="86599" y="23352"/>
                  </a:lnTo>
                  <a:lnTo>
                    <a:pt x="51403" y="50448"/>
                  </a:lnTo>
                  <a:lnTo>
                    <a:pt x="24138" y="85578"/>
                  </a:lnTo>
                  <a:lnTo>
                    <a:pt x="6453" y="127057"/>
                  </a:lnTo>
                  <a:lnTo>
                    <a:pt x="0" y="173200"/>
                  </a:lnTo>
                  <a:lnTo>
                    <a:pt x="5967" y="219347"/>
                  </a:lnTo>
                  <a:lnTo>
                    <a:pt x="23326" y="260859"/>
                  </a:lnTo>
                  <a:lnTo>
                    <a:pt x="50394" y="296086"/>
                  </a:lnTo>
                  <a:lnTo>
                    <a:pt x="85488" y="323376"/>
                  </a:lnTo>
                  <a:lnTo>
                    <a:pt x="126927" y="341076"/>
                  </a:lnTo>
                  <a:lnTo>
                    <a:pt x="173028" y="347536"/>
                  </a:lnTo>
                  <a:lnTo>
                    <a:pt x="201370" y="345191"/>
                  </a:lnTo>
                  <a:lnTo>
                    <a:pt x="228901" y="338299"/>
                  </a:lnTo>
                  <a:lnTo>
                    <a:pt x="255027" y="327079"/>
                  </a:lnTo>
                  <a:lnTo>
                    <a:pt x="277335" y="312900"/>
                  </a:lnTo>
                  <a:lnTo>
                    <a:pt x="174181" y="312899"/>
                  </a:lnTo>
                  <a:lnTo>
                    <a:pt x="130329" y="305861"/>
                  </a:lnTo>
                  <a:lnTo>
                    <a:pt x="92318" y="286243"/>
                  </a:lnTo>
                  <a:lnTo>
                    <a:pt x="62382" y="256273"/>
                  </a:lnTo>
                  <a:lnTo>
                    <a:pt x="42791" y="218245"/>
                  </a:lnTo>
                  <a:lnTo>
                    <a:pt x="35759" y="174354"/>
                  </a:lnTo>
                  <a:lnTo>
                    <a:pt x="42791" y="130463"/>
                  </a:lnTo>
                  <a:lnTo>
                    <a:pt x="62391" y="92419"/>
                  </a:lnTo>
                  <a:lnTo>
                    <a:pt x="92318" y="62466"/>
                  </a:lnTo>
                  <a:lnTo>
                    <a:pt x="130329" y="42848"/>
                  </a:lnTo>
                  <a:lnTo>
                    <a:pt x="174181" y="35810"/>
                  </a:lnTo>
                  <a:lnTo>
                    <a:pt x="276639" y="35810"/>
                  </a:lnTo>
                  <a:lnTo>
                    <a:pt x="261721" y="24186"/>
                  </a:lnTo>
                  <a:lnTo>
                    <a:pt x="220282" y="6463"/>
                  </a:lnTo>
                  <a:lnTo>
                    <a:pt x="174181" y="0"/>
                  </a:lnTo>
                  <a:close/>
                </a:path>
                <a:path w="456564" h="457835">
                  <a:moveTo>
                    <a:pt x="276639" y="35810"/>
                  </a:moveTo>
                  <a:lnTo>
                    <a:pt x="174181" y="35810"/>
                  </a:lnTo>
                  <a:lnTo>
                    <a:pt x="218033" y="42848"/>
                  </a:lnTo>
                  <a:lnTo>
                    <a:pt x="256044" y="62466"/>
                  </a:lnTo>
                  <a:lnTo>
                    <a:pt x="285971" y="92419"/>
                  </a:lnTo>
                  <a:lnTo>
                    <a:pt x="305572" y="130464"/>
                  </a:lnTo>
                  <a:lnTo>
                    <a:pt x="312419" y="173200"/>
                  </a:lnTo>
                  <a:lnTo>
                    <a:pt x="312510" y="174932"/>
                  </a:lnTo>
                  <a:lnTo>
                    <a:pt x="305516" y="218024"/>
                  </a:lnTo>
                  <a:lnTo>
                    <a:pt x="285805" y="256041"/>
                  </a:lnTo>
                  <a:lnTo>
                    <a:pt x="255795" y="286077"/>
                  </a:lnTo>
                  <a:lnTo>
                    <a:pt x="217812" y="305806"/>
                  </a:lnTo>
                  <a:lnTo>
                    <a:pt x="174181" y="312899"/>
                  </a:lnTo>
                  <a:lnTo>
                    <a:pt x="277335" y="312900"/>
                  </a:lnTo>
                  <a:lnTo>
                    <a:pt x="279152" y="311745"/>
                  </a:lnTo>
                  <a:lnTo>
                    <a:pt x="367256" y="311745"/>
                  </a:lnTo>
                  <a:lnTo>
                    <a:pt x="365467" y="310347"/>
                  </a:lnTo>
                  <a:lnTo>
                    <a:pt x="356582" y="306333"/>
                  </a:lnTo>
                  <a:lnTo>
                    <a:pt x="351444" y="305395"/>
                  </a:lnTo>
                  <a:lnTo>
                    <a:pt x="337404" y="305395"/>
                  </a:lnTo>
                  <a:lnTo>
                    <a:pt x="311450" y="279995"/>
                  </a:lnTo>
                  <a:lnTo>
                    <a:pt x="326759" y="256290"/>
                  </a:lnTo>
                  <a:lnTo>
                    <a:pt x="337981" y="230494"/>
                  </a:lnTo>
                  <a:lnTo>
                    <a:pt x="344866" y="203200"/>
                  </a:lnTo>
                  <a:lnTo>
                    <a:pt x="347209" y="174932"/>
                  </a:lnTo>
                  <a:lnTo>
                    <a:pt x="341241" y="128540"/>
                  </a:lnTo>
                  <a:lnTo>
                    <a:pt x="323883" y="86861"/>
                  </a:lnTo>
                  <a:lnTo>
                    <a:pt x="296815" y="51531"/>
                  </a:lnTo>
                  <a:lnTo>
                    <a:pt x="276639" y="35810"/>
                  </a:lnTo>
                  <a:close/>
                </a:path>
                <a:path w="456564" h="457835">
                  <a:moveTo>
                    <a:pt x="347047" y="304592"/>
                  </a:moveTo>
                  <a:lnTo>
                    <a:pt x="337404" y="305395"/>
                  </a:lnTo>
                  <a:lnTo>
                    <a:pt x="351444" y="305395"/>
                  </a:lnTo>
                  <a:lnTo>
                    <a:pt x="347047" y="30459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9501" y="2161214"/>
              <a:ext cx="248583" cy="1835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11120" y="1864614"/>
            <a:ext cx="2145030" cy="8578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60"/>
              </a:spcBef>
            </a:pPr>
            <a:r>
              <a:rPr sz="1800" b="1" dirty="0">
                <a:latin typeface="Carlito"/>
                <a:cs typeface="Carlito"/>
              </a:rPr>
              <a:t>Does the </a:t>
            </a:r>
            <a:r>
              <a:rPr sz="1800" b="1" spc="-5" dirty="0">
                <a:latin typeface="Carlito"/>
                <a:cs typeface="Carlito"/>
              </a:rPr>
              <a:t>patient</a:t>
            </a:r>
            <a:r>
              <a:rPr sz="1800" b="1" spc="-13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fulfill  case definition </a:t>
            </a:r>
            <a:r>
              <a:rPr sz="1800" b="1" spc="-10" dirty="0">
                <a:latin typeface="Carlito"/>
                <a:cs typeface="Carlito"/>
              </a:rPr>
              <a:t>criteria  for </a:t>
            </a:r>
            <a:r>
              <a:rPr sz="1800" b="1" dirty="0">
                <a:latin typeface="Carlito"/>
                <a:cs typeface="Carlito"/>
              </a:rPr>
              <a:t>the</a:t>
            </a:r>
            <a:r>
              <a:rPr sz="1800" b="1" spc="-1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disease?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68596" y="1828800"/>
            <a:ext cx="955675" cy="955675"/>
            <a:chOff x="4768596" y="1828800"/>
            <a:chExt cx="955675" cy="955675"/>
          </a:xfrm>
        </p:grpSpPr>
        <p:sp>
          <p:nvSpPr>
            <p:cNvPr id="9" name="object 9"/>
            <p:cNvSpPr/>
            <p:nvPr/>
          </p:nvSpPr>
          <p:spPr>
            <a:xfrm>
              <a:off x="4768596" y="1828800"/>
              <a:ext cx="955675" cy="955675"/>
            </a:xfrm>
            <a:custGeom>
              <a:avLst/>
              <a:gdLst/>
              <a:ahLst/>
              <a:cxnLst/>
              <a:rect l="l" t="t" r="r" b="b"/>
              <a:pathLst>
                <a:path w="955675" h="955675">
                  <a:moveTo>
                    <a:pt x="477774" y="0"/>
                  </a:moveTo>
                  <a:lnTo>
                    <a:pt x="428918" y="2466"/>
                  </a:lnTo>
                  <a:lnTo>
                    <a:pt x="381474" y="9705"/>
                  </a:lnTo>
                  <a:lnTo>
                    <a:pt x="335684" y="21476"/>
                  </a:lnTo>
                  <a:lnTo>
                    <a:pt x="291786" y="37540"/>
                  </a:lnTo>
                  <a:lnTo>
                    <a:pt x="250021" y="57656"/>
                  </a:lnTo>
                  <a:lnTo>
                    <a:pt x="210629" y="81586"/>
                  </a:lnTo>
                  <a:lnTo>
                    <a:pt x="173849" y="109087"/>
                  </a:lnTo>
                  <a:lnTo>
                    <a:pt x="139922" y="139922"/>
                  </a:lnTo>
                  <a:lnTo>
                    <a:pt x="109087" y="173849"/>
                  </a:lnTo>
                  <a:lnTo>
                    <a:pt x="81586" y="210629"/>
                  </a:lnTo>
                  <a:lnTo>
                    <a:pt x="57656" y="250021"/>
                  </a:lnTo>
                  <a:lnTo>
                    <a:pt x="37540" y="291786"/>
                  </a:lnTo>
                  <a:lnTo>
                    <a:pt x="21476" y="335684"/>
                  </a:lnTo>
                  <a:lnTo>
                    <a:pt x="9705" y="381474"/>
                  </a:lnTo>
                  <a:lnTo>
                    <a:pt x="2466" y="428918"/>
                  </a:lnTo>
                  <a:lnTo>
                    <a:pt x="0" y="477774"/>
                  </a:lnTo>
                  <a:lnTo>
                    <a:pt x="2466" y="526629"/>
                  </a:lnTo>
                  <a:lnTo>
                    <a:pt x="9705" y="574073"/>
                  </a:lnTo>
                  <a:lnTo>
                    <a:pt x="21476" y="619863"/>
                  </a:lnTo>
                  <a:lnTo>
                    <a:pt x="37540" y="663761"/>
                  </a:lnTo>
                  <a:lnTo>
                    <a:pt x="57656" y="705526"/>
                  </a:lnTo>
                  <a:lnTo>
                    <a:pt x="81586" y="744918"/>
                  </a:lnTo>
                  <a:lnTo>
                    <a:pt x="109087" y="781698"/>
                  </a:lnTo>
                  <a:lnTo>
                    <a:pt x="139922" y="815625"/>
                  </a:lnTo>
                  <a:lnTo>
                    <a:pt x="173849" y="846460"/>
                  </a:lnTo>
                  <a:lnTo>
                    <a:pt x="210629" y="873961"/>
                  </a:lnTo>
                  <a:lnTo>
                    <a:pt x="250021" y="897891"/>
                  </a:lnTo>
                  <a:lnTo>
                    <a:pt x="291786" y="918007"/>
                  </a:lnTo>
                  <a:lnTo>
                    <a:pt x="335684" y="934071"/>
                  </a:lnTo>
                  <a:lnTo>
                    <a:pt x="381474" y="945842"/>
                  </a:lnTo>
                  <a:lnTo>
                    <a:pt x="428918" y="953081"/>
                  </a:lnTo>
                  <a:lnTo>
                    <a:pt x="477774" y="955548"/>
                  </a:lnTo>
                  <a:lnTo>
                    <a:pt x="526629" y="953081"/>
                  </a:lnTo>
                  <a:lnTo>
                    <a:pt x="574073" y="945842"/>
                  </a:lnTo>
                  <a:lnTo>
                    <a:pt x="619863" y="934071"/>
                  </a:lnTo>
                  <a:lnTo>
                    <a:pt x="663761" y="918007"/>
                  </a:lnTo>
                  <a:lnTo>
                    <a:pt x="705526" y="897891"/>
                  </a:lnTo>
                  <a:lnTo>
                    <a:pt x="744918" y="873961"/>
                  </a:lnTo>
                  <a:lnTo>
                    <a:pt x="781698" y="846460"/>
                  </a:lnTo>
                  <a:lnTo>
                    <a:pt x="815625" y="815625"/>
                  </a:lnTo>
                  <a:lnTo>
                    <a:pt x="846460" y="781698"/>
                  </a:lnTo>
                  <a:lnTo>
                    <a:pt x="873961" y="744918"/>
                  </a:lnTo>
                  <a:lnTo>
                    <a:pt x="897891" y="705526"/>
                  </a:lnTo>
                  <a:lnTo>
                    <a:pt x="918007" y="663761"/>
                  </a:lnTo>
                  <a:lnTo>
                    <a:pt x="934071" y="619863"/>
                  </a:lnTo>
                  <a:lnTo>
                    <a:pt x="945842" y="574073"/>
                  </a:lnTo>
                  <a:lnTo>
                    <a:pt x="953081" y="526629"/>
                  </a:lnTo>
                  <a:lnTo>
                    <a:pt x="955548" y="477774"/>
                  </a:lnTo>
                  <a:lnTo>
                    <a:pt x="953081" y="428918"/>
                  </a:lnTo>
                  <a:lnTo>
                    <a:pt x="945842" y="381474"/>
                  </a:lnTo>
                  <a:lnTo>
                    <a:pt x="934071" y="335684"/>
                  </a:lnTo>
                  <a:lnTo>
                    <a:pt x="918007" y="291786"/>
                  </a:lnTo>
                  <a:lnTo>
                    <a:pt x="897891" y="250021"/>
                  </a:lnTo>
                  <a:lnTo>
                    <a:pt x="873961" y="210629"/>
                  </a:lnTo>
                  <a:lnTo>
                    <a:pt x="846460" y="173849"/>
                  </a:lnTo>
                  <a:lnTo>
                    <a:pt x="815625" y="139922"/>
                  </a:lnTo>
                  <a:lnTo>
                    <a:pt x="781698" y="109087"/>
                  </a:lnTo>
                  <a:lnTo>
                    <a:pt x="744918" y="81586"/>
                  </a:lnTo>
                  <a:lnTo>
                    <a:pt x="705526" y="57656"/>
                  </a:lnTo>
                  <a:lnTo>
                    <a:pt x="663761" y="37540"/>
                  </a:lnTo>
                  <a:lnTo>
                    <a:pt x="619863" y="21476"/>
                  </a:lnTo>
                  <a:lnTo>
                    <a:pt x="574073" y="9705"/>
                  </a:lnTo>
                  <a:lnTo>
                    <a:pt x="526629" y="2466"/>
                  </a:lnTo>
                  <a:lnTo>
                    <a:pt x="47777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66559" y="2069409"/>
              <a:ext cx="353060" cy="467359"/>
            </a:xfrm>
            <a:custGeom>
              <a:avLst/>
              <a:gdLst/>
              <a:ahLst/>
              <a:cxnLst/>
              <a:rect l="l" t="t" r="r" b="b"/>
              <a:pathLst>
                <a:path w="353060" h="467360">
                  <a:moveTo>
                    <a:pt x="294381" y="0"/>
                  </a:moveTo>
                  <a:lnTo>
                    <a:pt x="211098" y="77950"/>
                  </a:lnTo>
                  <a:lnTo>
                    <a:pt x="196639" y="114896"/>
                  </a:lnTo>
                  <a:lnTo>
                    <a:pt x="189271" y="134637"/>
                  </a:lnTo>
                  <a:lnTo>
                    <a:pt x="170268" y="153722"/>
                  </a:lnTo>
                  <a:lnTo>
                    <a:pt x="144284" y="175029"/>
                  </a:lnTo>
                  <a:lnTo>
                    <a:pt x="115973" y="201436"/>
                  </a:lnTo>
                  <a:lnTo>
                    <a:pt x="89990" y="235819"/>
                  </a:lnTo>
                  <a:lnTo>
                    <a:pt x="70987" y="281059"/>
                  </a:lnTo>
                  <a:lnTo>
                    <a:pt x="63618" y="340031"/>
                  </a:lnTo>
                  <a:lnTo>
                    <a:pt x="64558" y="369039"/>
                  </a:lnTo>
                  <a:lnTo>
                    <a:pt x="67667" y="393717"/>
                  </a:lnTo>
                  <a:lnTo>
                    <a:pt x="63618" y="390254"/>
                  </a:lnTo>
                  <a:lnTo>
                    <a:pt x="53488" y="377536"/>
                  </a:lnTo>
                  <a:lnTo>
                    <a:pt x="44171" y="357349"/>
                  </a:lnTo>
                  <a:lnTo>
                    <a:pt x="37348" y="328071"/>
                  </a:lnTo>
                  <a:lnTo>
                    <a:pt x="34701" y="288077"/>
                  </a:lnTo>
                  <a:lnTo>
                    <a:pt x="36490" y="271976"/>
                  </a:lnTo>
                  <a:lnTo>
                    <a:pt x="41207" y="255822"/>
                  </a:lnTo>
                  <a:lnTo>
                    <a:pt x="47876" y="239775"/>
                  </a:lnTo>
                  <a:lnTo>
                    <a:pt x="67278" y="198185"/>
                  </a:lnTo>
                  <a:lnTo>
                    <a:pt x="74968" y="171612"/>
                  </a:lnTo>
                  <a:lnTo>
                    <a:pt x="73658" y="145256"/>
                  </a:lnTo>
                  <a:lnTo>
                    <a:pt x="58413" y="120091"/>
                  </a:lnTo>
                  <a:lnTo>
                    <a:pt x="52584" y="116194"/>
                  </a:lnTo>
                  <a:lnTo>
                    <a:pt x="46051" y="114895"/>
                  </a:lnTo>
                  <a:lnTo>
                    <a:pt x="39626" y="116194"/>
                  </a:lnTo>
                  <a:lnTo>
                    <a:pt x="34122" y="120091"/>
                  </a:lnTo>
                  <a:lnTo>
                    <a:pt x="30218" y="125909"/>
                  </a:lnTo>
                  <a:lnTo>
                    <a:pt x="28917" y="132430"/>
                  </a:lnTo>
                  <a:lnTo>
                    <a:pt x="30218" y="138843"/>
                  </a:lnTo>
                  <a:lnTo>
                    <a:pt x="40647" y="154998"/>
                  </a:lnTo>
                  <a:lnTo>
                    <a:pt x="40773" y="168149"/>
                  </a:lnTo>
                  <a:lnTo>
                    <a:pt x="35261" y="185413"/>
                  </a:lnTo>
                  <a:lnTo>
                    <a:pt x="15859" y="226787"/>
                  </a:lnTo>
                  <a:lnTo>
                    <a:pt x="7880" y="246297"/>
                  </a:lnTo>
                  <a:lnTo>
                    <a:pt x="2177" y="266781"/>
                  </a:lnTo>
                  <a:lnTo>
                    <a:pt x="0" y="288077"/>
                  </a:lnTo>
                  <a:lnTo>
                    <a:pt x="2584" y="329613"/>
                  </a:lnTo>
                  <a:lnTo>
                    <a:pt x="22935" y="393852"/>
                  </a:lnTo>
                  <a:lnTo>
                    <a:pt x="51021" y="424755"/>
                  </a:lnTo>
                  <a:lnTo>
                    <a:pt x="79812" y="437013"/>
                  </a:lnTo>
                  <a:lnTo>
                    <a:pt x="88334" y="451444"/>
                  </a:lnTo>
                  <a:lnTo>
                    <a:pt x="96801" y="460680"/>
                  </a:lnTo>
                  <a:lnTo>
                    <a:pt x="104293" y="465587"/>
                  </a:lnTo>
                  <a:lnTo>
                    <a:pt x="109887" y="467030"/>
                  </a:lnTo>
                  <a:lnTo>
                    <a:pt x="189121" y="467030"/>
                  </a:lnTo>
                  <a:lnTo>
                    <a:pt x="196639" y="459526"/>
                  </a:lnTo>
                  <a:lnTo>
                    <a:pt x="196639" y="441053"/>
                  </a:lnTo>
                  <a:lnTo>
                    <a:pt x="190278" y="433549"/>
                  </a:lnTo>
                  <a:lnTo>
                    <a:pt x="181602" y="432394"/>
                  </a:lnTo>
                  <a:lnTo>
                    <a:pt x="161938" y="432394"/>
                  </a:lnTo>
                  <a:lnTo>
                    <a:pt x="177536" y="420822"/>
                  </a:lnTo>
                  <a:lnTo>
                    <a:pt x="190422" y="403892"/>
                  </a:lnTo>
                  <a:lnTo>
                    <a:pt x="199188" y="381008"/>
                  </a:lnTo>
                  <a:lnTo>
                    <a:pt x="202423" y="351577"/>
                  </a:lnTo>
                  <a:lnTo>
                    <a:pt x="200850" y="326898"/>
                  </a:lnTo>
                  <a:lnTo>
                    <a:pt x="195483" y="308714"/>
                  </a:lnTo>
                  <a:lnTo>
                    <a:pt x="185343" y="295076"/>
                  </a:lnTo>
                  <a:lnTo>
                    <a:pt x="165408" y="281727"/>
                  </a:lnTo>
                  <a:lnTo>
                    <a:pt x="163673" y="276531"/>
                  </a:lnTo>
                  <a:lnTo>
                    <a:pt x="168300" y="268450"/>
                  </a:lnTo>
                  <a:lnTo>
                    <a:pt x="173505" y="266718"/>
                  </a:lnTo>
                  <a:lnTo>
                    <a:pt x="199034" y="284361"/>
                  </a:lnTo>
                  <a:lnTo>
                    <a:pt x="211893" y="302941"/>
                  </a:lnTo>
                  <a:lnTo>
                    <a:pt x="218138" y="325202"/>
                  </a:lnTo>
                  <a:lnTo>
                    <a:pt x="219773" y="351577"/>
                  </a:lnTo>
                  <a:lnTo>
                    <a:pt x="219023" y="366721"/>
                  </a:lnTo>
                  <a:lnTo>
                    <a:pt x="216809" y="380945"/>
                  </a:lnTo>
                  <a:lnTo>
                    <a:pt x="213186" y="394195"/>
                  </a:lnTo>
                  <a:lnTo>
                    <a:pt x="208206" y="406417"/>
                  </a:lnTo>
                  <a:lnTo>
                    <a:pt x="208206" y="459526"/>
                  </a:lnTo>
                  <a:lnTo>
                    <a:pt x="215725" y="467030"/>
                  </a:lnTo>
                  <a:lnTo>
                    <a:pt x="235389" y="467030"/>
                  </a:lnTo>
                  <a:lnTo>
                    <a:pt x="242908" y="459526"/>
                  </a:lnTo>
                  <a:lnTo>
                    <a:pt x="242908" y="396604"/>
                  </a:lnTo>
                  <a:lnTo>
                    <a:pt x="251005" y="386790"/>
                  </a:lnTo>
                  <a:lnTo>
                    <a:pt x="254475" y="381017"/>
                  </a:lnTo>
                  <a:lnTo>
                    <a:pt x="254475" y="459526"/>
                  </a:lnTo>
                  <a:lnTo>
                    <a:pt x="261993" y="467030"/>
                  </a:lnTo>
                  <a:lnTo>
                    <a:pt x="281657" y="467030"/>
                  </a:lnTo>
                  <a:lnTo>
                    <a:pt x="289176" y="459526"/>
                  </a:lnTo>
                  <a:lnTo>
                    <a:pt x="289176" y="296159"/>
                  </a:lnTo>
                  <a:lnTo>
                    <a:pt x="293586" y="272202"/>
                  </a:lnTo>
                  <a:lnTo>
                    <a:pt x="294959" y="253441"/>
                  </a:lnTo>
                  <a:lnTo>
                    <a:pt x="293152" y="225966"/>
                  </a:lnTo>
                  <a:lnTo>
                    <a:pt x="285199" y="194180"/>
                  </a:lnTo>
                  <a:lnTo>
                    <a:pt x="283392" y="178395"/>
                  </a:lnTo>
                  <a:lnTo>
                    <a:pt x="285218" y="169430"/>
                  </a:lnTo>
                  <a:lnTo>
                    <a:pt x="290188" y="162087"/>
                  </a:lnTo>
                  <a:lnTo>
                    <a:pt x="297544" y="157127"/>
                  </a:lnTo>
                  <a:lnTo>
                    <a:pt x="324491" y="151661"/>
                  </a:lnTo>
                  <a:lnTo>
                    <a:pt x="339203" y="141739"/>
                  </a:lnTo>
                  <a:lnTo>
                    <a:pt x="349144" y="127054"/>
                  </a:lnTo>
                  <a:lnTo>
                    <a:pt x="352794" y="109123"/>
                  </a:lnTo>
                  <a:lnTo>
                    <a:pt x="352794" y="105082"/>
                  </a:lnTo>
                  <a:lnTo>
                    <a:pt x="351638" y="101618"/>
                  </a:lnTo>
                  <a:lnTo>
                    <a:pt x="300743" y="28286"/>
                  </a:lnTo>
                  <a:lnTo>
                    <a:pt x="300743" y="2309"/>
                  </a:lnTo>
                  <a:close/>
                </a:path>
              </a:pathLst>
            </a:custGeom>
            <a:solidFill>
              <a:srgbClr val="54C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916929" y="1864614"/>
            <a:ext cx="2095500" cy="8578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60"/>
              </a:spcBef>
            </a:pPr>
            <a:r>
              <a:rPr sz="1800" b="1" spc="-5" dirty="0">
                <a:latin typeface="Carlito"/>
                <a:cs typeface="Carlito"/>
              </a:rPr>
              <a:t>What </a:t>
            </a:r>
            <a:r>
              <a:rPr sz="1800" b="1" dirty="0">
                <a:latin typeface="Carlito"/>
                <a:cs typeface="Carlito"/>
              </a:rPr>
              <a:t>is the</a:t>
            </a:r>
            <a:r>
              <a:rPr sz="1800" b="1" spc="-7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infectious  agent </a:t>
            </a:r>
            <a:r>
              <a:rPr sz="1800" b="1" dirty="0">
                <a:latin typeface="Carlito"/>
                <a:cs typeface="Carlito"/>
              </a:rPr>
              <a:t>and its </a:t>
            </a:r>
            <a:r>
              <a:rPr sz="1800" b="1" spc="-5" dirty="0">
                <a:latin typeface="Carlito"/>
                <a:cs typeface="Carlito"/>
              </a:rPr>
              <a:t>mode</a:t>
            </a:r>
            <a:r>
              <a:rPr sz="1800" b="1" spc="-10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of  </a:t>
            </a:r>
            <a:r>
              <a:rPr sz="1800" b="1" spc="-5" dirty="0">
                <a:latin typeface="Carlito"/>
                <a:cs typeface="Carlito"/>
              </a:rPr>
              <a:t>transmission?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63167" y="3523488"/>
            <a:ext cx="955675" cy="955675"/>
            <a:chOff x="963167" y="3523488"/>
            <a:chExt cx="955675" cy="955675"/>
          </a:xfrm>
        </p:grpSpPr>
        <p:sp>
          <p:nvSpPr>
            <p:cNvPr id="13" name="object 13"/>
            <p:cNvSpPr/>
            <p:nvPr/>
          </p:nvSpPr>
          <p:spPr>
            <a:xfrm>
              <a:off x="963167" y="3523488"/>
              <a:ext cx="955675" cy="955675"/>
            </a:xfrm>
            <a:custGeom>
              <a:avLst/>
              <a:gdLst/>
              <a:ahLst/>
              <a:cxnLst/>
              <a:rect l="l" t="t" r="r" b="b"/>
              <a:pathLst>
                <a:path w="955675" h="955675">
                  <a:moveTo>
                    <a:pt x="477773" y="0"/>
                  </a:moveTo>
                  <a:lnTo>
                    <a:pt x="428924" y="2466"/>
                  </a:lnTo>
                  <a:lnTo>
                    <a:pt x="381485" y="9705"/>
                  </a:lnTo>
                  <a:lnTo>
                    <a:pt x="335698" y="21476"/>
                  </a:lnTo>
                  <a:lnTo>
                    <a:pt x="291802" y="37540"/>
                  </a:lnTo>
                  <a:lnTo>
                    <a:pt x="250038" y="57656"/>
                  </a:lnTo>
                  <a:lnTo>
                    <a:pt x="210645" y="81586"/>
                  </a:lnTo>
                  <a:lnTo>
                    <a:pt x="173865" y="109087"/>
                  </a:lnTo>
                  <a:lnTo>
                    <a:pt x="139936" y="139922"/>
                  </a:lnTo>
                  <a:lnTo>
                    <a:pt x="109100" y="173849"/>
                  </a:lnTo>
                  <a:lnTo>
                    <a:pt x="81596" y="210629"/>
                  </a:lnTo>
                  <a:lnTo>
                    <a:pt x="57664" y="250021"/>
                  </a:lnTo>
                  <a:lnTo>
                    <a:pt x="37545" y="291786"/>
                  </a:lnTo>
                  <a:lnTo>
                    <a:pt x="21479" y="335684"/>
                  </a:lnTo>
                  <a:lnTo>
                    <a:pt x="9706" y="381474"/>
                  </a:lnTo>
                  <a:lnTo>
                    <a:pt x="2466" y="428918"/>
                  </a:lnTo>
                  <a:lnTo>
                    <a:pt x="0" y="477774"/>
                  </a:lnTo>
                  <a:lnTo>
                    <a:pt x="2466" y="526629"/>
                  </a:lnTo>
                  <a:lnTo>
                    <a:pt x="9706" y="574073"/>
                  </a:lnTo>
                  <a:lnTo>
                    <a:pt x="21479" y="619863"/>
                  </a:lnTo>
                  <a:lnTo>
                    <a:pt x="37545" y="663761"/>
                  </a:lnTo>
                  <a:lnTo>
                    <a:pt x="57664" y="705526"/>
                  </a:lnTo>
                  <a:lnTo>
                    <a:pt x="81596" y="744918"/>
                  </a:lnTo>
                  <a:lnTo>
                    <a:pt x="109100" y="781698"/>
                  </a:lnTo>
                  <a:lnTo>
                    <a:pt x="139936" y="815625"/>
                  </a:lnTo>
                  <a:lnTo>
                    <a:pt x="173865" y="846460"/>
                  </a:lnTo>
                  <a:lnTo>
                    <a:pt x="210645" y="873961"/>
                  </a:lnTo>
                  <a:lnTo>
                    <a:pt x="250038" y="897891"/>
                  </a:lnTo>
                  <a:lnTo>
                    <a:pt x="291802" y="918007"/>
                  </a:lnTo>
                  <a:lnTo>
                    <a:pt x="335698" y="934071"/>
                  </a:lnTo>
                  <a:lnTo>
                    <a:pt x="381485" y="945842"/>
                  </a:lnTo>
                  <a:lnTo>
                    <a:pt x="428924" y="953081"/>
                  </a:lnTo>
                  <a:lnTo>
                    <a:pt x="477773" y="955548"/>
                  </a:lnTo>
                  <a:lnTo>
                    <a:pt x="526629" y="953081"/>
                  </a:lnTo>
                  <a:lnTo>
                    <a:pt x="574073" y="945842"/>
                  </a:lnTo>
                  <a:lnTo>
                    <a:pt x="619863" y="934071"/>
                  </a:lnTo>
                  <a:lnTo>
                    <a:pt x="663761" y="918007"/>
                  </a:lnTo>
                  <a:lnTo>
                    <a:pt x="705526" y="897891"/>
                  </a:lnTo>
                  <a:lnTo>
                    <a:pt x="744918" y="873961"/>
                  </a:lnTo>
                  <a:lnTo>
                    <a:pt x="781698" y="846460"/>
                  </a:lnTo>
                  <a:lnTo>
                    <a:pt x="815625" y="815625"/>
                  </a:lnTo>
                  <a:lnTo>
                    <a:pt x="846460" y="781698"/>
                  </a:lnTo>
                  <a:lnTo>
                    <a:pt x="873961" y="744918"/>
                  </a:lnTo>
                  <a:lnTo>
                    <a:pt x="897891" y="705526"/>
                  </a:lnTo>
                  <a:lnTo>
                    <a:pt x="918007" y="663761"/>
                  </a:lnTo>
                  <a:lnTo>
                    <a:pt x="934071" y="619863"/>
                  </a:lnTo>
                  <a:lnTo>
                    <a:pt x="945842" y="574073"/>
                  </a:lnTo>
                  <a:lnTo>
                    <a:pt x="953081" y="526629"/>
                  </a:lnTo>
                  <a:lnTo>
                    <a:pt x="955548" y="477774"/>
                  </a:lnTo>
                  <a:lnTo>
                    <a:pt x="953081" y="428918"/>
                  </a:lnTo>
                  <a:lnTo>
                    <a:pt x="945842" y="381474"/>
                  </a:lnTo>
                  <a:lnTo>
                    <a:pt x="934071" y="335684"/>
                  </a:lnTo>
                  <a:lnTo>
                    <a:pt x="918007" y="291786"/>
                  </a:lnTo>
                  <a:lnTo>
                    <a:pt x="897891" y="250021"/>
                  </a:lnTo>
                  <a:lnTo>
                    <a:pt x="873961" y="210629"/>
                  </a:lnTo>
                  <a:lnTo>
                    <a:pt x="846460" y="173849"/>
                  </a:lnTo>
                  <a:lnTo>
                    <a:pt x="815625" y="139922"/>
                  </a:lnTo>
                  <a:lnTo>
                    <a:pt x="781698" y="109087"/>
                  </a:lnTo>
                  <a:lnTo>
                    <a:pt x="744918" y="81586"/>
                  </a:lnTo>
                  <a:lnTo>
                    <a:pt x="705526" y="57656"/>
                  </a:lnTo>
                  <a:lnTo>
                    <a:pt x="663761" y="37540"/>
                  </a:lnTo>
                  <a:lnTo>
                    <a:pt x="619863" y="21476"/>
                  </a:lnTo>
                  <a:lnTo>
                    <a:pt x="574073" y="9705"/>
                  </a:lnTo>
                  <a:lnTo>
                    <a:pt x="526629" y="2466"/>
                  </a:lnTo>
                  <a:lnTo>
                    <a:pt x="47777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00807" y="3747665"/>
              <a:ext cx="98049" cy="1439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6045" y="3903118"/>
              <a:ext cx="230504" cy="351790"/>
            </a:xfrm>
            <a:custGeom>
              <a:avLst/>
              <a:gdLst/>
              <a:ahLst/>
              <a:cxnLst/>
              <a:rect l="l" t="t" r="r" b="b"/>
              <a:pathLst>
                <a:path w="230505" h="351789">
                  <a:moveTo>
                    <a:pt x="177425" y="0"/>
                  </a:moveTo>
                  <a:lnTo>
                    <a:pt x="52845" y="0"/>
                  </a:lnTo>
                  <a:lnTo>
                    <a:pt x="48808" y="2302"/>
                  </a:lnTo>
                  <a:lnTo>
                    <a:pt x="46501" y="6332"/>
                  </a:lnTo>
                  <a:lnTo>
                    <a:pt x="43617" y="12089"/>
                  </a:lnTo>
                  <a:lnTo>
                    <a:pt x="45924" y="18997"/>
                  </a:lnTo>
                  <a:lnTo>
                    <a:pt x="51692" y="21875"/>
                  </a:lnTo>
                  <a:lnTo>
                    <a:pt x="61695" y="27524"/>
                  </a:lnTo>
                  <a:lnTo>
                    <a:pt x="66832" y="32526"/>
                  </a:lnTo>
                  <a:lnTo>
                    <a:pt x="68724" y="39686"/>
                  </a:lnTo>
                  <a:lnTo>
                    <a:pt x="68994" y="51811"/>
                  </a:lnTo>
                  <a:lnTo>
                    <a:pt x="68994" y="153131"/>
                  </a:lnTo>
                  <a:lnTo>
                    <a:pt x="2667" y="302808"/>
                  </a:lnTo>
                  <a:lnTo>
                    <a:pt x="279" y="311173"/>
                  </a:lnTo>
                  <a:lnTo>
                    <a:pt x="18023" y="347063"/>
                  </a:lnTo>
                  <a:lnTo>
                    <a:pt x="195882" y="351165"/>
                  </a:lnTo>
                  <a:lnTo>
                    <a:pt x="204362" y="350112"/>
                  </a:lnTo>
                  <a:lnTo>
                    <a:pt x="230271" y="319647"/>
                  </a:lnTo>
                  <a:lnTo>
                    <a:pt x="229992" y="311173"/>
                  </a:lnTo>
                  <a:lnTo>
                    <a:pt x="227604" y="302808"/>
                  </a:lnTo>
                  <a:lnTo>
                    <a:pt x="161276" y="153131"/>
                  </a:lnTo>
                  <a:lnTo>
                    <a:pt x="161276" y="74838"/>
                  </a:lnTo>
                  <a:lnTo>
                    <a:pt x="92065" y="74838"/>
                  </a:lnTo>
                  <a:lnTo>
                    <a:pt x="92065" y="51811"/>
                  </a:lnTo>
                  <a:lnTo>
                    <a:pt x="91461" y="43266"/>
                  </a:lnTo>
                  <a:lnTo>
                    <a:pt x="89830" y="35692"/>
                  </a:lnTo>
                  <a:lnTo>
                    <a:pt x="87442" y="28981"/>
                  </a:lnTo>
                  <a:lnTo>
                    <a:pt x="84567" y="23027"/>
                  </a:lnTo>
                  <a:lnTo>
                    <a:pt x="176887" y="23027"/>
                  </a:lnTo>
                  <a:lnTo>
                    <a:pt x="178579" y="21875"/>
                  </a:lnTo>
                  <a:lnTo>
                    <a:pt x="184347" y="18997"/>
                  </a:lnTo>
                  <a:lnTo>
                    <a:pt x="186654" y="12089"/>
                  </a:lnTo>
                  <a:lnTo>
                    <a:pt x="183770" y="6332"/>
                  </a:lnTo>
                  <a:lnTo>
                    <a:pt x="181463" y="2302"/>
                  </a:lnTo>
                  <a:lnTo>
                    <a:pt x="177425" y="0"/>
                  </a:lnTo>
                  <a:close/>
                </a:path>
                <a:path w="230505" h="351789">
                  <a:moveTo>
                    <a:pt x="176887" y="23027"/>
                  </a:moveTo>
                  <a:lnTo>
                    <a:pt x="140513" y="35692"/>
                  </a:lnTo>
                  <a:lnTo>
                    <a:pt x="138206" y="51811"/>
                  </a:lnTo>
                  <a:lnTo>
                    <a:pt x="138206" y="74838"/>
                  </a:lnTo>
                  <a:lnTo>
                    <a:pt x="161276" y="74838"/>
                  </a:lnTo>
                  <a:lnTo>
                    <a:pt x="161276" y="51811"/>
                  </a:lnTo>
                  <a:lnTo>
                    <a:pt x="163899" y="38471"/>
                  </a:lnTo>
                  <a:lnTo>
                    <a:pt x="169711" y="29287"/>
                  </a:lnTo>
                  <a:lnTo>
                    <a:pt x="175632" y="23881"/>
                  </a:lnTo>
                  <a:lnTo>
                    <a:pt x="176887" y="23027"/>
                  </a:lnTo>
                  <a:close/>
                </a:path>
              </a:pathLst>
            </a:custGeom>
            <a:solidFill>
              <a:srgbClr val="50C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111120" y="3560191"/>
            <a:ext cx="2236470" cy="8578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0"/>
              </a:spcBef>
            </a:pPr>
            <a:r>
              <a:rPr sz="1800" b="1" spc="-5" dirty="0">
                <a:latin typeface="Carlito"/>
                <a:cs typeface="Carlito"/>
              </a:rPr>
              <a:t>What </a:t>
            </a:r>
            <a:r>
              <a:rPr sz="1800" b="1" dirty="0">
                <a:latin typeface="Carlito"/>
                <a:cs typeface="Carlito"/>
              </a:rPr>
              <a:t>type of  </a:t>
            </a:r>
            <a:r>
              <a:rPr sz="1800" b="1" spc="-10" dirty="0">
                <a:latin typeface="Carlito"/>
                <a:cs typeface="Carlito"/>
              </a:rPr>
              <a:t>procedure </a:t>
            </a:r>
            <a:r>
              <a:rPr sz="1800" b="1" spc="-5" dirty="0">
                <a:latin typeface="Carlito"/>
                <a:cs typeface="Carlito"/>
              </a:rPr>
              <a:t>will </a:t>
            </a:r>
            <a:r>
              <a:rPr sz="1800" b="1" dirty="0">
                <a:latin typeface="Carlito"/>
                <a:cs typeface="Carlito"/>
              </a:rPr>
              <a:t>the  </a:t>
            </a:r>
            <a:r>
              <a:rPr sz="1800" b="1" spc="-5" dirty="0">
                <a:latin typeface="Carlito"/>
                <a:cs typeface="Carlito"/>
              </a:rPr>
              <a:t>patient </a:t>
            </a:r>
            <a:r>
              <a:rPr sz="1800" b="1" dirty="0">
                <a:latin typeface="Carlito"/>
                <a:cs typeface="Carlito"/>
              </a:rPr>
              <a:t>be</a:t>
            </a:r>
            <a:r>
              <a:rPr sz="1800" b="1" spc="-114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undergoing?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768596" y="3523488"/>
            <a:ext cx="955675" cy="955675"/>
            <a:chOff x="4768596" y="3523488"/>
            <a:chExt cx="955675" cy="955675"/>
          </a:xfrm>
        </p:grpSpPr>
        <p:sp>
          <p:nvSpPr>
            <p:cNvPr id="18" name="object 18"/>
            <p:cNvSpPr/>
            <p:nvPr/>
          </p:nvSpPr>
          <p:spPr>
            <a:xfrm>
              <a:off x="4768596" y="3523488"/>
              <a:ext cx="955675" cy="955675"/>
            </a:xfrm>
            <a:custGeom>
              <a:avLst/>
              <a:gdLst/>
              <a:ahLst/>
              <a:cxnLst/>
              <a:rect l="l" t="t" r="r" b="b"/>
              <a:pathLst>
                <a:path w="955675" h="955675">
                  <a:moveTo>
                    <a:pt x="477774" y="0"/>
                  </a:moveTo>
                  <a:lnTo>
                    <a:pt x="428918" y="2466"/>
                  </a:lnTo>
                  <a:lnTo>
                    <a:pt x="381474" y="9705"/>
                  </a:lnTo>
                  <a:lnTo>
                    <a:pt x="335684" y="21476"/>
                  </a:lnTo>
                  <a:lnTo>
                    <a:pt x="291786" y="37540"/>
                  </a:lnTo>
                  <a:lnTo>
                    <a:pt x="250021" y="57656"/>
                  </a:lnTo>
                  <a:lnTo>
                    <a:pt x="210629" y="81586"/>
                  </a:lnTo>
                  <a:lnTo>
                    <a:pt x="173849" y="109087"/>
                  </a:lnTo>
                  <a:lnTo>
                    <a:pt x="139922" y="139922"/>
                  </a:lnTo>
                  <a:lnTo>
                    <a:pt x="109087" y="173849"/>
                  </a:lnTo>
                  <a:lnTo>
                    <a:pt x="81586" y="210629"/>
                  </a:lnTo>
                  <a:lnTo>
                    <a:pt x="57656" y="250021"/>
                  </a:lnTo>
                  <a:lnTo>
                    <a:pt x="37540" y="291786"/>
                  </a:lnTo>
                  <a:lnTo>
                    <a:pt x="21476" y="335684"/>
                  </a:lnTo>
                  <a:lnTo>
                    <a:pt x="9705" y="381474"/>
                  </a:lnTo>
                  <a:lnTo>
                    <a:pt x="2466" y="428918"/>
                  </a:lnTo>
                  <a:lnTo>
                    <a:pt x="0" y="477774"/>
                  </a:lnTo>
                  <a:lnTo>
                    <a:pt x="2466" y="526629"/>
                  </a:lnTo>
                  <a:lnTo>
                    <a:pt x="9705" y="574073"/>
                  </a:lnTo>
                  <a:lnTo>
                    <a:pt x="21476" y="619863"/>
                  </a:lnTo>
                  <a:lnTo>
                    <a:pt x="37540" y="663761"/>
                  </a:lnTo>
                  <a:lnTo>
                    <a:pt x="57656" y="705526"/>
                  </a:lnTo>
                  <a:lnTo>
                    <a:pt x="81586" y="744918"/>
                  </a:lnTo>
                  <a:lnTo>
                    <a:pt x="109087" y="781698"/>
                  </a:lnTo>
                  <a:lnTo>
                    <a:pt x="139922" y="815625"/>
                  </a:lnTo>
                  <a:lnTo>
                    <a:pt x="173849" y="846460"/>
                  </a:lnTo>
                  <a:lnTo>
                    <a:pt x="210629" y="873961"/>
                  </a:lnTo>
                  <a:lnTo>
                    <a:pt x="250021" y="897891"/>
                  </a:lnTo>
                  <a:lnTo>
                    <a:pt x="291786" y="918007"/>
                  </a:lnTo>
                  <a:lnTo>
                    <a:pt x="335684" y="934071"/>
                  </a:lnTo>
                  <a:lnTo>
                    <a:pt x="381474" y="945842"/>
                  </a:lnTo>
                  <a:lnTo>
                    <a:pt x="428918" y="953081"/>
                  </a:lnTo>
                  <a:lnTo>
                    <a:pt x="477774" y="955548"/>
                  </a:lnTo>
                  <a:lnTo>
                    <a:pt x="526629" y="953081"/>
                  </a:lnTo>
                  <a:lnTo>
                    <a:pt x="574073" y="945842"/>
                  </a:lnTo>
                  <a:lnTo>
                    <a:pt x="619863" y="934071"/>
                  </a:lnTo>
                  <a:lnTo>
                    <a:pt x="663761" y="918007"/>
                  </a:lnTo>
                  <a:lnTo>
                    <a:pt x="705526" y="897891"/>
                  </a:lnTo>
                  <a:lnTo>
                    <a:pt x="744918" y="873961"/>
                  </a:lnTo>
                  <a:lnTo>
                    <a:pt x="781698" y="846460"/>
                  </a:lnTo>
                  <a:lnTo>
                    <a:pt x="815625" y="815625"/>
                  </a:lnTo>
                  <a:lnTo>
                    <a:pt x="846460" y="781698"/>
                  </a:lnTo>
                  <a:lnTo>
                    <a:pt x="873961" y="744918"/>
                  </a:lnTo>
                  <a:lnTo>
                    <a:pt x="897891" y="705526"/>
                  </a:lnTo>
                  <a:lnTo>
                    <a:pt x="918007" y="663761"/>
                  </a:lnTo>
                  <a:lnTo>
                    <a:pt x="934071" y="619863"/>
                  </a:lnTo>
                  <a:lnTo>
                    <a:pt x="945842" y="574073"/>
                  </a:lnTo>
                  <a:lnTo>
                    <a:pt x="953081" y="526629"/>
                  </a:lnTo>
                  <a:lnTo>
                    <a:pt x="955548" y="477774"/>
                  </a:lnTo>
                  <a:lnTo>
                    <a:pt x="953081" y="428918"/>
                  </a:lnTo>
                  <a:lnTo>
                    <a:pt x="945842" y="381474"/>
                  </a:lnTo>
                  <a:lnTo>
                    <a:pt x="934071" y="335684"/>
                  </a:lnTo>
                  <a:lnTo>
                    <a:pt x="918007" y="291786"/>
                  </a:lnTo>
                  <a:lnTo>
                    <a:pt x="897891" y="250021"/>
                  </a:lnTo>
                  <a:lnTo>
                    <a:pt x="873961" y="210629"/>
                  </a:lnTo>
                  <a:lnTo>
                    <a:pt x="846460" y="173849"/>
                  </a:lnTo>
                  <a:lnTo>
                    <a:pt x="815625" y="139922"/>
                  </a:lnTo>
                  <a:lnTo>
                    <a:pt x="781698" y="109087"/>
                  </a:lnTo>
                  <a:lnTo>
                    <a:pt x="744918" y="81586"/>
                  </a:lnTo>
                  <a:lnTo>
                    <a:pt x="705526" y="57656"/>
                  </a:lnTo>
                  <a:lnTo>
                    <a:pt x="663761" y="37540"/>
                  </a:lnTo>
                  <a:lnTo>
                    <a:pt x="619863" y="21476"/>
                  </a:lnTo>
                  <a:lnTo>
                    <a:pt x="574073" y="9705"/>
                  </a:lnTo>
                  <a:lnTo>
                    <a:pt x="526629" y="2466"/>
                  </a:lnTo>
                  <a:lnTo>
                    <a:pt x="47777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72343" y="3770692"/>
              <a:ext cx="376555" cy="461009"/>
            </a:xfrm>
            <a:custGeom>
              <a:avLst/>
              <a:gdLst/>
              <a:ahLst/>
              <a:cxnLst/>
              <a:rect l="l" t="t" r="r" b="b"/>
              <a:pathLst>
                <a:path w="376554" h="461010">
                  <a:moveTo>
                    <a:pt x="202423" y="0"/>
                  </a:moveTo>
                  <a:lnTo>
                    <a:pt x="0" y="0"/>
                  </a:lnTo>
                  <a:lnTo>
                    <a:pt x="0" y="460564"/>
                  </a:lnTo>
                  <a:lnTo>
                    <a:pt x="28917" y="460564"/>
                  </a:lnTo>
                  <a:lnTo>
                    <a:pt x="28917" y="230291"/>
                  </a:lnTo>
                  <a:lnTo>
                    <a:pt x="202423" y="230291"/>
                  </a:lnTo>
                  <a:lnTo>
                    <a:pt x="202423" y="201507"/>
                  </a:lnTo>
                  <a:lnTo>
                    <a:pt x="28917" y="201507"/>
                  </a:lnTo>
                  <a:lnTo>
                    <a:pt x="28917" y="28803"/>
                  </a:lnTo>
                  <a:lnTo>
                    <a:pt x="202423" y="28803"/>
                  </a:lnTo>
                  <a:lnTo>
                    <a:pt x="202423" y="0"/>
                  </a:lnTo>
                  <a:close/>
                </a:path>
                <a:path w="376554" h="461010">
                  <a:moveTo>
                    <a:pt x="202423" y="230291"/>
                  </a:moveTo>
                  <a:lnTo>
                    <a:pt x="173505" y="230291"/>
                  </a:lnTo>
                  <a:lnTo>
                    <a:pt x="173505" y="287860"/>
                  </a:lnTo>
                  <a:lnTo>
                    <a:pt x="375929" y="287860"/>
                  </a:lnTo>
                  <a:lnTo>
                    <a:pt x="375929" y="259076"/>
                  </a:lnTo>
                  <a:lnTo>
                    <a:pt x="202423" y="259075"/>
                  </a:lnTo>
                  <a:lnTo>
                    <a:pt x="202423" y="230291"/>
                  </a:lnTo>
                  <a:close/>
                </a:path>
                <a:path w="376554" h="461010">
                  <a:moveTo>
                    <a:pt x="375929" y="86371"/>
                  </a:moveTo>
                  <a:lnTo>
                    <a:pt x="347011" y="86371"/>
                  </a:lnTo>
                  <a:lnTo>
                    <a:pt x="347011" y="259076"/>
                  </a:lnTo>
                  <a:lnTo>
                    <a:pt x="375929" y="259076"/>
                  </a:lnTo>
                  <a:lnTo>
                    <a:pt x="375929" y="86371"/>
                  </a:lnTo>
                  <a:close/>
                </a:path>
                <a:path w="376554" h="461010">
                  <a:moveTo>
                    <a:pt x="202423" y="28803"/>
                  </a:moveTo>
                  <a:lnTo>
                    <a:pt x="173505" y="28803"/>
                  </a:lnTo>
                  <a:lnTo>
                    <a:pt x="173505" y="201507"/>
                  </a:lnTo>
                  <a:lnTo>
                    <a:pt x="202423" y="201507"/>
                  </a:lnTo>
                  <a:lnTo>
                    <a:pt x="202423" y="86371"/>
                  </a:lnTo>
                  <a:lnTo>
                    <a:pt x="375929" y="86371"/>
                  </a:lnTo>
                  <a:lnTo>
                    <a:pt x="375929" y="57587"/>
                  </a:lnTo>
                  <a:lnTo>
                    <a:pt x="202423" y="57587"/>
                  </a:lnTo>
                  <a:lnTo>
                    <a:pt x="202423" y="28803"/>
                  </a:lnTo>
                  <a:close/>
                </a:path>
              </a:pathLst>
            </a:custGeom>
            <a:solidFill>
              <a:srgbClr val="4AC1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16929" y="3699764"/>
            <a:ext cx="1768475" cy="5791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0"/>
              </a:spcBef>
            </a:pPr>
            <a:r>
              <a:rPr sz="1800" b="1" dirty="0">
                <a:latin typeface="Carlito"/>
                <a:cs typeface="Carlito"/>
              </a:rPr>
              <a:t>Is </a:t>
            </a:r>
            <a:r>
              <a:rPr sz="1800" b="1" spc="-5" dirty="0">
                <a:latin typeface="Carlito"/>
                <a:cs typeface="Carlito"/>
              </a:rPr>
              <a:t>there </a:t>
            </a:r>
            <a:r>
              <a:rPr sz="1800" b="1" spc="-15" dirty="0">
                <a:latin typeface="Carlito"/>
                <a:cs typeface="Carlito"/>
              </a:rPr>
              <a:t>any </a:t>
            </a:r>
            <a:r>
              <a:rPr sz="1800" b="1" spc="-5" dirty="0">
                <a:latin typeface="Carlito"/>
                <a:cs typeface="Carlito"/>
              </a:rPr>
              <a:t>risk</a:t>
            </a:r>
            <a:r>
              <a:rPr sz="1800" b="1" spc="-8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of  </a:t>
            </a:r>
            <a:r>
              <a:rPr sz="1800" b="1" spc="-5" dirty="0">
                <a:latin typeface="Carlito"/>
                <a:cs typeface="Carlito"/>
              </a:rPr>
              <a:t>contamination?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63167" y="5218176"/>
            <a:ext cx="955675" cy="955675"/>
            <a:chOff x="963167" y="5218176"/>
            <a:chExt cx="955675" cy="955675"/>
          </a:xfrm>
        </p:grpSpPr>
        <p:sp>
          <p:nvSpPr>
            <p:cNvPr id="22" name="object 22"/>
            <p:cNvSpPr/>
            <p:nvPr/>
          </p:nvSpPr>
          <p:spPr>
            <a:xfrm>
              <a:off x="963167" y="5218176"/>
              <a:ext cx="955675" cy="955675"/>
            </a:xfrm>
            <a:custGeom>
              <a:avLst/>
              <a:gdLst/>
              <a:ahLst/>
              <a:cxnLst/>
              <a:rect l="l" t="t" r="r" b="b"/>
              <a:pathLst>
                <a:path w="955675" h="955675">
                  <a:moveTo>
                    <a:pt x="477773" y="0"/>
                  </a:moveTo>
                  <a:lnTo>
                    <a:pt x="428924" y="2466"/>
                  </a:lnTo>
                  <a:lnTo>
                    <a:pt x="381485" y="9705"/>
                  </a:lnTo>
                  <a:lnTo>
                    <a:pt x="335698" y="21476"/>
                  </a:lnTo>
                  <a:lnTo>
                    <a:pt x="291802" y="37540"/>
                  </a:lnTo>
                  <a:lnTo>
                    <a:pt x="250038" y="57656"/>
                  </a:lnTo>
                  <a:lnTo>
                    <a:pt x="210645" y="81586"/>
                  </a:lnTo>
                  <a:lnTo>
                    <a:pt x="173865" y="109087"/>
                  </a:lnTo>
                  <a:lnTo>
                    <a:pt x="139936" y="139922"/>
                  </a:lnTo>
                  <a:lnTo>
                    <a:pt x="109100" y="173849"/>
                  </a:lnTo>
                  <a:lnTo>
                    <a:pt x="81596" y="210629"/>
                  </a:lnTo>
                  <a:lnTo>
                    <a:pt x="57664" y="250021"/>
                  </a:lnTo>
                  <a:lnTo>
                    <a:pt x="37545" y="291786"/>
                  </a:lnTo>
                  <a:lnTo>
                    <a:pt x="21479" y="335684"/>
                  </a:lnTo>
                  <a:lnTo>
                    <a:pt x="9706" y="381474"/>
                  </a:lnTo>
                  <a:lnTo>
                    <a:pt x="2466" y="428918"/>
                  </a:lnTo>
                  <a:lnTo>
                    <a:pt x="0" y="477774"/>
                  </a:lnTo>
                  <a:lnTo>
                    <a:pt x="2466" y="526623"/>
                  </a:lnTo>
                  <a:lnTo>
                    <a:pt x="9706" y="574062"/>
                  </a:lnTo>
                  <a:lnTo>
                    <a:pt x="21479" y="619849"/>
                  </a:lnTo>
                  <a:lnTo>
                    <a:pt x="37545" y="663745"/>
                  </a:lnTo>
                  <a:lnTo>
                    <a:pt x="57664" y="705509"/>
                  </a:lnTo>
                  <a:lnTo>
                    <a:pt x="81596" y="744902"/>
                  </a:lnTo>
                  <a:lnTo>
                    <a:pt x="109100" y="781682"/>
                  </a:lnTo>
                  <a:lnTo>
                    <a:pt x="139936" y="815611"/>
                  </a:lnTo>
                  <a:lnTo>
                    <a:pt x="173865" y="846447"/>
                  </a:lnTo>
                  <a:lnTo>
                    <a:pt x="210645" y="873951"/>
                  </a:lnTo>
                  <a:lnTo>
                    <a:pt x="250038" y="897883"/>
                  </a:lnTo>
                  <a:lnTo>
                    <a:pt x="291802" y="918002"/>
                  </a:lnTo>
                  <a:lnTo>
                    <a:pt x="335698" y="934068"/>
                  </a:lnTo>
                  <a:lnTo>
                    <a:pt x="381485" y="945841"/>
                  </a:lnTo>
                  <a:lnTo>
                    <a:pt x="428924" y="953081"/>
                  </a:lnTo>
                  <a:lnTo>
                    <a:pt x="477773" y="955548"/>
                  </a:lnTo>
                  <a:lnTo>
                    <a:pt x="526629" y="953081"/>
                  </a:lnTo>
                  <a:lnTo>
                    <a:pt x="574073" y="945841"/>
                  </a:lnTo>
                  <a:lnTo>
                    <a:pt x="619863" y="934068"/>
                  </a:lnTo>
                  <a:lnTo>
                    <a:pt x="663761" y="918002"/>
                  </a:lnTo>
                  <a:lnTo>
                    <a:pt x="705526" y="897883"/>
                  </a:lnTo>
                  <a:lnTo>
                    <a:pt x="744918" y="873951"/>
                  </a:lnTo>
                  <a:lnTo>
                    <a:pt x="781698" y="846447"/>
                  </a:lnTo>
                  <a:lnTo>
                    <a:pt x="815625" y="815611"/>
                  </a:lnTo>
                  <a:lnTo>
                    <a:pt x="846460" y="781682"/>
                  </a:lnTo>
                  <a:lnTo>
                    <a:pt x="873961" y="744902"/>
                  </a:lnTo>
                  <a:lnTo>
                    <a:pt x="897891" y="705509"/>
                  </a:lnTo>
                  <a:lnTo>
                    <a:pt x="918007" y="663745"/>
                  </a:lnTo>
                  <a:lnTo>
                    <a:pt x="934071" y="619849"/>
                  </a:lnTo>
                  <a:lnTo>
                    <a:pt x="945842" y="574062"/>
                  </a:lnTo>
                  <a:lnTo>
                    <a:pt x="953081" y="526623"/>
                  </a:lnTo>
                  <a:lnTo>
                    <a:pt x="955548" y="477774"/>
                  </a:lnTo>
                  <a:lnTo>
                    <a:pt x="953081" y="428918"/>
                  </a:lnTo>
                  <a:lnTo>
                    <a:pt x="945842" y="381474"/>
                  </a:lnTo>
                  <a:lnTo>
                    <a:pt x="934071" y="335684"/>
                  </a:lnTo>
                  <a:lnTo>
                    <a:pt x="918007" y="291786"/>
                  </a:lnTo>
                  <a:lnTo>
                    <a:pt x="897891" y="250021"/>
                  </a:lnTo>
                  <a:lnTo>
                    <a:pt x="873961" y="210629"/>
                  </a:lnTo>
                  <a:lnTo>
                    <a:pt x="846460" y="173849"/>
                  </a:lnTo>
                  <a:lnTo>
                    <a:pt x="815625" y="139922"/>
                  </a:lnTo>
                  <a:lnTo>
                    <a:pt x="781698" y="109087"/>
                  </a:lnTo>
                  <a:lnTo>
                    <a:pt x="744918" y="81586"/>
                  </a:lnTo>
                  <a:lnTo>
                    <a:pt x="705526" y="57656"/>
                  </a:lnTo>
                  <a:lnTo>
                    <a:pt x="663761" y="37540"/>
                  </a:lnTo>
                  <a:lnTo>
                    <a:pt x="619863" y="21476"/>
                  </a:lnTo>
                  <a:lnTo>
                    <a:pt x="574073" y="9705"/>
                  </a:lnTo>
                  <a:lnTo>
                    <a:pt x="526629" y="2466"/>
                  </a:lnTo>
                  <a:lnTo>
                    <a:pt x="47777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04709" y="5552114"/>
              <a:ext cx="473075" cy="329565"/>
            </a:xfrm>
            <a:custGeom>
              <a:avLst/>
              <a:gdLst/>
              <a:ahLst/>
              <a:cxnLst/>
              <a:rect l="l" t="t" r="r" b="b"/>
              <a:pathLst>
                <a:path w="473075" h="329564">
                  <a:moveTo>
                    <a:pt x="236471" y="0"/>
                  </a:moveTo>
                  <a:lnTo>
                    <a:pt x="167260" y="69272"/>
                  </a:lnTo>
                  <a:lnTo>
                    <a:pt x="167260" y="86590"/>
                  </a:lnTo>
                  <a:lnTo>
                    <a:pt x="0" y="86590"/>
                  </a:lnTo>
                  <a:lnTo>
                    <a:pt x="0" y="109681"/>
                  </a:lnTo>
                  <a:lnTo>
                    <a:pt x="11535" y="109681"/>
                  </a:lnTo>
                  <a:lnTo>
                    <a:pt x="11535" y="329044"/>
                  </a:lnTo>
                  <a:lnTo>
                    <a:pt x="461408" y="329044"/>
                  </a:lnTo>
                  <a:lnTo>
                    <a:pt x="461408" y="305953"/>
                  </a:lnTo>
                  <a:lnTo>
                    <a:pt x="213401" y="305953"/>
                  </a:lnTo>
                  <a:lnTo>
                    <a:pt x="213401" y="282862"/>
                  </a:lnTo>
                  <a:lnTo>
                    <a:pt x="34605" y="282862"/>
                  </a:lnTo>
                  <a:lnTo>
                    <a:pt x="34605" y="248226"/>
                  </a:lnTo>
                  <a:lnTo>
                    <a:pt x="213401" y="248226"/>
                  </a:lnTo>
                  <a:lnTo>
                    <a:pt x="213401" y="225135"/>
                  </a:lnTo>
                  <a:lnTo>
                    <a:pt x="34605" y="225135"/>
                  </a:lnTo>
                  <a:lnTo>
                    <a:pt x="34605" y="190499"/>
                  </a:lnTo>
                  <a:lnTo>
                    <a:pt x="461408" y="190499"/>
                  </a:lnTo>
                  <a:lnTo>
                    <a:pt x="461408" y="167408"/>
                  </a:lnTo>
                  <a:lnTo>
                    <a:pt x="34605" y="167408"/>
                  </a:lnTo>
                  <a:lnTo>
                    <a:pt x="34605" y="132772"/>
                  </a:lnTo>
                  <a:lnTo>
                    <a:pt x="225686" y="132772"/>
                  </a:lnTo>
                  <a:lnTo>
                    <a:pt x="225686" y="127692"/>
                  </a:lnTo>
                  <a:lnTo>
                    <a:pt x="206883" y="127692"/>
                  </a:lnTo>
                  <a:lnTo>
                    <a:pt x="196098" y="108988"/>
                  </a:lnTo>
                  <a:lnTo>
                    <a:pt x="214958" y="98136"/>
                  </a:lnTo>
                  <a:lnTo>
                    <a:pt x="196098" y="87283"/>
                  </a:lnTo>
                  <a:lnTo>
                    <a:pt x="206883" y="68579"/>
                  </a:lnTo>
                  <a:lnTo>
                    <a:pt x="225686" y="68579"/>
                  </a:lnTo>
                  <a:lnTo>
                    <a:pt x="225686" y="57727"/>
                  </a:lnTo>
                  <a:lnTo>
                    <a:pt x="294147" y="57727"/>
                  </a:lnTo>
                  <a:lnTo>
                    <a:pt x="236471" y="0"/>
                  </a:lnTo>
                  <a:close/>
                </a:path>
                <a:path w="473075" h="329564">
                  <a:moveTo>
                    <a:pt x="461408" y="190499"/>
                  </a:moveTo>
                  <a:lnTo>
                    <a:pt x="438337" y="190499"/>
                  </a:lnTo>
                  <a:lnTo>
                    <a:pt x="438337" y="225135"/>
                  </a:lnTo>
                  <a:lnTo>
                    <a:pt x="259542" y="225135"/>
                  </a:lnTo>
                  <a:lnTo>
                    <a:pt x="259542" y="305953"/>
                  </a:lnTo>
                  <a:lnTo>
                    <a:pt x="461408" y="305953"/>
                  </a:lnTo>
                  <a:lnTo>
                    <a:pt x="461408" y="282862"/>
                  </a:lnTo>
                  <a:lnTo>
                    <a:pt x="288380" y="282862"/>
                  </a:lnTo>
                  <a:lnTo>
                    <a:pt x="288380" y="248226"/>
                  </a:lnTo>
                  <a:lnTo>
                    <a:pt x="461408" y="248226"/>
                  </a:lnTo>
                  <a:lnTo>
                    <a:pt x="461408" y="190499"/>
                  </a:lnTo>
                  <a:close/>
                </a:path>
                <a:path w="473075" h="329564">
                  <a:moveTo>
                    <a:pt x="92281" y="248226"/>
                  </a:moveTo>
                  <a:lnTo>
                    <a:pt x="69211" y="248226"/>
                  </a:lnTo>
                  <a:lnTo>
                    <a:pt x="69211" y="282862"/>
                  </a:lnTo>
                  <a:lnTo>
                    <a:pt x="92281" y="282862"/>
                  </a:lnTo>
                  <a:lnTo>
                    <a:pt x="92281" y="248226"/>
                  </a:lnTo>
                  <a:close/>
                </a:path>
                <a:path w="473075" h="329564">
                  <a:moveTo>
                    <a:pt x="149957" y="248226"/>
                  </a:moveTo>
                  <a:lnTo>
                    <a:pt x="126887" y="248226"/>
                  </a:lnTo>
                  <a:lnTo>
                    <a:pt x="126887" y="282862"/>
                  </a:lnTo>
                  <a:lnTo>
                    <a:pt x="149957" y="282862"/>
                  </a:lnTo>
                  <a:lnTo>
                    <a:pt x="149957" y="248226"/>
                  </a:lnTo>
                  <a:close/>
                </a:path>
                <a:path w="473075" h="329564">
                  <a:moveTo>
                    <a:pt x="213401" y="248226"/>
                  </a:moveTo>
                  <a:lnTo>
                    <a:pt x="184563" y="248226"/>
                  </a:lnTo>
                  <a:lnTo>
                    <a:pt x="184563" y="282862"/>
                  </a:lnTo>
                  <a:lnTo>
                    <a:pt x="213401" y="282862"/>
                  </a:lnTo>
                  <a:lnTo>
                    <a:pt x="213401" y="248226"/>
                  </a:lnTo>
                  <a:close/>
                </a:path>
                <a:path w="473075" h="329564">
                  <a:moveTo>
                    <a:pt x="346056" y="248226"/>
                  </a:moveTo>
                  <a:lnTo>
                    <a:pt x="322985" y="248226"/>
                  </a:lnTo>
                  <a:lnTo>
                    <a:pt x="322985" y="282862"/>
                  </a:lnTo>
                  <a:lnTo>
                    <a:pt x="346056" y="282862"/>
                  </a:lnTo>
                  <a:lnTo>
                    <a:pt x="346056" y="248226"/>
                  </a:lnTo>
                  <a:close/>
                </a:path>
                <a:path w="473075" h="329564">
                  <a:moveTo>
                    <a:pt x="403732" y="248226"/>
                  </a:moveTo>
                  <a:lnTo>
                    <a:pt x="380661" y="248226"/>
                  </a:lnTo>
                  <a:lnTo>
                    <a:pt x="380661" y="282862"/>
                  </a:lnTo>
                  <a:lnTo>
                    <a:pt x="403732" y="282862"/>
                  </a:lnTo>
                  <a:lnTo>
                    <a:pt x="403732" y="248226"/>
                  </a:lnTo>
                  <a:close/>
                </a:path>
                <a:path w="473075" h="329564">
                  <a:moveTo>
                    <a:pt x="461408" y="248226"/>
                  </a:moveTo>
                  <a:lnTo>
                    <a:pt x="438337" y="248226"/>
                  </a:lnTo>
                  <a:lnTo>
                    <a:pt x="438337" y="282862"/>
                  </a:lnTo>
                  <a:lnTo>
                    <a:pt x="461408" y="282862"/>
                  </a:lnTo>
                  <a:lnTo>
                    <a:pt x="461408" y="248226"/>
                  </a:lnTo>
                  <a:close/>
                </a:path>
                <a:path w="473075" h="329564">
                  <a:moveTo>
                    <a:pt x="92281" y="190499"/>
                  </a:moveTo>
                  <a:lnTo>
                    <a:pt x="69211" y="190499"/>
                  </a:lnTo>
                  <a:lnTo>
                    <a:pt x="69211" y="225135"/>
                  </a:lnTo>
                  <a:lnTo>
                    <a:pt x="92281" y="225135"/>
                  </a:lnTo>
                  <a:lnTo>
                    <a:pt x="92281" y="190499"/>
                  </a:lnTo>
                  <a:close/>
                </a:path>
                <a:path w="473075" h="329564">
                  <a:moveTo>
                    <a:pt x="149957" y="190499"/>
                  </a:moveTo>
                  <a:lnTo>
                    <a:pt x="126887" y="190499"/>
                  </a:lnTo>
                  <a:lnTo>
                    <a:pt x="126887" y="225135"/>
                  </a:lnTo>
                  <a:lnTo>
                    <a:pt x="149957" y="225135"/>
                  </a:lnTo>
                  <a:lnTo>
                    <a:pt x="149957" y="190499"/>
                  </a:lnTo>
                  <a:close/>
                </a:path>
                <a:path w="473075" h="329564">
                  <a:moveTo>
                    <a:pt x="288380" y="190499"/>
                  </a:moveTo>
                  <a:lnTo>
                    <a:pt x="184563" y="190499"/>
                  </a:lnTo>
                  <a:lnTo>
                    <a:pt x="184563" y="225135"/>
                  </a:lnTo>
                  <a:lnTo>
                    <a:pt x="288380" y="225135"/>
                  </a:lnTo>
                  <a:lnTo>
                    <a:pt x="288380" y="190499"/>
                  </a:lnTo>
                  <a:close/>
                </a:path>
                <a:path w="473075" h="329564">
                  <a:moveTo>
                    <a:pt x="346056" y="190499"/>
                  </a:moveTo>
                  <a:lnTo>
                    <a:pt x="322985" y="190499"/>
                  </a:lnTo>
                  <a:lnTo>
                    <a:pt x="322985" y="225135"/>
                  </a:lnTo>
                  <a:lnTo>
                    <a:pt x="346056" y="225135"/>
                  </a:lnTo>
                  <a:lnTo>
                    <a:pt x="346056" y="190499"/>
                  </a:lnTo>
                  <a:close/>
                </a:path>
                <a:path w="473075" h="329564">
                  <a:moveTo>
                    <a:pt x="403732" y="190499"/>
                  </a:moveTo>
                  <a:lnTo>
                    <a:pt x="380661" y="190499"/>
                  </a:lnTo>
                  <a:lnTo>
                    <a:pt x="380661" y="225135"/>
                  </a:lnTo>
                  <a:lnTo>
                    <a:pt x="403732" y="225135"/>
                  </a:lnTo>
                  <a:lnTo>
                    <a:pt x="403732" y="190499"/>
                  </a:lnTo>
                  <a:close/>
                </a:path>
                <a:path w="473075" h="329564">
                  <a:moveTo>
                    <a:pt x="92281" y="132772"/>
                  </a:moveTo>
                  <a:lnTo>
                    <a:pt x="69211" y="132772"/>
                  </a:lnTo>
                  <a:lnTo>
                    <a:pt x="69211" y="167408"/>
                  </a:lnTo>
                  <a:lnTo>
                    <a:pt x="92281" y="167408"/>
                  </a:lnTo>
                  <a:lnTo>
                    <a:pt x="92281" y="132772"/>
                  </a:lnTo>
                  <a:close/>
                </a:path>
                <a:path w="473075" h="329564">
                  <a:moveTo>
                    <a:pt x="149957" y="132772"/>
                  </a:moveTo>
                  <a:lnTo>
                    <a:pt x="126887" y="132772"/>
                  </a:lnTo>
                  <a:lnTo>
                    <a:pt x="126887" y="167408"/>
                  </a:lnTo>
                  <a:lnTo>
                    <a:pt x="149957" y="167408"/>
                  </a:lnTo>
                  <a:lnTo>
                    <a:pt x="149957" y="132772"/>
                  </a:lnTo>
                  <a:close/>
                </a:path>
                <a:path w="473075" h="329564">
                  <a:moveTo>
                    <a:pt x="225686" y="132772"/>
                  </a:moveTo>
                  <a:lnTo>
                    <a:pt x="184563" y="132772"/>
                  </a:lnTo>
                  <a:lnTo>
                    <a:pt x="184563" y="167408"/>
                  </a:lnTo>
                  <a:lnTo>
                    <a:pt x="288380" y="167408"/>
                  </a:lnTo>
                  <a:lnTo>
                    <a:pt x="288380" y="138544"/>
                  </a:lnTo>
                  <a:lnTo>
                    <a:pt x="225686" y="138544"/>
                  </a:lnTo>
                  <a:lnTo>
                    <a:pt x="225686" y="132772"/>
                  </a:lnTo>
                  <a:close/>
                </a:path>
                <a:path w="473075" h="329564">
                  <a:moveTo>
                    <a:pt x="346056" y="132772"/>
                  </a:moveTo>
                  <a:lnTo>
                    <a:pt x="322985" y="132772"/>
                  </a:lnTo>
                  <a:lnTo>
                    <a:pt x="322985" y="167408"/>
                  </a:lnTo>
                  <a:lnTo>
                    <a:pt x="346056" y="167408"/>
                  </a:lnTo>
                  <a:lnTo>
                    <a:pt x="346056" y="132772"/>
                  </a:lnTo>
                  <a:close/>
                </a:path>
                <a:path w="473075" h="329564">
                  <a:moveTo>
                    <a:pt x="403732" y="132772"/>
                  </a:moveTo>
                  <a:lnTo>
                    <a:pt x="380661" y="132772"/>
                  </a:lnTo>
                  <a:lnTo>
                    <a:pt x="380661" y="167408"/>
                  </a:lnTo>
                  <a:lnTo>
                    <a:pt x="403732" y="167408"/>
                  </a:lnTo>
                  <a:lnTo>
                    <a:pt x="403732" y="132772"/>
                  </a:lnTo>
                  <a:close/>
                </a:path>
                <a:path w="473075" h="329564">
                  <a:moveTo>
                    <a:pt x="461408" y="132772"/>
                  </a:moveTo>
                  <a:lnTo>
                    <a:pt x="438337" y="132772"/>
                  </a:lnTo>
                  <a:lnTo>
                    <a:pt x="438337" y="167408"/>
                  </a:lnTo>
                  <a:lnTo>
                    <a:pt x="461408" y="167408"/>
                  </a:lnTo>
                  <a:lnTo>
                    <a:pt x="461408" y="132772"/>
                  </a:lnTo>
                  <a:close/>
                </a:path>
                <a:path w="473075" h="329564">
                  <a:moveTo>
                    <a:pt x="247257" y="116781"/>
                  </a:moveTo>
                  <a:lnTo>
                    <a:pt x="247257" y="138544"/>
                  </a:lnTo>
                  <a:lnTo>
                    <a:pt x="288380" y="138544"/>
                  </a:lnTo>
                  <a:lnTo>
                    <a:pt x="288380" y="132772"/>
                  </a:lnTo>
                  <a:lnTo>
                    <a:pt x="461408" y="132772"/>
                  </a:lnTo>
                  <a:lnTo>
                    <a:pt x="461408" y="127692"/>
                  </a:lnTo>
                  <a:lnTo>
                    <a:pt x="266059" y="127692"/>
                  </a:lnTo>
                  <a:lnTo>
                    <a:pt x="247257" y="116781"/>
                  </a:lnTo>
                  <a:close/>
                </a:path>
                <a:path w="473075" h="329564">
                  <a:moveTo>
                    <a:pt x="225686" y="116781"/>
                  </a:moveTo>
                  <a:lnTo>
                    <a:pt x="206883" y="127692"/>
                  </a:lnTo>
                  <a:lnTo>
                    <a:pt x="225686" y="127692"/>
                  </a:lnTo>
                  <a:lnTo>
                    <a:pt x="225686" y="116781"/>
                  </a:lnTo>
                  <a:close/>
                </a:path>
                <a:path w="473075" h="329564">
                  <a:moveTo>
                    <a:pt x="304990" y="68579"/>
                  </a:moveTo>
                  <a:lnTo>
                    <a:pt x="266059" y="68579"/>
                  </a:lnTo>
                  <a:lnTo>
                    <a:pt x="276844" y="87283"/>
                  </a:lnTo>
                  <a:lnTo>
                    <a:pt x="257984" y="98136"/>
                  </a:lnTo>
                  <a:lnTo>
                    <a:pt x="276844" y="108988"/>
                  </a:lnTo>
                  <a:lnTo>
                    <a:pt x="266059" y="127692"/>
                  </a:lnTo>
                  <a:lnTo>
                    <a:pt x="461408" y="127692"/>
                  </a:lnTo>
                  <a:lnTo>
                    <a:pt x="461408" y="109681"/>
                  </a:lnTo>
                  <a:lnTo>
                    <a:pt x="472943" y="109681"/>
                  </a:lnTo>
                  <a:lnTo>
                    <a:pt x="472943" y="86590"/>
                  </a:lnTo>
                  <a:lnTo>
                    <a:pt x="305683" y="86590"/>
                  </a:lnTo>
                  <a:lnTo>
                    <a:pt x="305683" y="69272"/>
                  </a:lnTo>
                  <a:lnTo>
                    <a:pt x="304990" y="68579"/>
                  </a:lnTo>
                  <a:close/>
                </a:path>
                <a:path w="473075" h="329564">
                  <a:moveTo>
                    <a:pt x="225686" y="68579"/>
                  </a:moveTo>
                  <a:lnTo>
                    <a:pt x="206883" y="68579"/>
                  </a:lnTo>
                  <a:lnTo>
                    <a:pt x="225686" y="79490"/>
                  </a:lnTo>
                  <a:lnTo>
                    <a:pt x="225686" y="68579"/>
                  </a:lnTo>
                  <a:close/>
                </a:path>
                <a:path w="473075" h="329564">
                  <a:moveTo>
                    <a:pt x="294147" y="57727"/>
                  </a:moveTo>
                  <a:lnTo>
                    <a:pt x="247257" y="57727"/>
                  </a:lnTo>
                  <a:lnTo>
                    <a:pt x="247257" y="79490"/>
                  </a:lnTo>
                  <a:lnTo>
                    <a:pt x="266059" y="68579"/>
                  </a:lnTo>
                  <a:lnTo>
                    <a:pt x="304990" y="68579"/>
                  </a:lnTo>
                  <a:lnTo>
                    <a:pt x="294147" y="57727"/>
                  </a:lnTo>
                  <a:close/>
                </a:path>
              </a:pathLst>
            </a:custGeom>
            <a:solidFill>
              <a:srgbClr val="49B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40766" y="5489605"/>
              <a:ext cx="200827" cy="1168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111120" y="5395366"/>
            <a:ext cx="1856105" cy="5791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0"/>
              </a:spcBef>
            </a:pPr>
            <a:r>
              <a:rPr sz="1800" b="1" spc="-10" dirty="0">
                <a:latin typeface="Carlito"/>
                <a:cs typeface="Carlito"/>
              </a:rPr>
              <a:t>Where </a:t>
            </a:r>
            <a:r>
              <a:rPr sz="1800" b="1" dirty="0">
                <a:latin typeface="Carlito"/>
                <a:cs typeface="Carlito"/>
              </a:rPr>
              <a:t>should the  </a:t>
            </a:r>
            <a:r>
              <a:rPr sz="1800" b="1" spc="-5" dirty="0">
                <a:latin typeface="Carlito"/>
                <a:cs typeface="Carlito"/>
              </a:rPr>
              <a:t>patient </a:t>
            </a:r>
            <a:r>
              <a:rPr sz="1800" b="1" dirty="0">
                <a:latin typeface="Carlito"/>
                <a:cs typeface="Carlito"/>
              </a:rPr>
              <a:t>be</a:t>
            </a:r>
            <a:r>
              <a:rPr sz="1800" b="1" spc="-9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located?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768596" y="5218176"/>
            <a:ext cx="955675" cy="955675"/>
            <a:chOff x="4768596" y="5218176"/>
            <a:chExt cx="955675" cy="955675"/>
          </a:xfrm>
        </p:grpSpPr>
        <p:sp>
          <p:nvSpPr>
            <p:cNvPr id="27" name="object 27"/>
            <p:cNvSpPr/>
            <p:nvPr/>
          </p:nvSpPr>
          <p:spPr>
            <a:xfrm>
              <a:off x="4768596" y="5218176"/>
              <a:ext cx="955675" cy="955675"/>
            </a:xfrm>
            <a:custGeom>
              <a:avLst/>
              <a:gdLst/>
              <a:ahLst/>
              <a:cxnLst/>
              <a:rect l="l" t="t" r="r" b="b"/>
              <a:pathLst>
                <a:path w="955675" h="955675">
                  <a:moveTo>
                    <a:pt x="477774" y="0"/>
                  </a:moveTo>
                  <a:lnTo>
                    <a:pt x="428918" y="2466"/>
                  </a:lnTo>
                  <a:lnTo>
                    <a:pt x="381474" y="9705"/>
                  </a:lnTo>
                  <a:lnTo>
                    <a:pt x="335684" y="21476"/>
                  </a:lnTo>
                  <a:lnTo>
                    <a:pt x="291786" y="37540"/>
                  </a:lnTo>
                  <a:lnTo>
                    <a:pt x="250021" y="57656"/>
                  </a:lnTo>
                  <a:lnTo>
                    <a:pt x="210629" y="81586"/>
                  </a:lnTo>
                  <a:lnTo>
                    <a:pt x="173849" y="109087"/>
                  </a:lnTo>
                  <a:lnTo>
                    <a:pt x="139922" y="139922"/>
                  </a:lnTo>
                  <a:lnTo>
                    <a:pt x="109087" y="173849"/>
                  </a:lnTo>
                  <a:lnTo>
                    <a:pt x="81586" y="210629"/>
                  </a:lnTo>
                  <a:lnTo>
                    <a:pt x="57656" y="250021"/>
                  </a:lnTo>
                  <a:lnTo>
                    <a:pt x="37540" y="291786"/>
                  </a:lnTo>
                  <a:lnTo>
                    <a:pt x="21476" y="335684"/>
                  </a:lnTo>
                  <a:lnTo>
                    <a:pt x="9705" y="381474"/>
                  </a:lnTo>
                  <a:lnTo>
                    <a:pt x="2466" y="428918"/>
                  </a:lnTo>
                  <a:lnTo>
                    <a:pt x="0" y="477774"/>
                  </a:lnTo>
                  <a:lnTo>
                    <a:pt x="2466" y="526623"/>
                  </a:lnTo>
                  <a:lnTo>
                    <a:pt x="9705" y="574062"/>
                  </a:lnTo>
                  <a:lnTo>
                    <a:pt x="21476" y="619849"/>
                  </a:lnTo>
                  <a:lnTo>
                    <a:pt x="37540" y="663745"/>
                  </a:lnTo>
                  <a:lnTo>
                    <a:pt x="57656" y="705509"/>
                  </a:lnTo>
                  <a:lnTo>
                    <a:pt x="81586" y="744902"/>
                  </a:lnTo>
                  <a:lnTo>
                    <a:pt x="109087" y="781682"/>
                  </a:lnTo>
                  <a:lnTo>
                    <a:pt x="139922" y="815611"/>
                  </a:lnTo>
                  <a:lnTo>
                    <a:pt x="173849" y="846447"/>
                  </a:lnTo>
                  <a:lnTo>
                    <a:pt x="210629" y="873951"/>
                  </a:lnTo>
                  <a:lnTo>
                    <a:pt x="250021" y="897883"/>
                  </a:lnTo>
                  <a:lnTo>
                    <a:pt x="291786" y="918002"/>
                  </a:lnTo>
                  <a:lnTo>
                    <a:pt x="335684" y="934068"/>
                  </a:lnTo>
                  <a:lnTo>
                    <a:pt x="381474" y="945841"/>
                  </a:lnTo>
                  <a:lnTo>
                    <a:pt x="428918" y="953081"/>
                  </a:lnTo>
                  <a:lnTo>
                    <a:pt x="477774" y="955548"/>
                  </a:lnTo>
                  <a:lnTo>
                    <a:pt x="526629" y="953081"/>
                  </a:lnTo>
                  <a:lnTo>
                    <a:pt x="574073" y="945841"/>
                  </a:lnTo>
                  <a:lnTo>
                    <a:pt x="619863" y="934068"/>
                  </a:lnTo>
                  <a:lnTo>
                    <a:pt x="663761" y="918002"/>
                  </a:lnTo>
                  <a:lnTo>
                    <a:pt x="705526" y="897883"/>
                  </a:lnTo>
                  <a:lnTo>
                    <a:pt x="744918" y="873951"/>
                  </a:lnTo>
                  <a:lnTo>
                    <a:pt x="781698" y="846447"/>
                  </a:lnTo>
                  <a:lnTo>
                    <a:pt x="815625" y="815611"/>
                  </a:lnTo>
                  <a:lnTo>
                    <a:pt x="846460" y="781682"/>
                  </a:lnTo>
                  <a:lnTo>
                    <a:pt x="873961" y="744902"/>
                  </a:lnTo>
                  <a:lnTo>
                    <a:pt x="897891" y="705509"/>
                  </a:lnTo>
                  <a:lnTo>
                    <a:pt x="918007" y="663745"/>
                  </a:lnTo>
                  <a:lnTo>
                    <a:pt x="934071" y="619849"/>
                  </a:lnTo>
                  <a:lnTo>
                    <a:pt x="945842" y="574062"/>
                  </a:lnTo>
                  <a:lnTo>
                    <a:pt x="953081" y="526623"/>
                  </a:lnTo>
                  <a:lnTo>
                    <a:pt x="955548" y="477774"/>
                  </a:lnTo>
                  <a:lnTo>
                    <a:pt x="953081" y="428918"/>
                  </a:lnTo>
                  <a:lnTo>
                    <a:pt x="945842" y="381474"/>
                  </a:lnTo>
                  <a:lnTo>
                    <a:pt x="934071" y="335684"/>
                  </a:lnTo>
                  <a:lnTo>
                    <a:pt x="918007" y="291786"/>
                  </a:lnTo>
                  <a:lnTo>
                    <a:pt x="897891" y="250021"/>
                  </a:lnTo>
                  <a:lnTo>
                    <a:pt x="873961" y="210629"/>
                  </a:lnTo>
                  <a:lnTo>
                    <a:pt x="846460" y="173849"/>
                  </a:lnTo>
                  <a:lnTo>
                    <a:pt x="815625" y="139922"/>
                  </a:lnTo>
                  <a:lnTo>
                    <a:pt x="781698" y="109087"/>
                  </a:lnTo>
                  <a:lnTo>
                    <a:pt x="744918" y="81586"/>
                  </a:lnTo>
                  <a:lnTo>
                    <a:pt x="705526" y="57656"/>
                  </a:lnTo>
                  <a:lnTo>
                    <a:pt x="663761" y="37540"/>
                  </a:lnTo>
                  <a:lnTo>
                    <a:pt x="619863" y="21476"/>
                  </a:lnTo>
                  <a:lnTo>
                    <a:pt x="574073" y="9705"/>
                  </a:lnTo>
                  <a:lnTo>
                    <a:pt x="526629" y="2466"/>
                  </a:lnTo>
                  <a:lnTo>
                    <a:pt x="47777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12828" y="5465504"/>
              <a:ext cx="260350" cy="462280"/>
            </a:xfrm>
            <a:custGeom>
              <a:avLst/>
              <a:gdLst/>
              <a:ahLst/>
              <a:cxnLst/>
              <a:rect l="l" t="t" r="r" b="b"/>
              <a:pathLst>
                <a:path w="260350" h="462279">
                  <a:moveTo>
                    <a:pt x="144588" y="432972"/>
                  </a:moveTo>
                  <a:lnTo>
                    <a:pt x="115670" y="432972"/>
                  </a:lnTo>
                  <a:lnTo>
                    <a:pt x="115670" y="461835"/>
                  </a:lnTo>
                  <a:lnTo>
                    <a:pt x="144588" y="461835"/>
                  </a:lnTo>
                  <a:lnTo>
                    <a:pt x="144588" y="432972"/>
                  </a:lnTo>
                  <a:close/>
                </a:path>
                <a:path w="260350" h="462279">
                  <a:moveTo>
                    <a:pt x="211828" y="28882"/>
                  </a:moveTo>
                  <a:lnTo>
                    <a:pt x="130129" y="28882"/>
                  </a:lnTo>
                  <a:lnTo>
                    <a:pt x="140564" y="29474"/>
                  </a:lnTo>
                  <a:lnTo>
                    <a:pt x="150632" y="31024"/>
                  </a:lnTo>
                  <a:lnTo>
                    <a:pt x="186833" y="46357"/>
                  </a:lnTo>
                  <a:lnTo>
                    <a:pt x="214059" y="73530"/>
                  </a:lnTo>
                  <a:lnTo>
                    <a:pt x="229363" y="109611"/>
                  </a:lnTo>
                  <a:lnTo>
                    <a:pt x="231340" y="129905"/>
                  </a:lnTo>
                  <a:lnTo>
                    <a:pt x="231030" y="137825"/>
                  </a:lnTo>
                  <a:lnTo>
                    <a:pt x="217136" y="177822"/>
                  </a:lnTo>
                  <a:lnTo>
                    <a:pt x="189517" y="210069"/>
                  </a:lnTo>
                  <a:lnTo>
                    <a:pt x="168111" y="230404"/>
                  </a:lnTo>
                  <a:lnTo>
                    <a:pt x="162774" y="235604"/>
                  </a:lnTo>
                  <a:lnTo>
                    <a:pt x="133744" y="269710"/>
                  </a:lnTo>
                  <a:lnTo>
                    <a:pt x="118466" y="305566"/>
                  </a:lnTo>
                  <a:lnTo>
                    <a:pt x="115670" y="331949"/>
                  </a:lnTo>
                  <a:lnTo>
                    <a:pt x="115670" y="375245"/>
                  </a:lnTo>
                  <a:lnTo>
                    <a:pt x="144588" y="375245"/>
                  </a:lnTo>
                  <a:lnTo>
                    <a:pt x="144588" y="331949"/>
                  </a:lnTo>
                  <a:lnTo>
                    <a:pt x="144899" y="324029"/>
                  </a:lnTo>
                  <a:lnTo>
                    <a:pt x="158793" y="284031"/>
                  </a:lnTo>
                  <a:lnTo>
                    <a:pt x="186427" y="251784"/>
                  </a:lnTo>
                  <a:lnTo>
                    <a:pt x="202423" y="236791"/>
                  </a:lnTo>
                  <a:lnTo>
                    <a:pt x="207817" y="231760"/>
                  </a:lnTo>
                  <a:lnTo>
                    <a:pt x="237977" y="198355"/>
                  </a:lnTo>
                  <a:lnTo>
                    <a:pt x="255289" y="164180"/>
                  </a:lnTo>
                  <a:lnTo>
                    <a:pt x="260258" y="129905"/>
                  </a:lnTo>
                  <a:lnTo>
                    <a:pt x="259877" y="120983"/>
                  </a:lnTo>
                  <a:lnTo>
                    <a:pt x="249979" y="79449"/>
                  </a:lnTo>
                  <a:lnTo>
                    <a:pt x="227676" y="44174"/>
                  </a:lnTo>
                  <a:lnTo>
                    <a:pt x="216020" y="32366"/>
                  </a:lnTo>
                  <a:lnTo>
                    <a:pt x="211828" y="28882"/>
                  </a:lnTo>
                  <a:close/>
                </a:path>
                <a:path w="260350" h="462279">
                  <a:moveTo>
                    <a:pt x="130129" y="0"/>
                  </a:moveTo>
                  <a:lnTo>
                    <a:pt x="87444" y="7260"/>
                  </a:lnTo>
                  <a:lnTo>
                    <a:pt x="50774" y="27185"/>
                  </a:lnTo>
                  <a:lnTo>
                    <a:pt x="22073" y="57449"/>
                  </a:lnTo>
                  <a:lnTo>
                    <a:pt x="4515" y="95629"/>
                  </a:lnTo>
                  <a:lnTo>
                    <a:pt x="0" y="129905"/>
                  </a:lnTo>
                  <a:lnTo>
                    <a:pt x="28917" y="129905"/>
                  </a:lnTo>
                  <a:lnTo>
                    <a:pt x="29510" y="119488"/>
                  </a:lnTo>
                  <a:lnTo>
                    <a:pt x="31063" y="109440"/>
                  </a:lnTo>
                  <a:lnTo>
                    <a:pt x="46424" y="73306"/>
                  </a:lnTo>
                  <a:lnTo>
                    <a:pt x="73648" y="46132"/>
                  </a:lnTo>
                  <a:lnTo>
                    <a:pt x="109797" y="30856"/>
                  </a:lnTo>
                  <a:lnTo>
                    <a:pt x="130129" y="28882"/>
                  </a:lnTo>
                  <a:lnTo>
                    <a:pt x="211828" y="28882"/>
                  </a:lnTo>
                  <a:lnTo>
                    <a:pt x="209596" y="27027"/>
                  </a:lnTo>
                  <a:lnTo>
                    <a:pt x="172601" y="7039"/>
                  </a:lnTo>
                  <a:lnTo>
                    <a:pt x="138968" y="287"/>
                  </a:lnTo>
                  <a:lnTo>
                    <a:pt x="130129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916929" y="5395366"/>
            <a:ext cx="2067560" cy="5791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0"/>
              </a:spcBef>
            </a:pPr>
            <a:r>
              <a:rPr sz="1800" b="1" spc="-5" dirty="0">
                <a:latin typeface="Carlito"/>
                <a:cs typeface="Carlito"/>
              </a:rPr>
              <a:t>What </a:t>
            </a:r>
            <a:r>
              <a:rPr sz="1800" b="1" dirty="0">
                <a:latin typeface="Carlito"/>
                <a:cs typeface="Carlito"/>
              </a:rPr>
              <a:t>type of </a:t>
            </a:r>
            <a:r>
              <a:rPr sz="1800" b="1" spc="-5" dirty="0">
                <a:latin typeface="Carlito"/>
                <a:cs typeface="Carlito"/>
              </a:rPr>
              <a:t>PPE</a:t>
            </a:r>
            <a:r>
              <a:rPr sz="1800" b="1" spc="-10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will  need </a:t>
            </a:r>
            <a:r>
              <a:rPr sz="1800" b="1" spc="-10" dirty="0">
                <a:latin typeface="Carlito"/>
                <a:cs typeface="Carlito"/>
              </a:rPr>
              <a:t>to </a:t>
            </a:r>
            <a:r>
              <a:rPr sz="1800" b="1" dirty="0">
                <a:latin typeface="Carlito"/>
                <a:cs typeface="Carlito"/>
              </a:rPr>
              <a:t>be</a:t>
            </a:r>
            <a:r>
              <a:rPr sz="1800" b="1" spc="-5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used?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7184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5" dirty="0"/>
              <a:t>In</a:t>
            </a:r>
            <a:r>
              <a:rPr sz="4400" spc="-405" dirty="0"/>
              <a:t> </a:t>
            </a:r>
            <a:r>
              <a:rPr sz="4400" spc="-300" dirty="0"/>
              <a:t>summary,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811226"/>
            <a:ext cx="8245475" cy="496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21334" indent="-342900" algn="just">
              <a:lnSpc>
                <a:spcPct val="114999"/>
              </a:lnSpc>
              <a:spcBef>
                <a:spcPts val="95"/>
              </a:spcBef>
              <a:buFont typeface="Symbol"/>
              <a:buChar char=""/>
              <a:tabLst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The use of </a:t>
            </a:r>
            <a:r>
              <a:rPr sz="2600" b="1" spc="-10" dirty="0">
                <a:solidFill>
                  <a:srgbClr val="FF0000"/>
                </a:solidFill>
                <a:latin typeface="Carlito"/>
                <a:cs typeface="Carlito"/>
              </a:rPr>
              <a:t>personal </a:t>
            </a:r>
            <a:r>
              <a:rPr sz="2600" b="1" spc="-15" dirty="0">
                <a:solidFill>
                  <a:srgbClr val="FF0000"/>
                </a:solidFill>
                <a:latin typeface="Carlito"/>
                <a:cs typeface="Carlito"/>
              </a:rPr>
              <a:t>protective </a:t>
            </a:r>
            <a:r>
              <a:rPr sz="2600" b="1" spc="-10" dirty="0">
                <a:solidFill>
                  <a:srgbClr val="FF0000"/>
                </a:solidFill>
                <a:latin typeface="Carlito"/>
                <a:cs typeface="Carlito"/>
              </a:rPr>
              <a:t>equipment </a:t>
            </a:r>
            <a:r>
              <a:rPr sz="2600" b="1" dirty="0">
                <a:solidFill>
                  <a:srgbClr val="FF0000"/>
                </a:solidFill>
                <a:latin typeface="Carlito"/>
                <a:cs typeface="Carlito"/>
              </a:rPr>
              <a:t>(PPE) </a:t>
            </a:r>
            <a:r>
              <a:rPr sz="2600" spc="-25" dirty="0">
                <a:latin typeface="Carlito"/>
                <a:cs typeface="Carlito"/>
              </a:rPr>
              <a:t>by  </a:t>
            </a:r>
            <a:r>
              <a:rPr sz="2600" spc="-10" dirty="0">
                <a:latin typeface="Carlito"/>
                <a:cs typeface="Carlito"/>
              </a:rPr>
              <a:t>healthcare </a:t>
            </a:r>
            <a:r>
              <a:rPr sz="2600" spc="-25" dirty="0">
                <a:latin typeface="Carlito"/>
                <a:cs typeface="Carlito"/>
              </a:rPr>
              <a:t>workers </a:t>
            </a:r>
            <a:r>
              <a:rPr sz="2600" spc="-15" dirty="0">
                <a:latin typeface="Carlito"/>
                <a:cs typeface="Carlito"/>
              </a:rPr>
              <a:t>requires </a:t>
            </a:r>
            <a:r>
              <a:rPr sz="2600" spc="-5" dirty="0">
                <a:latin typeface="Carlito"/>
                <a:cs typeface="Carlito"/>
              </a:rPr>
              <a:t>an </a:t>
            </a:r>
            <a:r>
              <a:rPr sz="2600" b="1" spc="-10" dirty="0">
                <a:solidFill>
                  <a:srgbClr val="FF0000"/>
                </a:solidFill>
                <a:latin typeface="Carlito"/>
                <a:cs typeface="Carlito"/>
              </a:rPr>
              <a:t>evaluation </a:t>
            </a:r>
            <a:r>
              <a:rPr sz="2600" b="1" dirty="0">
                <a:solidFill>
                  <a:srgbClr val="FF0000"/>
                </a:solidFill>
                <a:latin typeface="Carlito"/>
                <a:cs typeface="Carlito"/>
              </a:rPr>
              <a:t>of </a:t>
            </a:r>
            <a:r>
              <a:rPr sz="2600" b="1" spc="-5" dirty="0">
                <a:solidFill>
                  <a:srgbClr val="FF0000"/>
                </a:solidFill>
                <a:latin typeface="Carlito"/>
                <a:cs typeface="Carlito"/>
              </a:rPr>
              <a:t>the risk </a:t>
            </a:r>
            <a:r>
              <a:rPr sz="2600" b="1" spc="-5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related to </a:t>
            </a:r>
            <a:r>
              <a:rPr sz="2600" spc="-10" dirty="0">
                <a:latin typeface="Carlito"/>
                <a:cs typeface="Carlito"/>
              </a:rPr>
              <a:t>healthcare-related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activities;</a:t>
            </a:r>
            <a:endParaRPr sz="2600">
              <a:latin typeface="Carlito"/>
              <a:cs typeface="Carlito"/>
            </a:endParaRPr>
          </a:p>
          <a:p>
            <a:pPr marL="355600" marR="520065" indent="-342900" algn="just">
              <a:lnSpc>
                <a:spcPct val="114999"/>
              </a:lnSpc>
              <a:spcBef>
                <a:spcPts val="505"/>
              </a:spcBef>
              <a:buFont typeface="Symbol"/>
              <a:buChar char=""/>
              <a:tabLst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following precautions are </a:t>
            </a:r>
            <a:r>
              <a:rPr sz="2600" spc="-15" dirty="0">
                <a:latin typeface="Carlito"/>
                <a:cs typeface="Carlito"/>
              </a:rPr>
              <a:t>recommended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dirty="0">
                <a:latin typeface="Carlito"/>
                <a:cs typeface="Carlito"/>
              </a:rPr>
              <a:t>the  </a:t>
            </a:r>
            <a:r>
              <a:rPr sz="2600" spc="-15" dirty="0">
                <a:latin typeface="Carlito"/>
                <a:cs typeface="Carlito"/>
              </a:rPr>
              <a:t>care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spc="-10" dirty="0">
                <a:latin typeface="Carlito"/>
                <a:cs typeface="Carlito"/>
              </a:rPr>
              <a:t>patients </a:t>
            </a:r>
            <a:r>
              <a:rPr sz="2600" dirty="0">
                <a:latin typeface="Carlito"/>
                <a:cs typeface="Carlito"/>
              </a:rPr>
              <a:t>with </a:t>
            </a:r>
            <a:r>
              <a:rPr sz="2600" spc="-5" dirty="0">
                <a:latin typeface="Carlito"/>
                <a:cs typeface="Carlito"/>
              </a:rPr>
              <a:t>suspected or </a:t>
            </a:r>
            <a:r>
              <a:rPr sz="2600" spc="-10" dirty="0">
                <a:latin typeface="Carlito"/>
                <a:cs typeface="Carlito"/>
              </a:rPr>
              <a:t>confirmed cases </a:t>
            </a:r>
            <a:r>
              <a:rPr sz="2600" spc="-5" dirty="0">
                <a:latin typeface="Carlito"/>
                <a:cs typeface="Carlito"/>
              </a:rPr>
              <a:t>of  </a:t>
            </a:r>
            <a:r>
              <a:rPr sz="2600" spc="-10" dirty="0">
                <a:latin typeface="Carlito"/>
                <a:cs typeface="Carlito"/>
              </a:rPr>
              <a:t>COVID-19:</a:t>
            </a:r>
            <a:endParaRPr sz="2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45"/>
              </a:spcBef>
              <a:buFont typeface="Courier New"/>
              <a:buChar char="o"/>
              <a:tabLst>
                <a:tab pos="756920" algn="l"/>
              </a:tabLst>
            </a:pPr>
            <a:r>
              <a:rPr sz="2200" spc="-15" dirty="0">
                <a:latin typeface="Carlito"/>
                <a:cs typeface="Carlito"/>
              </a:rPr>
              <a:t>For any </a:t>
            </a:r>
            <a:r>
              <a:rPr sz="2200" spc="-10" dirty="0">
                <a:latin typeface="Carlito"/>
                <a:cs typeface="Carlito"/>
              </a:rPr>
              <a:t>suspected </a:t>
            </a:r>
            <a:r>
              <a:rPr sz="2200" dirty="0">
                <a:latin typeface="Carlito"/>
                <a:cs typeface="Carlito"/>
              </a:rPr>
              <a:t>or </a:t>
            </a:r>
            <a:r>
              <a:rPr sz="2200" spc="-10" dirty="0">
                <a:latin typeface="Carlito"/>
                <a:cs typeface="Carlito"/>
              </a:rPr>
              <a:t>confirmed cases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7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COVID-19</a:t>
            </a:r>
            <a:endParaRPr sz="2200">
              <a:latin typeface="Carlito"/>
              <a:cs typeface="Carlito"/>
            </a:endParaRPr>
          </a:p>
          <a:p>
            <a:pPr marL="1213485" lvl="2" indent="-287655">
              <a:lnSpc>
                <a:spcPct val="100000"/>
              </a:lnSpc>
              <a:spcBef>
                <a:spcPts val="400"/>
              </a:spcBef>
              <a:buFont typeface="Courier New"/>
              <a:buChar char="o"/>
              <a:tabLst>
                <a:tab pos="1214120" algn="l"/>
              </a:tabLst>
            </a:pPr>
            <a:r>
              <a:rPr sz="1900" b="1" spc="-15" dirty="0">
                <a:latin typeface="Carlito"/>
                <a:cs typeface="Carlito"/>
              </a:rPr>
              <a:t>standard </a:t>
            </a:r>
            <a:r>
              <a:rPr sz="1900" b="1" spc="-5" dirty="0">
                <a:latin typeface="Carlito"/>
                <a:cs typeface="Carlito"/>
              </a:rPr>
              <a:t>+ </a:t>
            </a:r>
            <a:r>
              <a:rPr sz="1900" b="1" spc="-10" dirty="0">
                <a:latin typeface="Carlito"/>
                <a:cs typeface="Carlito"/>
              </a:rPr>
              <a:t>contact </a:t>
            </a:r>
            <a:r>
              <a:rPr sz="1900" b="1" spc="-5" dirty="0">
                <a:latin typeface="Carlito"/>
                <a:cs typeface="Carlito"/>
              </a:rPr>
              <a:t>+ droplet</a:t>
            </a:r>
            <a:r>
              <a:rPr sz="1900" b="1" spc="80" dirty="0">
                <a:latin typeface="Carlito"/>
                <a:cs typeface="Carlito"/>
              </a:rPr>
              <a:t> </a:t>
            </a:r>
            <a:r>
              <a:rPr sz="1900" b="1" spc="-5" dirty="0">
                <a:latin typeface="Carlito"/>
                <a:cs typeface="Carlito"/>
              </a:rPr>
              <a:t>precautions</a:t>
            </a:r>
            <a:endParaRPr sz="19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Courier New"/>
              <a:buChar char="o"/>
              <a:tabLst>
                <a:tab pos="756920" algn="l"/>
              </a:tabLst>
            </a:pPr>
            <a:r>
              <a:rPr sz="2200" spc="-15" dirty="0">
                <a:latin typeface="Carlito"/>
                <a:cs typeface="Carlito"/>
              </a:rPr>
              <a:t>For any </a:t>
            </a:r>
            <a:r>
              <a:rPr sz="2200" spc="-10" dirty="0">
                <a:latin typeface="Carlito"/>
                <a:cs typeface="Carlito"/>
              </a:rPr>
              <a:t>suspected </a:t>
            </a:r>
            <a:r>
              <a:rPr sz="2200" dirty="0">
                <a:latin typeface="Carlito"/>
                <a:cs typeface="Carlito"/>
              </a:rPr>
              <a:t>or </a:t>
            </a:r>
            <a:r>
              <a:rPr sz="2200" spc="-10" dirty="0">
                <a:latin typeface="Carlito"/>
                <a:cs typeface="Carlito"/>
              </a:rPr>
              <a:t>confirmed cases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COVID-19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8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AGP</a:t>
            </a:r>
            <a:endParaRPr sz="2200">
              <a:latin typeface="Carlito"/>
              <a:cs typeface="Carlito"/>
            </a:endParaRPr>
          </a:p>
          <a:p>
            <a:pPr marL="1213485" lvl="2" indent="-287655">
              <a:lnSpc>
                <a:spcPct val="100000"/>
              </a:lnSpc>
              <a:spcBef>
                <a:spcPts val="385"/>
              </a:spcBef>
              <a:buFont typeface="Courier New"/>
              <a:buChar char="o"/>
              <a:tabLst>
                <a:tab pos="1214120" algn="l"/>
              </a:tabLst>
            </a:pPr>
            <a:r>
              <a:rPr sz="1900" b="1" spc="-15" dirty="0">
                <a:latin typeface="Carlito"/>
                <a:cs typeface="Carlito"/>
              </a:rPr>
              <a:t>standard </a:t>
            </a:r>
            <a:r>
              <a:rPr sz="1900" b="1" spc="-5" dirty="0">
                <a:latin typeface="Carlito"/>
                <a:cs typeface="Carlito"/>
              </a:rPr>
              <a:t>+ </a:t>
            </a:r>
            <a:r>
              <a:rPr sz="1900" b="1" spc="-10" dirty="0">
                <a:latin typeface="Carlito"/>
                <a:cs typeface="Carlito"/>
              </a:rPr>
              <a:t>contact </a:t>
            </a:r>
            <a:r>
              <a:rPr sz="1900" b="1" spc="-5" dirty="0">
                <a:latin typeface="Carlito"/>
                <a:cs typeface="Carlito"/>
              </a:rPr>
              <a:t>+ airborne</a:t>
            </a:r>
            <a:r>
              <a:rPr sz="1900" b="1" spc="80" dirty="0">
                <a:latin typeface="Carlito"/>
                <a:cs typeface="Carlito"/>
              </a:rPr>
              <a:t> </a:t>
            </a:r>
            <a:r>
              <a:rPr sz="1900" b="1" spc="-5" dirty="0">
                <a:latin typeface="Carlito"/>
                <a:cs typeface="Carlito"/>
              </a:rPr>
              <a:t>precautions</a:t>
            </a: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Carlito"/>
              <a:cs typeface="Carlito"/>
            </a:endParaRPr>
          </a:p>
          <a:p>
            <a:pPr marL="975994">
              <a:lnSpc>
                <a:spcPct val="100000"/>
              </a:lnSpc>
            </a:pPr>
            <a:r>
              <a:rPr sz="1800" i="1" spc="-5" dirty="0">
                <a:latin typeface="Carlito"/>
                <a:cs typeface="Carlito"/>
              </a:rPr>
              <a:t>as of February </a:t>
            </a:r>
            <a:r>
              <a:rPr sz="1800" i="1" dirty="0">
                <a:latin typeface="Carlito"/>
                <a:cs typeface="Carlito"/>
              </a:rPr>
              <a:t>19, 2020 – </a:t>
            </a:r>
            <a:r>
              <a:rPr sz="1800" i="1" spc="-5" dirty="0">
                <a:latin typeface="Carlito"/>
                <a:cs typeface="Carlito"/>
              </a:rPr>
              <a:t>subject </a:t>
            </a:r>
            <a:r>
              <a:rPr sz="1800" i="1" spc="-15" dirty="0">
                <a:latin typeface="Carlito"/>
                <a:cs typeface="Carlito"/>
              </a:rPr>
              <a:t>to </a:t>
            </a:r>
            <a:r>
              <a:rPr sz="1800" i="1" spc="-5" dirty="0">
                <a:latin typeface="Carlito"/>
                <a:cs typeface="Carlito"/>
              </a:rPr>
              <a:t>change as new evidence </a:t>
            </a:r>
            <a:r>
              <a:rPr sz="1800" i="1" spc="-10" dirty="0">
                <a:latin typeface="Carlito"/>
                <a:cs typeface="Carlito"/>
              </a:rPr>
              <a:t>become</a:t>
            </a:r>
            <a:r>
              <a:rPr sz="1800" i="1" spc="130" dirty="0">
                <a:latin typeface="Carlito"/>
                <a:cs typeface="Carlito"/>
              </a:rPr>
              <a:t> </a:t>
            </a:r>
            <a:r>
              <a:rPr sz="1800" i="1" spc="-10" dirty="0">
                <a:latin typeface="Carlito"/>
                <a:cs typeface="Carlito"/>
              </a:rPr>
              <a:t>available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714E-1E61-4BC8-A508-A672930CB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542" y="609676"/>
            <a:ext cx="7728915" cy="553998"/>
          </a:xfrm>
        </p:spPr>
        <p:txBody>
          <a:bodyPr/>
          <a:lstStyle/>
          <a:p>
            <a:pPr algn="ctr"/>
            <a:r>
              <a:rPr lang="en-US" dirty="0"/>
              <a:t>Data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25F94-0F34-4B09-BAA7-D57966D46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7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80DD-4B0A-43D4-81E7-2F3B76FA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566" y="152400"/>
            <a:ext cx="6554867" cy="1524000"/>
          </a:xfrm>
        </p:spPr>
        <p:txBody>
          <a:bodyPr/>
          <a:lstStyle/>
          <a:p>
            <a:pPr algn="ctr"/>
            <a:r>
              <a:rPr lang="en-US" dirty="0"/>
              <a:t>Deep Learning Model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8643E-83AD-4C94-9E59-F6202B4DB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"/>
          <a:stretch/>
        </p:blipFill>
        <p:spPr>
          <a:xfrm>
            <a:off x="441777" y="1295400"/>
            <a:ext cx="8260446" cy="525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9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F103-7716-410C-85F5-7710CBFF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566" y="27495"/>
            <a:ext cx="6554867" cy="1524000"/>
          </a:xfrm>
        </p:spPr>
        <p:txBody>
          <a:bodyPr/>
          <a:lstStyle/>
          <a:p>
            <a:pPr algn="ctr"/>
            <a:r>
              <a:rPr lang="en-US" dirty="0"/>
              <a:t>A</a:t>
            </a:r>
            <a:r>
              <a:rPr lang="en-IN" dirty="0" err="1"/>
              <a:t>ccuracy</a:t>
            </a:r>
            <a:r>
              <a:rPr lang="en-IN" dirty="0"/>
              <a:t> of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8EAAC1-6AB3-4885-8B0D-DB3AB4A20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6" y="1542068"/>
            <a:ext cx="82391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3049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</TotalTime>
  <Words>335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Carlito</vt:lpstr>
      <vt:lpstr>Century Gothic</vt:lpstr>
      <vt:lpstr>Courier New</vt:lpstr>
      <vt:lpstr>Symbol</vt:lpstr>
      <vt:lpstr>Wingdings 3</vt:lpstr>
      <vt:lpstr>Slice</vt:lpstr>
      <vt:lpstr>PowerPoint Presentation</vt:lpstr>
      <vt:lpstr>Infection Prevention and Control  of  COVID-19</vt:lpstr>
      <vt:lpstr>Healthcare workers and COVID-19</vt:lpstr>
      <vt:lpstr>Standard precautions</vt:lpstr>
      <vt:lpstr>Some questions to consider . . .</vt:lpstr>
      <vt:lpstr>In summary,</vt:lpstr>
      <vt:lpstr>Data</vt:lpstr>
      <vt:lpstr>Deep Learning Model</vt:lpstr>
      <vt:lpstr>Accuracy of Model</vt:lpstr>
      <vt:lpstr>The ultimate Feature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Infection Prevention and Control and novel coronavirus (COVID-19): standard precautions and use of personal protective equipment</dc:title>
  <dc:creator>Toledo, Dr. Joao (WDC)</dc:creator>
  <cp:lastModifiedBy>Nitesh Nijhawan</cp:lastModifiedBy>
  <cp:revision>4</cp:revision>
  <dcterms:created xsi:type="dcterms:W3CDTF">2020-03-07T03:57:32Z</dcterms:created>
  <dcterms:modified xsi:type="dcterms:W3CDTF">2020-03-07T05:40:10Z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2020-03-07T00:00:00Z</vt:filetime>
  </property>
</Properties>
</file>