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2_16FFC463.xml" ContentType="application/vnd.ms-powerpoint.comments+xml"/>
  <Override PartName="/ppt/comments/modernComment_103_FDB89887.xml" ContentType="application/vnd.ms-powerpoint.comments+xml"/>
  <Override PartName="/ppt/comments/modernComment_104_6BF1D757.xml" ContentType="application/vnd.ms-powerpoint.comments+xml"/>
  <Override PartName="/ppt/comments/modernComment_10B_9DEBE074.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sldIdLst>
    <p:sldId id="256" r:id="rId5"/>
    <p:sldId id="270" r:id="rId6"/>
    <p:sldId id="262" r:id="rId7"/>
    <p:sldId id="274" r:id="rId8"/>
    <p:sldId id="275" r:id="rId9"/>
    <p:sldId id="271" r:id="rId10"/>
    <p:sldId id="269" r:id="rId11"/>
    <p:sldId id="263" r:id="rId12"/>
    <p:sldId id="258" r:id="rId13"/>
    <p:sldId id="259" r:id="rId14"/>
    <p:sldId id="272" r:id="rId15"/>
    <p:sldId id="264" r:id="rId16"/>
    <p:sldId id="260" r:id="rId17"/>
    <p:sldId id="267" r:id="rId18"/>
    <p:sldId id="273" r:id="rId19"/>
    <p:sldId id="261" r:id="rId20"/>
    <p:sldId id="26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1F3A429-CFF3-CCA4-E8DF-CA9930DAAB8E}" name="Hafiz Asif" initials="HA" userId="S::hsa38@business.rutgers.edu::8d168ac5-8f22-4a3f-84ca-f1572fe1f172"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6F4324-D411-4A96-A471-094B30CB0C25}" v="799" dt="2022-05-03T14:56:09.857"/>
    <p1510:client id="{94217497-6B4E-44B0-8401-26E5E85B6C88}" v="3" dt="2022-05-03T16:29:30.860"/>
    <p1510:client id="{A42519DC-625D-45A3-8187-502AEB556092}" v="491" dt="2022-05-03T10:53:04.987"/>
    <p1510:client id="{A8E424D0-10A8-534D-AEFC-2A2BF997A201}" v="817" dt="2022-05-03T17:49:07.02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89859"/>
  </p:normalViewPr>
  <p:slideViewPr>
    <p:cSldViewPr snapToGrid="0">
      <p:cViewPr varScale="1">
        <p:scale>
          <a:sx n="106" d="100"/>
          <a:sy n="106" d="100"/>
        </p:scale>
        <p:origin x="60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fiz Asif" userId="S::hsa38@business.rutgers.edu::8d168ac5-8f22-4a3f-84ca-f1572fe1f172" providerId="AD" clId="Web-{821C6D01-F4B3-45F2-ABE8-2F69BC3657C5}"/>
    <pc:docChg chg="addSld modSld">
      <pc:chgData name="Hafiz Asif" userId="S::hsa38@business.rutgers.edu::8d168ac5-8f22-4a3f-84ca-f1572fe1f172" providerId="AD" clId="Web-{821C6D01-F4B3-45F2-ABE8-2F69BC3657C5}" dt="2022-04-25T17:38:31.764" v="206" actId="20577"/>
      <pc:docMkLst>
        <pc:docMk/>
      </pc:docMkLst>
      <pc:sldChg chg="modSp modCm">
        <pc:chgData name="Hafiz Asif" userId="S::hsa38@business.rutgers.edu::8d168ac5-8f22-4a3f-84ca-f1572fe1f172" providerId="AD" clId="Web-{821C6D01-F4B3-45F2-ABE8-2F69BC3657C5}" dt="2022-04-25T17:31:34.736" v="193" actId="20577"/>
        <pc:sldMkLst>
          <pc:docMk/>
          <pc:sldMk cId="4256733319" sldId="259"/>
        </pc:sldMkLst>
        <pc:spChg chg="mod">
          <ac:chgData name="Hafiz Asif" userId="S::hsa38@business.rutgers.edu::8d168ac5-8f22-4a3f-84ca-f1572fe1f172" providerId="AD" clId="Web-{821C6D01-F4B3-45F2-ABE8-2F69BC3657C5}" dt="2022-04-25T17:31:34.736" v="193" actId="20577"/>
          <ac:spMkLst>
            <pc:docMk/>
            <pc:sldMk cId="4256733319" sldId="259"/>
            <ac:spMk id="3" creationId="{8D26D1B7-8157-8D4F-8129-D6BA69F7DE1A}"/>
          </ac:spMkLst>
        </pc:spChg>
      </pc:sldChg>
      <pc:sldChg chg="modSp modCm">
        <pc:chgData name="Hafiz Asif" userId="S::hsa38@business.rutgers.edu::8d168ac5-8f22-4a3f-84ca-f1572fe1f172" providerId="AD" clId="Web-{821C6D01-F4B3-45F2-ABE8-2F69BC3657C5}" dt="2022-04-25T17:38:31.764" v="206" actId="20577"/>
        <pc:sldMkLst>
          <pc:docMk/>
          <pc:sldMk cId="1811011415" sldId="260"/>
        </pc:sldMkLst>
        <pc:spChg chg="mod">
          <ac:chgData name="Hafiz Asif" userId="S::hsa38@business.rutgers.edu::8d168ac5-8f22-4a3f-84ca-f1572fe1f172" providerId="AD" clId="Web-{821C6D01-F4B3-45F2-ABE8-2F69BC3657C5}" dt="2022-04-25T17:38:31.764" v="206" actId="20577"/>
          <ac:spMkLst>
            <pc:docMk/>
            <pc:sldMk cId="1811011415" sldId="260"/>
            <ac:spMk id="3" creationId="{4156E97F-E210-744E-A9D3-60EB93AA9A58}"/>
          </ac:spMkLst>
        </pc:spChg>
      </pc:sldChg>
      <pc:sldChg chg="addSp modSp">
        <pc:chgData name="Hafiz Asif" userId="S::hsa38@business.rutgers.edu::8d168ac5-8f22-4a3f-84ca-f1572fe1f172" providerId="AD" clId="Web-{821C6D01-F4B3-45F2-ABE8-2F69BC3657C5}" dt="2022-04-25T17:23:49.566" v="49" actId="1076"/>
        <pc:sldMkLst>
          <pc:docMk/>
          <pc:sldMk cId="424334432" sldId="262"/>
        </pc:sldMkLst>
        <pc:spChg chg="add mod">
          <ac:chgData name="Hafiz Asif" userId="S::hsa38@business.rutgers.edu::8d168ac5-8f22-4a3f-84ca-f1572fe1f172" providerId="AD" clId="Web-{821C6D01-F4B3-45F2-ABE8-2F69BC3657C5}" dt="2022-04-25T17:23:34.597" v="48" actId="20577"/>
          <ac:spMkLst>
            <pc:docMk/>
            <pc:sldMk cId="424334432" sldId="262"/>
            <ac:spMk id="2" creationId="{35B8BAE3-CBF6-6369-3B2F-ADCCE320B3B3}"/>
          </ac:spMkLst>
        </pc:spChg>
        <pc:spChg chg="add mod">
          <ac:chgData name="Hafiz Asif" userId="S::hsa38@business.rutgers.edu::8d168ac5-8f22-4a3f-84ca-f1572fe1f172" providerId="AD" clId="Web-{821C6D01-F4B3-45F2-ABE8-2F69BC3657C5}" dt="2022-04-25T17:23:49.566" v="49" actId="1076"/>
          <ac:spMkLst>
            <pc:docMk/>
            <pc:sldMk cId="424334432" sldId="262"/>
            <ac:spMk id="4" creationId="{F6017968-6810-681D-4C5D-158C96E71370}"/>
          </ac:spMkLst>
        </pc:spChg>
        <pc:spChg chg="mod">
          <ac:chgData name="Hafiz Asif" userId="S::hsa38@business.rutgers.edu::8d168ac5-8f22-4a3f-84ca-f1572fe1f172" providerId="AD" clId="Web-{821C6D01-F4B3-45F2-ABE8-2F69BC3657C5}" dt="2022-04-25T17:23:20.800" v="43" actId="14100"/>
          <ac:spMkLst>
            <pc:docMk/>
            <pc:sldMk cId="424334432" sldId="262"/>
            <ac:spMk id="19" creationId="{E6AC6D3D-A041-664B-B6B0-C32224C0A676}"/>
          </ac:spMkLst>
        </pc:spChg>
      </pc:sldChg>
      <pc:sldChg chg="modSp addCm">
        <pc:chgData name="Hafiz Asif" userId="S::hsa38@business.rutgers.edu::8d168ac5-8f22-4a3f-84ca-f1572fe1f172" providerId="AD" clId="Web-{821C6D01-F4B3-45F2-ABE8-2F69BC3657C5}" dt="2022-04-25T17:29:00.169" v="171"/>
        <pc:sldMkLst>
          <pc:docMk/>
          <pc:sldMk cId="3574666822" sldId="263"/>
        </pc:sldMkLst>
        <pc:spChg chg="mod">
          <ac:chgData name="Hafiz Asif" userId="S::hsa38@business.rutgers.edu::8d168ac5-8f22-4a3f-84ca-f1572fe1f172" providerId="AD" clId="Web-{821C6D01-F4B3-45F2-ABE8-2F69BC3657C5}" dt="2022-04-25T17:20:23.482" v="0" actId="20577"/>
          <ac:spMkLst>
            <pc:docMk/>
            <pc:sldMk cId="3574666822" sldId="263"/>
            <ac:spMk id="18" creationId="{F360D69A-2256-0947-A0AB-33DFA55B8B43}"/>
          </ac:spMkLst>
        </pc:spChg>
      </pc:sldChg>
      <pc:sldChg chg="addSp delSp modSp new">
        <pc:chgData name="Hafiz Asif" userId="S::hsa38@business.rutgers.edu::8d168ac5-8f22-4a3f-84ca-f1572fe1f172" providerId="AD" clId="Web-{821C6D01-F4B3-45F2-ABE8-2F69BC3657C5}" dt="2022-04-25T17:27:25.854" v="170" actId="1076"/>
        <pc:sldMkLst>
          <pc:docMk/>
          <pc:sldMk cId="735890452" sldId="269"/>
        </pc:sldMkLst>
        <pc:spChg chg="del">
          <ac:chgData name="Hafiz Asif" userId="S::hsa38@business.rutgers.edu::8d168ac5-8f22-4a3f-84ca-f1572fe1f172" providerId="AD" clId="Web-{821C6D01-F4B3-45F2-ABE8-2F69BC3657C5}" dt="2022-04-25T17:24:06.723" v="52"/>
          <ac:spMkLst>
            <pc:docMk/>
            <pc:sldMk cId="735890452" sldId="269"/>
            <ac:spMk id="2" creationId="{F184B1B5-165F-DC0D-E8AF-B6D0B046454F}"/>
          </ac:spMkLst>
        </pc:spChg>
        <pc:spChg chg="del">
          <ac:chgData name="Hafiz Asif" userId="S::hsa38@business.rutgers.edu::8d168ac5-8f22-4a3f-84ca-f1572fe1f172" providerId="AD" clId="Web-{821C6D01-F4B3-45F2-ABE8-2F69BC3657C5}" dt="2022-04-25T17:24:00.238" v="51"/>
          <ac:spMkLst>
            <pc:docMk/>
            <pc:sldMk cId="735890452" sldId="269"/>
            <ac:spMk id="3" creationId="{D945FF7F-64A6-5E7F-E17E-F00CEC09C1CF}"/>
          </ac:spMkLst>
        </pc:spChg>
        <pc:spChg chg="add mod">
          <ac:chgData name="Hafiz Asif" userId="S::hsa38@business.rutgers.edu::8d168ac5-8f22-4a3f-84ca-f1572fe1f172" providerId="AD" clId="Web-{821C6D01-F4B3-45F2-ABE8-2F69BC3657C5}" dt="2022-04-25T17:24:23.583" v="59" actId="1076"/>
          <ac:spMkLst>
            <pc:docMk/>
            <pc:sldMk cId="735890452" sldId="269"/>
            <ac:spMk id="7" creationId="{A8A91311-A783-2168-54DA-C5A1F7F3B010}"/>
          </ac:spMkLst>
        </pc:spChg>
        <pc:spChg chg="add mod">
          <ac:chgData name="Hafiz Asif" userId="S::hsa38@business.rutgers.edu::8d168ac5-8f22-4a3f-84ca-f1572fe1f172" providerId="AD" clId="Web-{821C6D01-F4B3-45F2-ABE8-2F69BC3657C5}" dt="2022-04-25T17:27:25.854" v="170" actId="1076"/>
          <ac:spMkLst>
            <pc:docMk/>
            <pc:sldMk cId="735890452" sldId="269"/>
            <ac:spMk id="8" creationId="{11BB1D91-AED3-B156-1BD6-6FC05A114C14}"/>
          </ac:spMkLst>
        </pc:spChg>
        <pc:spChg chg="add mod">
          <ac:chgData name="Hafiz Asif" userId="S::hsa38@business.rutgers.edu::8d168ac5-8f22-4a3f-84ca-f1572fe1f172" providerId="AD" clId="Web-{821C6D01-F4B3-45F2-ABE8-2F69BC3657C5}" dt="2022-04-25T17:27:22.916" v="169" actId="1076"/>
          <ac:spMkLst>
            <pc:docMk/>
            <pc:sldMk cId="735890452" sldId="269"/>
            <ac:spMk id="9" creationId="{E5352DE9-3314-0228-F649-425EEA38C85F}"/>
          </ac:spMkLst>
        </pc:spChg>
        <pc:picChg chg="add mod">
          <ac:chgData name="Hafiz Asif" userId="S::hsa38@business.rutgers.edu::8d168ac5-8f22-4a3f-84ca-f1572fe1f172" providerId="AD" clId="Web-{821C6D01-F4B3-45F2-ABE8-2F69BC3657C5}" dt="2022-04-25T17:24:19.911" v="57" actId="1076"/>
          <ac:picMkLst>
            <pc:docMk/>
            <pc:sldMk cId="735890452" sldId="269"/>
            <ac:picMk id="5" creationId="{138B8F17-1309-35D5-89DC-68D36F4ECCEE}"/>
          </ac:picMkLst>
        </pc:picChg>
      </pc:sldChg>
    </pc:docChg>
  </pc:docChgLst>
  <pc:docChgLst>
    <pc:chgData name="Mansi Khanna" userId="S::mk1816@scarletmail.rutgers.edu::9f7d0053-6e77-4e07-ac9f-9453c8ec5d6f" providerId="AD" clId="Web-{08081ADC-A42F-4ED5-A552-0BFF55531B70}"/>
    <pc:docChg chg="modSld">
      <pc:chgData name="Mansi Khanna" userId="S::mk1816@scarletmail.rutgers.edu::9f7d0053-6e77-4e07-ac9f-9453c8ec5d6f" providerId="AD" clId="Web-{08081ADC-A42F-4ED5-A552-0BFF55531B70}" dt="2022-04-28T13:50:40.530" v="60" actId="20577"/>
      <pc:docMkLst>
        <pc:docMk/>
      </pc:docMkLst>
      <pc:sldChg chg="modSp">
        <pc:chgData name="Mansi Khanna" userId="S::mk1816@scarletmail.rutgers.edu::9f7d0053-6e77-4e07-ac9f-9453c8ec5d6f" providerId="AD" clId="Web-{08081ADC-A42F-4ED5-A552-0BFF55531B70}" dt="2022-04-28T12:15:41.330" v="11" actId="1076"/>
        <pc:sldMkLst>
          <pc:docMk/>
          <pc:sldMk cId="424334432" sldId="262"/>
        </pc:sldMkLst>
        <pc:spChg chg="mod">
          <ac:chgData name="Mansi Khanna" userId="S::mk1816@scarletmail.rutgers.edu::9f7d0053-6e77-4e07-ac9f-9453c8ec5d6f" providerId="AD" clId="Web-{08081ADC-A42F-4ED5-A552-0BFF55531B70}" dt="2022-04-28T12:15:41.330" v="11" actId="1076"/>
          <ac:spMkLst>
            <pc:docMk/>
            <pc:sldMk cId="424334432" sldId="262"/>
            <ac:spMk id="2" creationId="{35B8BAE3-CBF6-6369-3B2F-ADCCE320B3B3}"/>
          </ac:spMkLst>
        </pc:spChg>
      </pc:sldChg>
      <pc:sldChg chg="addSp delSp modSp mod modClrScheme chgLayout">
        <pc:chgData name="Mansi Khanna" userId="S::mk1816@scarletmail.rutgers.edu::9f7d0053-6e77-4e07-ac9f-9453c8ec5d6f" providerId="AD" clId="Web-{08081ADC-A42F-4ED5-A552-0BFF55531B70}" dt="2022-04-28T13:50:40.530" v="60" actId="20577"/>
        <pc:sldMkLst>
          <pc:docMk/>
          <pc:sldMk cId="735890452" sldId="269"/>
        </pc:sldMkLst>
        <pc:spChg chg="add mod ord">
          <ac:chgData name="Mansi Khanna" userId="S::mk1816@scarletmail.rutgers.edu::9f7d0053-6e77-4e07-ac9f-9453c8ec5d6f" providerId="AD" clId="Web-{08081ADC-A42F-4ED5-A552-0BFF55531B70}" dt="2022-04-28T12:17:01.286" v="47" actId="14100"/>
          <ac:spMkLst>
            <pc:docMk/>
            <pc:sldMk cId="735890452" sldId="269"/>
            <ac:spMk id="2" creationId="{E5B2848B-9D4A-0909-8349-03595131D1BA}"/>
          </ac:spMkLst>
        </pc:spChg>
        <pc:spChg chg="mod">
          <ac:chgData name="Mansi Khanna" userId="S::mk1816@scarletmail.rutgers.edu::9f7d0053-6e77-4e07-ac9f-9453c8ec5d6f" providerId="AD" clId="Web-{08081ADC-A42F-4ED5-A552-0BFF55531B70}" dt="2022-04-28T12:17:14.645" v="51" actId="1076"/>
          <ac:spMkLst>
            <pc:docMk/>
            <pc:sldMk cId="735890452" sldId="269"/>
            <ac:spMk id="7" creationId="{A8A91311-A783-2168-54DA-C5A1F7F3B010}"/>
          </ac:spMkLst>
        </pc:spChg>
        <pc:spChg chg="mod">
          <ac:chgData name="Mansi Khanna" userId="S::mk1816@scarletmail.rutgers.edu::9f7d0053-6e77-4e07-ac9f-9453c8ec5d6f" providerId="AD" clId="Web-{08081ADC-A42F-4ED5-A552-0BFF55531B70}" dt="2022-04-28T13:50:40.530" v="60" actId="20577"/>
          <ac:spMkLst>
            <pc:docMk/>
            <pc:sldMk cId="735890452" sldId="269"/>
            <ac:spMk id="8" creationId="{11BB1D91-AED3-B156-1BD6-6FC05A114C14}"/>
          </ac:spMkLst>
        </pc:spChg>
        <pc:spChg chg="del mod">
          <ac:chgData name="Mansi Khanna" userId="S::mk1816@scarletmail.rutgers.edu::9f7d0053-6e77-4e07-ac9f-9453c8ec5d6f" providerId="AD" clId="Web-{08081ADC-A42F-4ED5-A552-0BFF55531B70}" dt="2022-04-28T12:17:07.817" v="49"/>
          <ac:spMkLst>
            <pc:docMk/>
            <pc:sldMk cId="735890452" sldId="269"/>
            <ac:spMk id="9" creationId="{E5352DE9-3314-0228-F649-425EEA38C85F}"/>
          </ac:spMkLst>
        </pc:spChg>
        <pc:picChg chg="mod">
          <ac:chgData name="Mansi Khanna" userId="S::mk1816@scarletmail.rutgers.edu::9f7d0053-6e77-4e07-ac9f-9453c8ec5d6f" providerId="AD" clId="Web-{08081ADC-A42F-4ED5-A552-0BFF55531B70}" dt="2022-04-28T12:17:10.661" v="50" actId="1076"/>
          <ac:picMkLst>
            <pc:docMk/>
            <pc:sldMk cId="735890452" sldId="269"/>
            <ac:picMk id="5" creationId="{138B8F17-1309-35D5-89DC-68D36F4ECCEE}"/>
          </ac:picMkLst>
        </pc:picChg>
      </pc:sldChg>
      <pc:sldChg chg="modSp">
        <pc:chgData name="Mansi Khanna" userId="S::mk1816@scarletmail.rutgers.edu::9f7d0053-6e77-4e07-ac9f-9453c8ec5d6f" providerId="AD" clId="Web-{08081ADC-A42F-4ED5-A552-0BFF55531B70}" dt="2022-04-28T12:16:03.034" v="12" actId="20577"/>
        <pc:sldMkLst>
          <pc:docMk/>
          <pc:sldMk cId="1974251325" sldId="271"/>
        </pc:sldMkLst>
        <pc:spChg chg="mod">
          <ac:chgData name="Mansi Khanna" userId="S::mk1816@scarletmail.rutgers.edu::9f7d0053-6e77-4e07-ac9f-9453c8ec5d6f" providerId="AD" clId="Web-{08081ADC-A42F-4ED5-A552-0BFF55531B70}" dt="2022-04-28T12:16:03.034" v="12" actId="20577"/>
          <ac:spMkLst>
            <pc:docMk/>
            <pc:sldMk cId="1974251325" sldId="271"/>
            <ac:spMk id="2" creationId="{952F81AC-F8D0-EDB3-EDF4-0E131335344C}"/>
          </ac:spMkLst>
        </pc:spChg>
      </pc:sldChg>
    </pc:docChg>
  </pc:docChgLst>
  <pc:docChgLst>
    <pc:chgData name="Hafiz Asif" userId="S::hsa38@business.rutgers.edu::8d168ac5-8f22-4a3f-84ca-f1572fe1f172" providerId="AD" clId="Web-{1E541453-901D-46E3-8B69-6AFF9C9D092B}"/>
    <pc:docChg chg="modSld">
      <pc:chgData name="Hafiz Asif" userId="S::hsa38@business.rutgers.edu::8d168ac5-8f22-4a3f-84ca-f1572fe1f172" providerId="AD" clId="Web-{1E541453-901D-46E3-8B69-6AFF9C9D092B}" dt="2022-04-25T16:50:47.350" v="24" actId="20577"/>
      <pc:docMkLst>
        <pc:docMk/>
      </pc:docMkLst>
      <pc:sldChg chg="modSp">
        <pc:chgData name="Hafiz Asif" userId="S::hsa38@business.rutgers.edu::8d168ac5-8f22-4a3f-84ca-f1572fe1f172" providerId="AD" clId="Web-{1E541453-901D-46E3-8B69-6AFF9C9D092B}" dt="2022-04-25T16:50:47.350" v="24" actId="20577"/>
        <pc:sldMkLst>
          <pc:docMk/>
          <pc:sldMk cId="3574666822" sldId="263"/>
        </pc:sldMkLst>
        <pc:spChg chg="mod">
          <ac:chgData name="Hafiz Asif" userId="S::hsa38@business.rutgers.edu::8d168ac5-8f22-4a3f-84ca-f1572fe1f172" providerId="AD" clId="Web-{1E541453-901D-46E3-8B69-6AFF9C9D092B}" dt="2022-04-25T16:48:15.767" v="4" actId="20577"/>
          <ac:spMkLst>
            <pc:docMk/>
            <pc:sldMk cId="3574666822" sldId="263"/>
            <ac:spMk id="2" creationId="{0A0BF6B6-E684-824D-9A61-A9A7B2548369}"/>
          </ac:spMkLst>
        </pc:spChg>
        <pc:spChg chg="mod">
          <ac:chgData name="Hafiz Asif" userId="S::hsa38@business.rutgers.edu::8d168ac5-8f22-4a3f-84ca-f1572fe1f172" providerId="AD" clId="Web-{1E541453-901D-46E3-8B69-6AFF9C9D092B}" dt="2022-04-25T16:50:47.350" v="24" actId="20577"/>
          <ac:spMkLst>
            <pc:docMk/>
            <pc:sldMk cId="3574666822" sldId="263"/>
            <ac:spMk id="18" creationId="{F360D69A-2256-0947-A0AB-33DFA55B8B43}"/>
          </ac:spMkLst>
        </pc:spChg>
      </pc:sldChg>
    </pc:docChg>
  </pc:docChgLst>
  <pc:docChgLst>
    <pc:chgData name="Mansi Khanna" userId="S::mk1816@scarletmail.rutgers.edu::9f7d0053-6e77-4e07-ac9f-9453c8ec5d6f" providerId="AD" clId="Web-{FD096477-6CD3-4C34-A00F-EF891E8EF123}"/>
    <pc:docChg chg="addSld delSld modSld">
      <pc:chgData name="Mansi Khanna" userId="S::mk1816@scarletmail.rutgers.edu::9f7d0053-6e77-4e07-ac9f-9453c8ec5d6f" providerId="AD" clId="Web-{FD096477-6CD3-4C34-A00F-EF891E8EF123}" dt="2022-03-28T16:05:36.177" v="544" actId="20577"/>
      <pc:docMkLst>
        <pc:docMk/>
      </pc:docMkLst>
      <pc:sldChg chg="modSp">
        <pc:chgData name="Mansi Khanna" userId="S::mk1816@scarletmail.rutgers.edu::9f7d0053-6e77-4e07-ac9f-9453c8ec5d6f" providerId="AD" clId="Web-{FD096477-6CD3-4C34-A00F-EF891E8EF123}" dt="2022-03-28T15:26:32.434" v="256" actId="20577"/>
        <pc:sldMkLst>
          <pc:docMk/>
          <pc:sldMk cId="1811011415" sldId="260"/>
        </pc:sldMkLst>
        <pc:spChg chg="mod">
          <ac:chgData name="Mansi Khanna" userId="S::mk1816@scarletmail.rutgers.edu::9f7d0053-6e77-4e07-ac9f-9453c8ec5d6f" providerId="AD" clId="Web-{FD096477-6CD3-4C34-A00F-EF891E8EF123}" dt="2022-03-28T15:26:32.434" v="256" actId="20577"/>
          <ac:spMkLst>
            <pc:docMk/>
            <pc:sldMk cId="1811011415" sldId="260"/>
            <ac:spMk id="3" creationId="{4156E97F-E210-744E-A9D3-60EB93AA9A58}"/>
          </ac:spMkLst>
        </pc:spChg>
      </pc:sldChg>
      <pc:sldChg chg="modSp">
        <pc:chgData name="Mansi Khanna" userId="S::mk1816@scarletmail.rutgers.edu::9f7d0053-6e77-4e07-ac9f-9453c8ec5d6f" providerId="AD" clId="Web-{FD096477-6CD3-4C34-A00F-EF891E8EF123}" dt="2022-03-28T15:26:44.091" v="260" actId="20577"/>
        <pc:sldMkLst>
          <pc:docMk/>
          <pc:sldMk cId="2139772190" sldId="261"/>
        </pc:sldMkLst>
        <pc:spChg chg="mod">
          <ac:chgData name="Mansi Khanna" userId="S::mk1816@scarletmail.rutgers.edu::9f7d0053-6e77-4e07-ac9f-9453c8ec5d6f" providerId="AD" clId="Web-{FD096477-6CD3-4C34-A00F-EF891E8EF123}" dt="2022-03-28T15:26:44.091" v="260" actId="20577"/>
          <ac:spMkLst>
            <pc:docMk/>
            <pc:sldMk cId="2139772190" sldId="261"/>
            <ac:spMk id="2" creationId="{7DBC1A84-8848-C243-B671-A66149D41893}"/>
          </ac:spMkLst>
        </pc:spChg>
      </pc:sldChg>
      <pc:sldChg chg="del">
        <pc:chgData name="Mansi Khanna" userId="S::mk1816@scarletmail.rutgers.edu::9f7d0053-6e77-4e07-ac9f-9453c8ec5d6f" providerId="AD" clId="Web-{FD096477-6CD3-4C34-A00F-EF891E8EF123}" dt="2022-03-28T16:04:09.048" v="473"/>
        <pc:sldMkLst>
          <pc:docMk/>
          <pc:sldMk cId="3052093799" sldId="265"/>
        </pc:sldMkLst>
      </pc:sldChg>
      <pc:sldChg chg="addSp delSp modSp">
        <pc:chgData name="Mansi Khanna" userId="S::mk1816@scarletmail.rutgers.edu::9f7d0053-6e77-4e07-ac9f-9453c8ec5d6f" providerId="AD" clId="Web-{FD096477-6CD3-4C34-A00F-EF891E8EF123}" dt="2022-03-28T14:45:52.183" v="114" actId="1076"/>
        <pc:sldMkLst>
          <pc:docMk/>
          <pc:sldMk cId="2075113919" sldId="266"/>
        </pc:sldMkLst>
        <pc:spChg chg="mod">
          <ac:chgData name="Mansi Khanna" userId="S::mk1816@scarletmail.rutgers.edu::9f7d0053-6e77-4e07-ac9f-9453c8ec5d6f" providerId="AD" clId="Web-{FD096477-6CD3-4C34-A00F-EF891E8EF123}" dt="2022-03-28T14:39:39.906" v="102" actId="20577"/>
          <ac:spMkLst>
            <pc:docMk/>
            <pc:sldMk cId="2075113919" sldId="266"/>
            <ac:spMk id="3" creationId="{C6BA2772-E8EF-6C0F-1F4E-C771E0B0A506}"/>
          </ac:spMkLst>
        </pc:spChg>
        <pc:spChg chg="del mod">
          <ac:chgData name="Mansi Khanna" userId="S::mk1816@scarletmail.rutgers.edu::9f7d0053-6e77-4e07-ac9f-9453c8ec5d6f" providerId="AD" clId="Web-{FD096477-6CD3-4C34-A00F-EF891E8EF123}" dt="2022-03-28T14:34:59.960" v="1"/>
          <ac:spMkLst>
            <pc:docMk/>
            <pc:sldMk cId="2075113919" sldId="266"/>
            <ac:spMk id="4" creationId="{8ECA7E98-4E60-A180-D5B4-790AB95329C6}"/>
          </ac:spMkLst>
        </pc:spChg>
        <pc:spChg chg="add mod">
          <ac:chgData name="Mansi Khanna" userId="S::mk1816@scarletmail.rutgers.edu::9f7d0053-6e77-4e07-ac9f-9453c8ec5d6f" providerId="AD" clId="Web-{FD096477-6CD3-4C34-A00F-EF891E8EF123}" dt="2022-03-28T14:39:29.687" v="101" actId="20577"/>
          <ac:spMkLst>
            <pc:docMk/>
            <pc:sldMk cId="2075113919" sldId="266"/>
            <ac:spMk id="6" creationId="{CCBF05EA-25AC-3BA9-A73B-D092D51861D3}"/>
          </ac:spMkLst>
        </pc:spChg>
        <pc:picChg chg="add mod ord">
          <ac:chgData name="Mansi Khanna" userId="S::mk1816@scarletmail.rutgers.edu::9f7d0053-6e77-4e07-ac9f-9453c8ec5d6f" providerId="AD" clId="Web-{FD096477-6CD3-4C34-A00F-EF891E8EF123}" dt="2022-03-28T14:45:52.183" v="114" actId="1076"/>
          <ac:picMkLst>
            <pc:docMk/>
            <pc:sldMk cId="2075113919" sldId="266"/>
            <ac:picMk id="5" creationId="{07B54CB3-DF78-DA59-4A96-EF003652F9CD}"/>
          </ac:picMkLst>
        </pc:picChg>
        <pc:picChg chg="add mod">
          <ac:chgData name="Mansi Khanna" userId="S::mk1816@scarletmail.rutgers.edu::9f7d0053-6e77-4e07-ac9f-9453c8ec5d6f" providerId="AD" clId="Web-{FD096477-6CD3-4C34-A00F-EF891E8EF123}" dt="2022-03-28T14:41:32.238" v="110" actId="1076"/>
          <ac:picMkLst>
            <pc:docMk/>
            <pc:sldMk cId="2075113919" sldId="266"/>
            <ac:picMk id="7" creationId="{B3F7ECEE-95DA-A0E1-C766-FB0FB94CD52E}"/>
          </ac:picMkLst>
        </pc:picChg>
      </pc:sldChg>
      <pc:sldChg chg="modSp new">
        <pc:chgData name="Mansi Khanna" userId="S::mk1816@scarletmail.rutgers.edu::9f7d0053-6e77-4e07-ac9f-9453c8ec5d6f" providerId="AD" clId="Web-{FD096477-6CD3-4C34-A00F-EF891E8EF123}" dt="2022-03-28T16:05:36.177" v="544" actId="20577"/>
        <pc:sldMkLst>
          <pc:docMk/>
          <pc:sldMk cId="2649481332" sldId="267"/>
        </pc:sldMkLst>
        <pc:spChg chg="mod">
          <ac:chgData name="Mansi Khanna" userId="S::mk1816@scarletmail.rutgers.edu::9f7d0053-6e77-4e07-ac9f-9453c8ec5d6f" providerId="AD" clId="Web-{FD096477-6CD3-4C34-A00F-EF891E8EF123}" dt="2022-03-28T15:26:58.841" v="266" actId="20577"/>
          <ac:spMkLst>
            <pc:docMk/>
            <pc:sldMk cId="2649481332" sldId="267"/>
            <ac:spMk id="2" creationId="{CF16ACEC-AB9C-BBED-C59D-3CA16B6828C7}"/>
          </ac:spMkLst>
        </pc:spChg>
        <pc:spChg chg="mod">
          <ac:chgData name="Mansi Khanna" userId="S::mk1816@scarletmail.rutgers.edu::9f7d0053-6e77-4e07-ac9f-9453c8ec5d6f" providerId="AD" clId="Web-{FD096477-6CD3-4C34-A00F-EF891E8EF123}" dt="2022-03-28T16:05:36.177" v="544" actId="20577"/>
          <ac:spMkLst>
            <pc:docMk/>
            <pc:sldMk cId="2649481332" sldId="267"/>
            <ac:spMk id="3" creationId="{3D07E4EE-AE8F-D586-26E6-372F35DA5D00}"/>
          </ac:spMkLst>
        </pc:spChg>
      </pc:sldChg>
      <pc:sldChg chg="new del">
        <pc:chgData name="Mansi Khanna" userId="S::mk1816@scarletmail.rutgers.edu::9f7d0053-6e77-4e07-ac9f-9453c8ec5d6f" providerId="AD" clId="Web-{FD096477-6CD3-4C34-A00F-EF891E8EF123}" dt="2022-03-28T14:41:49.160" v="111"/>
        <pc:sldMkLst>
          <pc:docMk/>
          <pc:sldMk cId="2942186351" sldId="267"/>
        </pc:sldMkLst>
      </pc:sldChg>
    </pc:docChg>
  </pc:docChgLst>
  <pc:docChgLst>
    <pc:chgData name="Hafiz Asif" userId="S::hsa38@business.rutgers.edu::8d168ac5-8f22-4a3f-84ca-f1572fe1f172" providerId="AD" clId="Web-{45012767-C4A8-4FCF-99CF-2A2B495D983E}"/>
    <pc:docChg chg="mod modSld">
      <pc:chgData name="Hafiz Asif" userId="S::hsa38@business.rutgers.edu::8d168ac5-8f22-4a3f-84ca-f1572fe1f172" providerId="AD" clId="Web-{45012767-C4A8-4FCF-99CF-2A2B495D983E}" dt="2022-04-25T17:07:55.882" v="133" actId="20577"/>
      <pc:docMkLst>
        <pc:docMk/>
      </pc:docMkLst>
      <pc:sldChg chg="addCm modCm">
        <pc:chgData name="Hafiz Asif" userId="S::hsa38@business.rutgers.edu::8d168ac5-8f22-4a3f-84ca-f1572fe1f172" providerId="AD" clId="Web-{45012767-C4A8-4FCF-99CF-2A2B495D983E}" dt="2022-04-25T16:56:45.114" v="3"/>
        <pc:sldMkLst>
          <pc:docMk/>
          <pc:sldMk cId="385860707" sldId="258"/>
        </pc:sldMkLst>
      </pc:sldChg>
      <pc:sldChg chg="modSp addCm modCm">
        <pc:chgData name="Hafiz Asif" userId="S::hsa38@business.rutgers.edu::8d168ac5-8f22-4a3f-84ca-f1572fe1f172" providerId="AD" clId="Web-{45012767-C4A8-4FCF-99CF-2A2B495D983E}" dt="2022-04-25T16:59:03.337" v="60" actId="20577"/>
        <pc:sldMkLst>
          <pc:docMk/>
          <pc:sldMk cId="4256733319" sldId="259"/>
        </pc:sldMkLst>
        <pc:spChg chg="mod">
          <ac:chgData name="Hafiz Asif" userId="S::hsa38@business.rutgers.edu::8d168ac5-8f22-4a3f-84ca-f1572fe1f172" providerId="AD" clId="Web-{45012767-C4A8-4FCF-99CF-2A2B495D983E}" dt="2022-04-25T16:59:03.337" v="60" actId="20577"/>
          <ac:spMkLst>
            <pc:docMk/>
            <pc:sldMk cId="4256733319" sldId="259"/>
            <ac:spMk id="3" creationId="{8D26D1B7-8157-8D4F-8129-D6BA69F7DE1A}"/>
          </ac:spMkLst>
        </pc:spChg>
      </pc:sldChg>
      <pc:sldChg chg="modSp addCm">
        <pc:chgData name="Hafiz Asif" userId="S::hsa38@business.rutgers.edu::8d168ac5-8f22-4a3f-84ca-f1572fe1f172" providerId="AD" clId="Web-{45012767-C4A8-4FCF-99CF-2A2B495D983E}" dt="2022-04-25T17:05:06.065" v="125"/>
        <pc:sldMkLst>
          <pc:docMk/>
          <pc:sldMk cId="1811011415" sldId="260"/>
        </pc:sldMkLst>
        <pc:spChg chg="mod">
          <ac:chgData name="Hafiz Asif" userId="S::hsa38@business.rutgers.edu::8d168ac5-8f22-4a3f-84ca-f1572fe1f172" providerId="AD" clId="Web-{45012767-C4A8-4FCF-99CF-2A2B495D983E}" dt="2022-04-25T17:04:45.002" v="124" actId="20577"/>
          <ac:spMkLst>
            <pc:docMk/>
            <pc:sldMk cId="1811011415" sldId="260"/>
            <ac:spMk id="3" creationId="{4156E97F-E210-744E-A9D3-60EB93AA9A58}"/>
          </ac:spMkLst>
        </pc:spChg>
      </pc:sldChg>
      <pc:sldChg chg="modSp addCm">
        <pc:chgData name="Hafiz Asif" userId="S::hsa38@business.rutgers.edu::8d168ac5-8f22-4a3f-84ca-f1572fe1f172" providerId="AD" clId="Web-{45012767-C4A8-4FCF-99CF-2A2B495D983E}" dt="2022-04-25T17:00:02.588" v="63" actId="20577"/>
        <pc:sldMkLst>
          <pc:docMk/>
          <pc:sldMk cId="897426163" sldId="264"/>
        </pc:sldMkLst>
        <pc:spChg chg="mod">
          <ac:chgData name="Hafiz Asif" userId="S::hsa38@business.rutgers.edu::8d168ac5-8f22-4a3f-84ca-f1572fe1f172" providerId="AD" clId="Web-{45012767-C4A8-4FCF-99CF-2A2B495D983E}" dt="2022-04-25T17:00:02.588" v="63" actId="20577"/>
          <ac:spMkLst>
            <pc:docMk/>
            <pc:sldMk cId="897426163" sldId="264"/>
            <ac:spMk id="3" creationId="{EBE0B901-C9CA-0642-B97B-3BA5515A6F08}"/>
          </ac:spMkLst>
        </pc:spChg>
      </pc:sldChg>
      <pc:sldChg chg="addCm">
        <pc:chgData name="Hafiz Asif" userId="S::hsa38@business.rutgers.edu::8d168ac5-8f22-4a3f-84ca-f1572fe1f172" providerId="AD" clId="Web-{45012767-C4A8-4FCF-99CF-2A2B495D983E}" dt="2022-04-25T16:53:27.797" v="1"/>
        <pc:sldMkLst>
          <pc:docMk/>
          <pc:sldMk cId="2075113919" sldId="266"/>
        </pc:sldMkLst>
      </pc:sldChg>
      <pc:sldChg chg="modSp addCm">
        <pc:chgData name="Hafiz Asif" userId="S::hsa38@business.rutgers.edu::8d168ac5-8f22-4a3f-84ca-f1572fe1f172" providerId="AD" clId="Web-{45012767-C4A8-4FCF-99CF-2A2B495D983E}" dt="2022-04-25T17:07:55.882" v="133" actId="20577"/>
        <pc:sldMkLst>
          <pc:docMk/>
          <pc:sldMk cId="2649481332" sldId="267"/>
        </pc:sldMkLst>
        <pc:spChg chg="mod">
          <ac:chgData name="Hafiz Asif" userId="S::hsa38@business.rutgers.edu::8d168ac5-8f22-4a3f-84ca-f1572fe1f172" providerId="AD" clId="Web-{45012767-C4A8-4FCF-99CF-2A2B495D983E}" dt="2022-04-25T17:07:55.882" v="133" actId="20577"/>
          <ac:spMkLst>
            <pc:docMk/>
            <pc:sldMk cId="2649481332" sldId="267"/>
            <ac:spMk id="3" creationId="{3D07E4EE-AE8F-D586-26E6-372F35DA5D00}"/>
          </ac:spMkLst>
        </pc:spChg>
      </pc:sldChg>
    </pc:docChg>
  </pc:docChgLst>
  <pc:docChgLst>
    <pc:chgData name="Mansi Khanna" userId="S::mk1816@scarletmail.rutgers.edu::9f7d0053-6e77-4e07-ac9f-9453c8ec5d6f" providerId="AD" clId="Web-{3240C95F-9F55-4693-A790-6503160F9C23}"/>
    <pc:docChg chg="addSld modSld sldOrd">
      <pc:chgData name="Mansi Khanna" userId="S::mk1816@scarletmail.rutgers.edu::9f7d0053-6e77-4e07-ac9f-9453c8ec5d6f" providerId="AD" clId="Web-{3240C95F-9F55-4693-A790-6503160F9C23}" dt="2022-04-28T01:30:42.607" v="653" actId="20577"/>
      <pc:docMkLst>
        <pc:docMk/>
      </pc:docMkLst>
      <pc:sldChg chg="modSp new">
        <pc:chgData name="Mansi Khanna" userId="S::mk1816@scarletmail.rutgers.edu::9f7d0053-6e77-4e07-ac9f-9453c8ec5d6f" providerId="AD" clId="Web-{3240C95F-9F55-4693-A790-6503160F9C23}" dt="2022-04-28T01:17:46.736" v="152" actId="20577"/>
        <pc:sldMkLst>
          <pc:docMk/>
          <pc:sldMk cId="1224310519" sldId="270"/>
        </pc:sldMkLst>
        <pc:spChg chg="mod">
          <ac:chgData name="Mansi Khanna" userId="S::mk1816@scarletmail.rutgers.edu::9f7d0053-6e77-4e07-ac9f-9453c8ec5d6f" providerId="AD" clId="Web-{3240C95F-9F55-4693-A790-6503160F9C23}" dt="2022-04-28T01:12:12.708" v="29" actId="20577"/>
          <ac:spMkLst>
            <pc:docMk/>
            <pc:sldMk cId="1224310519" sldId="270"/>
            <ac:spMk id="2" creationId="{12558F55-DD3B-31BB-51A3-9ACDD41244A0}"/>
          </ac:spMkLst>
        </pc:spChg>
        <pc:spChg chg="mod">
          <ac:chgData name="Mansi Khanna" userId="S::mk1816@scarletmail.rutgers.edu::9f7d0053-6e77-4e07-ac9f-9453c8ec5d6f" providerId="AD" clId="Web-{3240C95F-9F55-4693-A790-6503160F9C23}" dt="2022-04-28T01:17:46.736" v="152" actId="20577"/>
          <ac:spMkLst>
            <pc:docMk/>
            <pc:sldMk cId="1224310519" sldId="270"/>
            <ac:spMk id="3" creationId="{61B42CA5-FC62-39E9-07DF-C3B06B113C33}"/>
          </ac:spMkLst>
        </pc:spChg>
      </pc:sldChg>
      <pc:sldChg chg="modSp new ord">
        <pc:chgData name="Mansi Khanna" userId="S::mk1816@scarletmail.rutgers.edu::9f7d0053-6e77-4e07-ac9f-9453c8ec5d6f" providerId="AD" clId="Web-{3240C95F-9F55-4693-A790-6503160F9C23}" dt="2022-04-28T01:30:42.607" v="653" actId="20577"/>
        <pc:sldMkLst>
          <pc:docMk/>
          <pc:sldMk cId="1974251325" sldId="271"/>
        </pc:sldMkLst>
        <pc:spChg chg="mod">
          <ac:chgData name="Mansi Khanna" userId="S::mk1816@scarletmail.rutgers.edu::9f7d0053-6e77-4e07-ac9f-9453c8ec5d6f" providerId="AD" clId="Web-{3240C95F-9F55-4693-A790-6503160F9C23}" dt="2022-04-28T01:18:30.862" v="159" actId="20577"/>
          <ac:spMkLst>
            <pc:docMk/>
            <pc:sldMk cId="1974251325" sldId="271"/>
            <ac:spMk id="2" creationId="{952F81AC-F8D0-EDB3-EDF4-0E131335344C}"/>
          </ac:spMkLst>
        </pc:spChg>
        <pc:spChg chg="mod">
          <ac:chgData name="Mansi Khanna" userId="S::mk1816@scarletmail.rutgers.edu::9f7d0053-6e77-4e07-ac9f-9453c8ec5d6f" providerId="AD" clId="Web-{3240C95F-9F55-4693-A790-6503160F9C23}" dt="2022-04-28T01:30:42.607" v="653" actId="20577"/>
          <ac:spMkLst>
            <pc:docMk/>
            <pc:sldMk cId="1974251325" sldId="271"/>
            <ac:spMk id="3" creationId="{A25B0193-D338-CA40-BF40-89395DC378ED}"/>
          </ac:spMkLst>
        </pc:spChg>
      </pc:sldChg>
    </pc:docChg>
  </pc:docChgLst>
  <pc:docChgLst>
    <pc:chgData name="Hafiz Asif" userId="8d168ac5-8f22-4a3f-84ca-f1572fe1f172" providerId="ADAL" clId="{A8E424D0-10A8-534D-AEFC-2A2BF997A201}"/>
    <pc:docChg chg="undo custSel addSld delSld modSld">
      <pc:chgData name="Hafiz Asif" userId="8d168ac5-8f22-4a3f-84ca-f1572fe1f172" providerId="ADAL" clId="{A8E424D0-10A8-534D-AEFC-2A2BF997A201}" dt="2022-05-03T17:49:15.272" v="870" actId="1076"/>
      <pc:docMkLst>
        <pc:docMk/>
      </pc:docMkLst>
      <pc:sldChg chg="addSp delSp modSp add mod">
        <pc:chgData name="Hafiz Asif" userId="8d168ac5-8f22-4a3f-84ca-f1572fe1f172" providerId="ADAL" clId="{A8E424D0-10A8-534D-AEFC-2A2BF997A201}" dt="2022-05-03T17:37:17.199" v="512"/>
        <pc:sldMkLst>
          <pc:docMk/>
          <pc:sldMk cId="1962686407" sldId="274"/>
        </pc:sldMkLst>
        <pc:spChg chg="mod">
          <ac:chgData name="Hafiz Asif" userId="8d168ac5-8f22-4a3f-84ca-f1572fe1f172" providerId="ADAL" clId="{A8E424D0-10A8-534D-AEFC-2A2BF997A201}" dt="2022-05-03T17:18:01.178" v="4" actId="20577"/>
          <ac:spMkLst>
            <pc:docMk/>
            <pc:sldMk cId="1962686407" sldId="274"/>
            <ac:spMk id="2" creationId="{35B8BAE3-CBF6-6369-3B2F-ADCCE320B3B3}"/>
          </ac:spMkLst>
        </pc:spChg>
        <pc:spChg chg="mod">
          <ac:chgData name="Hafiz Asif" userId="8d168ac5-8f22-4a3f-84ca-f1572fe1f172" providerId="ADAL" clId="{A8E424D0-10A8-534D-AEFC-2A2BF997A201}" dt="2022-05-03T17:36:39.456" v="496" actId="1076"/>
          <ac:spMkLst>
            <pc:docMk/>
            <pc:sldMk cId="1962686407" sldId="274"/>
            <ac:spMk id="4" creationId="{F6017968-6810-681D-4C5D-158C96E71370}"/>
          </ac:spMkLst>
        </pc:spChg>
        <pc:spChg chg="add mod">
          <ac:chgData name="Hafiz Asif" userId="8d168ac5-8f22-4a3f-84ca-f1572fe1f172" providerId="ADAL" clId="{A8E424D0-10A8-534D-AEFC-2A2BF997A201}" dt="2022-05-03T17:27:18.105" v="162" actId="1076"/>
          <ac:spMkLst>
            <pc:docMk/>
            <pc:sldMk cId="1962686407" sldId="274"/>
            <ac:spMk id="11" creationId="{86CEE919-D61C-4E3C-D5CF-00184C8E2CA4}"/>
          </ac:spMkLst>
        </pc:spChg>
        <pc:spChg chg="del">
          <ac:chgData name="Hafiz Asif" userId="8d168ac5-8f22-4a3f-84ca-f1572fe1f172" providerId="ADAL" clId="{A8E424D0-10A8-534D-AEFC-2A2BF997A201}" dt="2022-05-03T17:24:30.842" v="49" actId="478"/>
          <ac:spMkLst>
            <pc:docMk/>
            <pc:sldMk cId="1962686407" sldId="274"/>
            <ac:spMk id="12" creationId="{CBFFC7D0-9C9A-D749-BB6F-51E7D21600E9}"/>
          </ac:spMkLst>
        </pc:spChg>
        <pc:spChg chg="add mod">
          <ac:chgData name="Hafiz Asif" userId="8d168ac5-8f22-4a3f-84ca-f1572fe1f172" providerId="ADAL" clId="{A8E424D0-10A8-534D-AEFC-2A2BF997A201}" dt="2022-05-03T17:25:06.683" v="82" actId="1076"/>
          <ac:spMkLst>
            <pc:docMk/>
            <pc:sldMk cId="1962686407" sldId="274"/>
            <ac:spMk id="13" creationId="{DADA9404-AFF9-EB8B-99BF-9755B26670C0}"/>
          </ac:spMkLst>
        </pc:spChg>
        <pc:spChg chg="add mod">
          <ac:chgData name="Hafiz Asif" userId="8d168ac5-8f22-4a3f-84ca-f1572fe1f172" providerId="ADAL" clId="{A8E424D0-10A8-534D-AEFC-2A2BF997A201}" dt="2022-05-03T17:28:36.581" v="234" actId="1076"/>
          <ac:spMkLst>
            <pc:docMk/>
            <pc:sldMk cId="1962686407" sldId="274"/>
            <ac:spMk id="15" creationId="{7C6BD8DE-7C21-849C-1650-1C74B950BD17}"/>
          </ac:spMkLst>
        </pc:spChg>
        <pc:spChg chg="del">
          <ac:chgData name="Hafiz Asif" userId="8d168ac5-8f22-4a3f-84ca-f1572fe1f172" providerId="ADAL" clId="{A8E424D0-10A8-534D-AEFC-2A2BF997A201}" dt="2022-05-03T17:24:30.842" v="49" actId="478"/>
          <ac:spMkLst>
            <pc:docMk/>
            <pc:sldMk cId="1962686407" sldId="274"/>
            <ac:spMk id="17" creationId="{8372FE33-B82D-AB49-92AC-667AB580B150}"/>
          </ac:spMkLst>
        </pc:spChg>
        <pc:spChg chg="del">
          <ac:chgData name="Hafiz Asif" userId="8d168ac5-8f22-4a3f-84ca-f1572fe1f172" providerId="ADAL" clId="{A8E424D0-10A8-534D-AEFC-2A2BF997A201}" dt="2022-05-03T17:24:32.765" v="50" actId="478"/>
          <ac:spMkLst>
            <pc:docMk/>
            <pc:sldMk cId="1962686407" sldId="274"/>
            <ac:spMk id="18" creationId="{5640F07E-7D48-7247-96C0-73D1DABFA520}"/>
          </ac:spMkLst>
        </pc:spChg>
        <pc:spChg chg="del">
          <ac:chgData name="Hafiz Asif" userId="8d168ac5-8f22-4a3f-84ca-f1572fe1f172" providerId="ADAL" clId="{A8E424D0-10A8-534D-AEFC-2A2BF997A201}" dt="2022-05-03T17:18:15.685" v="7" actId="478"/>
          <ac:spMkLst>
            <pc:docMk/>
            <pc:sldMk cId="1962686407" sldId="274"/>
            <ac:spMk id="19" creationId="{E6AC6D3D-A041-664B-B6B0-C32224C0A676}"/>
          </ac:spMkLst>
        </pc:spChg>
        <pc:spChg chg="add mod">
          <ac:chgData name="Hafiz Asif" userId="8d168ac5-8f22-4a3f-84ca-f1572fe1f172" providerId="ADAL" clId="{A8E424D0-10A8-534D-AEFC-2A2BF997A201}" dt="2022-05-03T17:34:56.878" v="366" actId="20577"/>
          <ac:spMkLst>
            <pc:docMk/>
            <pc:sldMk cId="1962686407" sldId="274"/>
            <ac:spMk id="20" creationId="{8D1CB8C3-C715-9797-C80A-FB813F39D265}"/>
          </ac:spMkLst>
        </pc:spChg>
        <pc:spChg chg="add mod">
          <ac:chgData name="Hafiz Asif" userId="8d168ac5-8f22-4a3f-84ca-f1572fe1f172" providerId="ADAL" clId="{A8E424D0-10A8-534D-AEFC-2A2BF997A201}" dt="2022-05-03T17:36:57.275" v="504" actId="1076"/>
          <ac:spMkLst>
            <pc:docMk/>
            <pc:sldMk cId="1962686407" sldId="274"/>
            <ac:spMk id="21" creationId="{943B8363-6128-4F3E-A918-4087C3044620}"/>
          </ac:spMkLst>
        </pc:spChg>
        <pc:spChg chg="add mod">
          <ac:chgData name="Hafiz Asif" userId="8d168ac5-8f22-4a3f-84ca-f1572fe1f172" providerId="ADAL" clId="{A8E424D0-10A8-534D-AEFC-2A2BF997A201}" dt="2022-05-03T17:26:06.402" v="125" actId="207"/>
          <ac:spMkLst>
            <pc:docMk/>
            <pc:sldMk cId="1962686407" sldId="274"/>
            <ac:spMk id="23" creationId="{E401E0F8-599D-51F3-9C14-F2423C9626E5}"/>
          </ac:spMkLst>
        </pc:spChg>
        <pc:spChg chg="del">
          <ac:chgData name="Hafiz Asif" userId="8d168ac5-8f22-4a3f-84ca-f1572fe1f172" providerId="ADAL" clId="{A8E424D0-10A8-534D-AEFC-2A2BF997A201}" dt="2022-05-03T17:18:18.007" v="8" actId="478"/>
          <ac:spMkLst>
            <pc:docMk/>
            <pc:sldMk cId="1962686407" sldId="274"/>
            <ac:spMk id="24" creationId="{507547D3-D75A-FC42-AEB4-EEF5852EA183}"/>
          </ac:spMkLst>
        </pc:spChg>
        <pc:spChg chg="add mod">
          <ac:chgData name="Hafiz Asif" userId="8d168ac5-8f22-4a3f-84ca-f1572fe1f172" providerId="ADAL" clId="{A8E424D0-10A8-534D-AEFC-2A2BF997A201}" dt="2022-05-03T17:27:32.359" v="176" actId="1037"/>
          <ac:spMkLst>
            <pc:docMk/>
            <pc:sldMk cId="1962686407" sldId="274"/>
            <ac:spMk id="25" creationId="{F46EA0AF-0BDC-C953-B876-1BE902633F44}"/>
          </ac:spMkLst>
        </pc:spChg>
        <pc:spChg chg="del">
          <ac:chgData name="Hafiz Asif" userId="8d168ac5-8f22-4a3f-84ca-f1572fe1f172" providerId="ADAL" clId="{A8E424D0-10A8-534D-AEFC-2A2BF997A201}" dt="2022-05-03T17:24:30.842" v="49" actId="478"/>
          <ac:spMkLst>
            <pc:docMk/>
            <pc:sldMk cId="1962686407" sldId="274"/>
            <ac:spMk id="26" creationId="{98E29CC4-7BF2-EB4F-9B90-3B632F6CC206}"/>
          </ac:spMkLst>
        </pc:spChg>
        <pc:spChg chg="del">
          <ac:chgData name="Hafiz Asif" userId="8d168ac5-8f22-4a3f-84ca-f1572fe1f172" providerId="ADAL" clId="{A8E424D0-10A8-534D-AEFC-2A2BF997A201}" dt="2022-05-03T17:24:30.842" v="49" actId="478"/>
          <ac:spMkLst>
            <pc:docMk/>
            <pc:sldMk cId="1962686407" sldId="274"/>
            <ac:spMk id="27" creationId="{63DD5E78-2AE9-C144-BBB2-FD106CA1A3B5}"/>
          </ac:spMkLst>
        </pc:spChg>
        <pc:spChg chg="del">
          <ac:chgData name="Hafiz Asif" userId="8d168ac5-8f22-4a3f-84ca-f1572fe1f172" providerId="ADAL" clId="{A8E424D0-10A8-534D-AEFC-2A2BF997A201}" dt="2022-05-03T17:24:35.816" v="51" actId="478"/>
          <ac:spMkLst>
            <pc:docMk/>
            <pc:sldMk cId="1962686407" sldId="274"/>
            <ac:spMk id="31" creationId="{4FD826E6-C58D-2D4F-80AC-0BA434FED409}"/>
          </ac:spMkLst>
        </pc:spChg>
        <pc:spChg chg="add mod">
          <ac:chgData name="Hafiz Asif" userId="8d168ac5-8f22-4a3f-84ca-f1572fe1f172" providerId="ADAL" clId="{A8E424D0-10A8-534D-AEFC-2A2BF997A201}" dt="2022-05-03T17:36:51.984" v="502" actId="1076"/>
          <ac:spMkLst>
            <pc:docMk/>
            <pc:sldMk cId="1962686407" sldId="274"/>
            <ac:spMk id="33" creationId="{71468FB7-5813-8EFA-B462-BF173775C16A}"/>
          </ac:spMkLst>
        </pc:spChg>
        <pc:spChg chg="add del mod">
          <ac:chgData name="Hafiz Asif" userId="8d168ac5-8f22-4a3f-84ca-f1572fe1f172" providerId="ADAL" clId="{A8E424D0-10A8-534D-AEFC-2A2BF997A201}" dt="2022-05-03T17:37:17.199" v="512"/>
          <ac:spMkLst>
            <pc:docMk/>
            <pc:sldMk cId="1962686407" sldId="274"/>
            <ac:spMk id="35" creationId="{CFD8D7CE-E9C4-FF90-36EE-2EAB692FBBFB}"/>
          </ac:spMkLst>
        </pc:spChg>
        <pc:spChg chg="add mod">
          <ac:chgData name="Hafiz Asif" userId="8d168ac5-8f22-4a3f-84ca-f1572fe1f172" providerId="ADAL" clId="{A8E424D0-10A8-534D-AEFC-2A2BF997A201}" dt="2022-05-03T17:27:32.359" v="176" actId="1037"/>
          <ac:spMkLst>
            <pc:docMk/>
            <pc:sldMk cId="1962686407" sldId="274"/>
            <ac:spMk id="37" creationId="{BE3CA794-A30D-E0DA-D506-B6455649F31F}"/>
          </ac:spMkLst>
        </pc:spChg>
        <pc:spChg chg="add mod">
          <ac:chgData name="Hafiz Asif" userId="8d168ac5-8f22-4a3f-84ca-f1572fe1f172" providerId="ADAL" clId="{A8E424D0-10A8-534D-AEFC-2A2BF997A201}" dt="2022-05-03T17:27:12.665" v="161" actId="1076"/>
          <ac:spMkLst>
            <pc:docMk/>
            <pc:sldMk cId="1962686407" sldId="274"/>
            <ac:spMk id="38" creationId="{435CD0AC-B9D5-580C-4AD5-694EADDECA15}"/>
          </ac:spMkLst>
        </pc:spChg>
        <pc:spChg chg="add mod">
          <ac:chgData name="Hafiz Asif" userId="8d168ac5-8f22-4a3f-84ca-f1572fe1f172" providerId="ADAL" clId="{A8E424D0-10A8-534D-AEFC-2A2BF997A201}" dt="2022-05-03T17:27:45.663" v="189" actId="20577"/>
          <ac:spMkLst>
            <pc:docMk/>
            <pc:sldMk cId="1962686407" sldId="274"/>
            <ac:spMk id="39" creationId="{FDC8B75D-66B1-583C-3F74-96D708465B5D}"/>
          </ac:spMkLst>
        </pc:spChg>
        <pc:spChg chg="add mod">
          <ac:chgData name="Hafiz Asif" userId="8d168ac5-8f22-4a3f-84ca-f1572fe1f172" providerId="ADAL" clId="{A8E424D0-10A8-534D-AEFC-2A2BF997A201}" dt="2022-05-03T17:28:25.239" v="233" actId="20577"/>
          <ac:spMkLst>
            <pc:docMk/>
            <pc:sldMk cId="1962686407" sldId="274"/>
            <ac:spMk id="40" creationId="{4161C1CB-E0AE-9892-5336-C8FC2D1DC51C}"/>
          </ac:spMkLst>
        </pc:spChg>
        <pc:spChg chg="add mod">
          <ac:chgData name="Hafiz Asif" userId="8d168ac5-8f22-4a3f-84ca-f1572fe1f172" providerId="ADAL" clId="{A8E424D0-10A8-534D-AEFC-2A2BF997A201}" dt="2022-05-03T17:30:20.648" v="344" actId="14100"/>
          <ac:spMkLst>
            <pc:docMk/>
            <pc:sldMk cId="1962686407" sldId="274"/>
            <ac:spMk id="41" creationId="{C82737F8-9D7E-43BA-2BB8-DB5272BECFBC}"/>
          </ac:spMkLst>
        </pc:spChg>
        <pc:spChg chg="add mod">
          <ac:chgData name="Hafiz Asif" userId="8d168ac5-8f22-4a3f-84ca-f1572fe1f172" providerId="ADAL" clId="{A8E424D0-10A8-534D-AEFC-2A2BF997A201}" dt="2022-05-03T17:34:40.214" v="362" actId="20577"/>
          <ac:spMkLst>
            <pc:docMk/>
            <pc:sldMk cId="1962686407" sldId="274"/>
            <ac:spMk id="42" creationId="{1C693889-5744-F8DE-A0AA-51095244715A}"/>
          </ac:spMkLst>
        </pc:spChg>
        <pc:spChg chg="add mod">
          <ac:chgData name="Hafiz Asif" userId="8d168ac5-8f22-4a3f-84ca-f1572fe1f172" providerId="ADAL" clId="{A8E424D0-10A8-534D-AEFC-2A2BF997A201}" dt="2022-05-03T17:29:54.870" v="340" actId="20577"/>
          <ac:spMkLst>
            <pc:docMk/>
            <pc:sldMk cId="1962686407" sldId="274"/>
            <ac:spMk id="43" creationId="{D3680488-B063-ECAE-850B-7820A6C58A5B}"/>
          </ac:spMkLst>
        </pc:spChg>
        <pc:spChg chg="add mod">
          <ac:chgData name="Hafiz Asif" userId="8d168ac5-8f22-4a3f-84ca-f1572fe1f172" providerId="ADAL" clId="{A8E424D0-10A8-534D-AEFC-2A2BF997A201}" dt="2022-05-03T17:34:52.010" v="364" actId="1076"/>
          <ac:spMkLst>
            <pc:docMk/>
            <pc:sldMk cId="1962686407" sldId="274"/>
            <ac:spMk id="44" creationId="{AD2B32E5-D428-1CCF-317F-B15F92A57D68}"/>
          </ac:spMkLst>
        </pc:spChg>
        <pc:spChg chg="add mod">
          <ac:chgData name="Hafiz Asif" userId="8d168ac5-8f22-4a3f-84ca-f1572fe1f172" providerId="ADAL" clId="{A8E424D0-10A8-534D-AEFC-2A2BF997A201}" dt="2022-05-03T17:35:29.800" v="416" actId="20577"/>
          <ac:spMkLst>
            <pc:docMk/>
            <pc:sldMk cId="1962686407" sldId="274"/>
            <ac:spMk id="45" creationId="{A21AC627-8FC0-4A50-FDAB-1CFEEF5FEF6C}"/>
          </ac:spMkLst>
        </pc:spChg>
        <pc:spChg chg="add mod">
          <ac:chgData name="Hafiz Asif" userId="8d168ac5-8f22-4a3f-84ca-f1572fe1f172" providerId="ADAL" clId="{A8E424D0-10A8-534D-AEFC-2A2BF997A201}" dt="2022-05-03T17:36:18.767" v="495" actId="20577"/>
          <ac:spMkLst>
            <pc:docMk/>
            <pc:sldMk cId="1962686407" sldId="274"/>
            <ac:spMk id="46" creationId="{D53946F3-CAE7-4719-6CF1-5859E48E6ECD}"/>
          </ac:spMkLst>
        </pc:spChg>
        <pc:spChg chg="add mod">
          <ac:chgData name="Hafiz Asif" userId="8d168ac5-8f22-4a3f-84ca-f1572fe1f172" providerId="ADAL" clId="{A8E424D0-10A8-534D-AEFC-2A2BF997A201}" dt="2022-05-03T17:37:08.341" v="508" actId="1076"/>
          <ac:spMkLst>
            <pc:docMk/>
            <pc:sldMk cId="1962686407" sldId="274"/>
            <ac:spMk id="48" creationId="{94368100-00A5-0260-4F85-64A50E65BBF0}"/>
          </ac:spMkLst>
        </pc:spChg>
        <pc:picChg chg="mod">
          <ac:chgData name="Hafiz Asif" userId="8d168ac5-8f22-4a3f-84ca-f1572fe1f172" providerId="ADAL" clId="{A8E424D0-10A8-534D-AEFC-2A2BF997A201}" dt="2022-05-03T17:37:12.645" v="509" actId="1076"/>
          <ac:picMkLst>
            <pc:docMk/>
            <pc:sldMk cId="1962686407" sldId="274"/>
            <ac:picMk id="3" creationId="{453D43F1-05FC-9EC0-28EB-BD1493BB482B}"/>
          </ac:picMkLst>
        </pc:picChg>
        <pc:picChg chg="mod">
          <ac:chgData name="Hafiz Asif" userId="8d168ac5-8f22-4a3f-84ca-f1572fe1f172" providerId="ADAL" clId="{A8E424D0-10A8-534D-AEFC-2A2BF997A201}" dt="2022-05-03T17:27:23.623" v="170" actId="1035"/>
          <ac:picMkLst>
            <pc:docMk/>
            <pc:sldMk cId="1962686407" sldId="274"/>
            <ac:picMk id="5" creationId="{1C92F5CE-4A31-474F-A26C-CDB5EF140375}"/>
          </ac:picMkLst>
        </pc:picChg>
        <pc:picChg chg="mod">
          <ac:chgData name="Hafiz Asif" userId="8d168ac5-8f22-4a3f-84ca-f1572fe1f172" providerId="ADAL" clId="{A8E424D0-10A8-534D-AEFC-2A2BF997A201}" dt="2022-05-03T17:18:21.742" v="10" actId="1076"/>
          <ac:picMkLst>
            <pc:docMk/>
            <pc:sldMk cId="1962686407" sldId="274"/>
            <ac:picMk id="7" creationId="{378D9511-EB1E-6A40-8228-43B645730627}"/>
          </ac:picMkLst>
        </pc:picChg>
        <pc:picChg chg="add mod">
          <ac:chgData name="Hafiz Asif" userId="8d168ac5-8f22-4a3f-84ca-f1572fe1f172" providerId="ADAL" clId="{A8E424D0-10A8-534D-AEFC-2A2BF997A201}" dt="2022-05-03T17:36:54.349" v="503" actId="1076"/>
          <ac:picMkLst>
            <pc:docMk/>
            <pc:sldMk cId="1962686407" sldId="274"/>
            <ac:picMk id="8" creationId="{AEE4C4CF-C383-C7FE-83BE-E89B984B98CE}"/>
          </ac:picMkLst>
        </pc:picChg>
        <pc:picChg chg="mod">
          <ac:chgData name="Hafiz Asif" userId="8d168ac5-8f22-4a3f-84ca-f1572fe1f172" providerId="ADAL" clId="{A8E424D0-10A8-534D-AEFC-2A2BF997A201}" dt="2022-05-03T17:30:32.802" v="345" actId="1076"/>
          <ac:picMkLst>
            <pc:docMk/>
            <pc:sldMk cId="1962686407" sldId="274"/>
            <ac:picMk id="9" creationId="{A5049A95-DBAE-2247-AA66-A138D201A13F}"/>
          </ac:picMkLst>
        </pc:picChg>
        <pc:picChg chg="add mod">
          <ac:chgData name="Hafiz Asif" userId="8d168ac5-8f22-4a3f-84ca-f1572fe1f172" providerId="ADAL" clId="{A8E424D0-10A8-534D-AEFC-2A2BF997A201}" dt="2022-05-03T17:25:10.190" v="83" actId="1076"/>
          <ac:picMkLst>
            <pc:docMk/>
            <pc:sldMk cId="1962686407" sldId="274"/>
            <ac:picMk id="10" creationId="{11CA3C65-8FE6-545C-55EA-1FE1DA7B76C3}"/>
          </ac:picMkLst>
        </pc:picChg>
        <pc:picChg chg="del mod">
          <ac:chgData name="Hafiz Asif" userId="8d168ac5-8f22-4a3f-84ca-f1572fe1f172" providerId="ADAL" clId="{A8E424D0-10A8-534D-AEFC-2A2BF997A201}" dt="2022-05-03T17:19:24.241" v="20" actId="478"/>
          <ac:picMkLst>
            <pc:docMk/>
            <pc:sldMk cId="1962686407" sldId="274"/>
            <ac:picMk id="22" creationId="{2DDCD208-3002-6B46-ABC6-920D8D1D2540}"/>
          </ac:picMkLst>
        </pc:picChg>
        <pc:picChg chg="add mod">
          <ac:chgData name="Hafiz Asif" userId="8d168ac5-8f22-4a3f-84ca-f1572fe1f172" providerId="ADAL" clId="{A8E424D0-10A8-534D-AEFC-2A2BF997A201}" dt="2022-05-03T17:30:12.784" v="343" actId="1076"/>
          <ac:picMkLst>
            <pc:docMk/>
            <pc:sldMk cId="1962686407" sldId="274"/>
            <ac:picMk id="28" creationId="{1A7D0705-B7C0-6318-DF9F-3EF07B4AE358}"/>
          </ac:picMkLst>
        </pc:picChg>
        <pc:picChg chg="del">
          <ac:chgData name="Hafiz Asif" userId="8d168ac5-8f22-4a3f-84ca-f1572fe1f172" providerId="ADAL" clId="{A8E424D0-10A8-534D-AEFC-2A2BF997A201}" dt="2022-05-03T17:24:30.842" v="49" actId="478"/>
          <ac:picMkLst>
            <pc:docMk/>
            <pc:sldMk cId="1962686407" sldId="274"/>
            <ac:picMk id="29" creationId="{AA85AA2D-5328-BF48-8507-8E6756BC1E11}"/>
          </ac:picMkLst>
        </pc:picChg>
        <pc:picChg chg="add mod">
          <ac:chgData name="Hafiz Asif" userId="8d168ac5-8f22-4a3f-84ca-f1572fe1f172" providerId="ADAL" clId="{A8E424D0-10A8-534D-AEFC-2A2BF997A201}" dt="2022-05-03T17:27:04.572" v="159" actId="1076"/>
          <ac:picMkLst>
            <pc:docMk/>
            <pc:sldMk cId="1962686407" sldId="274"/>
            <ac:picMk id="30" creationId="{5EB9661A-1274-3AA1-D4ED-48350A9AB9F3}"/>
          </ac:picMkLst>
        </pc:picChg>
        <pc:picChg chg="mod">
          <ac:chgData name="Hafiz Asif" userId="8d168ac5-8f22-4a3f-84ca-f1572fe1f172" providerId="ADAL" clId="{A8E424D0-10A8-534D-AEFC-2A2BF997A201}" dt="2022-05-03T17:35:08.407" v="369" actId="1076"/>
          <ac:picMkLst>
            <pc:docMk/>
            <pc:sldMk cId="1962686407" sldId="274"/>
            <ac:picMk id="32" creationId="{DEFEFE87-C569-224E-A04C-311C07306E4C}"/>
          </ac:picMkLst>
        </pc:picChg>
        <pc:picChg chg="del">
          <ac:chgData name="Hafiz Asif" userId="8d168ac5-8f22-4a3f-84ca-f1572fe1f172" providerId="ADAL" clId="{A8E424D0-10A8-534D-AEFC-2A2BF997A201}" dt="2022-05-03T17:24:30.842" v="49" actId="478"/>
          <ac:picMkLst>
            <pc:docMk/>
            <pc:sldMk cId="1962686407" sldId="274"/>
            <ac:picMk id="34" creationId="{39B521F2-3374-B345-9938-6217CBC988BA}"/>
          </ac:picMkLst>
        </pc:picChg>
        <pc:picChg chg="del mod">
          <ac:chgData name="Hafiz Asif" userId="8d168ac5-8f22-4a3f-84ca-f1572fe1f172" providerId="ADAL" clId="{A8E424D0-10A8-534D-AEFC-2A2BF997A201}" dt="2022-05-03T17:25:33.819" v="107" actId="478"/>
          <ac:picMkLst>
            <pc:docMk/>
            <pc:sldMk cId="1962686407" sldId="274"/>
            <ac:picMk id="1026" creationId="{5B25256E-0FA2-7B43-85F0-9FE3FB9E0067}"/>
          </ac:picMkLst>
        </pc:picChg>
        <pc:picChg chg="mod">
          <ac:chgData name="Hafiz Asif" userId="8d168ac5-8f22-4a3f-84ca-f1572fe1f172" providerId="ADAL" clId="{A8E424D0-10A8-534D-AEFC-2A2BF997A201}" dt="2022-05-03T17:27:18.105" v="162" actId="1076"/>
          <ac:picMkLst>
            <pc:docMk/>
            <pc:sldMk cId="1962686407" sldId="274"/>
            <ac:picMk id="1028" creationId="{863CCB19-FCE7-5848-BDEF-F57AE2D5FAE8}"/>
          </ac:picMkLst>
        </pc:picChg>
      </pc:sldChg>
      <pc:sldChg chg="addSp delSp modSp new mod">
        <pc:chgData name="Hafiz Asif" userId="8d168ac5-8f22-4a3f-84ca-f1572fe1f172" providerId="ADAL" clId="{A8E424D0-10A8-534D-AEFC-2A2BF997A201}" dt="2022-05-03T17:49:15.272" v="870" actId="1076"/>
        <pc:sldMkLst>
          <pc:docMk/>
          <pc:sldMk cId="1744647750" sldId="275"/>
        </pc:sldMkLst>
        <pc:spChg chg="del">
          <ac:chgData name="Hafiz Asif" userId="8d168ac5-8f22-4a3f-84ca-f1572fe1f172" providerId="ADAL" clId="{A8E424D0-10A8-534D-AEFC-2A2BF997A201}" dt="2022-05-03T17:37:31.686" v="514" actId="478"/>
          <ac:spMkLst>
            <pc:docMk/>
            <pc:sldMk cId="1744647750" sldId="275"/>
            <ac:spMk id="2" creationId="{A2A94D2B-F037-4E8B-D66A-0A5A1CBA06A9}"/>
          </ac:spMkLst>
        </pc:spChg>
        <pc:spChg chg="del">
          <ac:chgData name="Hafiz Asif" userId="8d168ac5-8f22-4a3f-84ca-f1572fe1f172" providerId="ADAL" clId="{A8E424D0-10A8-534D-AEFC-2A2BF997A201}" dt="2022-05-03T17:37:31.686" v="514" actId="478"/>
          <ac:spMkLst>
            <pc:docMk/>
            <pc:sldMk cId="1744647750" sldId="275"/>
            <ac:spMk id="3" creationId="{7B23F086-03E1-9C1C-BC80-E475782FA9BE}"/>
          </ac:spMkLst>
        </pc:spChg>
        <pc:spChg chg="del">
          <ac:chgData name="Hafiz Asif" userId="8d168ac5-8f22-4a3f-84ca-f1572fe1f172" providerId="ADAL" clId="{A8E424D0-10A8-534D-AEFC-2A2BF997A201}" dt="2022-05-03T17:37:31.686" v="514" actId="478"/>
          <ac:spMkLst>
            <pc:docMk/>
            <pc:sldMk cId="1744647750" sldId="275"/>
            <ac:spMk id="4" creationId="{786A08E0-4D3B-9541-8A88-5499B784E69E}"/>
          </ac:spMkLst>
        </pc:spChg>
        <pc:spChg chg="add del mod">
          <ac:chgData name="Hafiz Asif" userId="8d168ac5-8f22-4a3f-84ca-f1572fe1f172" providerId="ADAL" clId="{A8E424D0-10A8-534D-AEFC-2A2BF997A201}" dt="2022-05-03T17:37:33.871" v="516"/>
          <ac:spMkLst>
            <pc:docMk/>
            <pc:sldMk cId="1744647750" sldId="275"/>
            <ac:spMk id="14" creationId="{B0CF71EA-1F0F-04AD-B02D-6B4A18152C22}"/>
          </ac:spMkLst>
        </pc:spChg>
        <pc:spChg chg="add del mod">
          <ac:chgData name="Hafiz Asif" userId="8d168ac5-8f22-4a3f-84ca-f1572fe1f172" providerId="ADAL" clId="{A8E424D0-10A8-534D-AEFC-2A2BF997A201}" dt="2022-05-03T17:37:33.871" v="516"/>
          <ac:spMkLst>
            <pc:docMk/>
            <pc:sldMk cId="1744647750" sldId="275"/>
            <ac:spMk id="15" creationId="{77A80904-0739-8F33-72D8-A4E943AAA6FF}"/>
          </ac:spMkLst>
        </pc:spChg>
        <pc:spChg chg="add del mod">
          <ac:chgData name="Hafiz Asif" userId="8d168ac5-8f22-4a3f-84ca-f1572fe1f172" providerId="ADAL" clId="{A8E424D0-10A8-534D-AEFC-2A2BF997A201}" dt="2022-05-03T17:37:33.871" v="516"/>
          <ac:spMkLst>
            <pc:docMk/>
            <pc:sldMk cId="1744647750" sldId="275"/>
            <ac:spMk id="16" creationId="{68EA8221-2D2E-93E5-131D-742055F937E7}"/>
          </ac:spMkLst>
        </pc:spChg>
        <pc:spChg chg="add del mod">
          <ac:chgData name="Hafiz Asif" userId="8d168ac5-8f22-4a3f-84ca-f1572fe1f172" providerId="ADAL" clId="{A8E424D0-10A8-534D-AEFC-2A2BF997A201}" dt="2022-05-03T17:37:33.871" v="516"/>
          <ac:spMkLst>
            <pc:docMk/>
            <pc:sldMk cId="1744647750" sldId="275"/>
            <ac:spMk id="21" creationId="{678563B9-1652-59E6-F021-5338223BC72E}"/>
          </ac:spMkLst>
        </pc:spChg>
        <pc:spChg chg="add del mod">
          <ac:chgData name="Hafiz Asif" userId="8d168ac5-8f22-4a3f-84ca-f1572fe1f172" providerId="ADAL" clId="{A8E424D0-10A8-534D-AEFC-2A2BF997A201}" dt="2022-05-03T17:37:33.871" v="516"/>
          <ac:spMkLst>
            <pc:docMk/>
            <pc:sldMk cId="1744647750" sldId="275"/>
            <ac:spMk id="22" creationId="{1C5E9EB8-8E76-E60B-6109-F617E357C415}"/>
          </ac:spMkLst>
        </pc:spChg>
        <pc:spChg chg="add del mod">
          <ac:chgData name="Hafiz Asif" userId="8d168ac5-8f22-4a3f-84ca-f1572fe1f172" providerId="ADAL" clId="{A8E424D0-10A8-534D-AEFC-2A2BF997A201}" dt="2022-05-03T17:37:33.871" v="516"/>
          <ac:spMkLst>
            <pc:docMk/>
            <pc:sldMk cId="1744647750" sldId="275"/>
            <ac:spMk id="23" creationId="{1F404C82-021E-9176-C317-F4827D6AE92F}"/>
          </ac:spMkLst>
        </pc:spChg>
        <pc:spChg chg="add del mod">
          <ac:chgData name="Hafiz Asif" userId="8d168ac5-8f22-4a3f-84ca-f1572fe1f172" providerId="ADAL" clId="{A8E424D0-10A8-534D-AEFC-2A2BF997A201}" dt="2022-05-03T17:37:33.871" v="516"/>
          <ac:spMkLst>
            <pc:docMk/>
            <pc:sldMk cId="1744647750" sldId="275"/>
            <ac:spMk id="24" creationId="{67D874E3-A28F-F72F-2B35-5FCE1DAC435B}"/>
          </ac:spMkLst>
        </pc:spChg>
        <pc:spChg chg="add del mod">
          <ac:chgData name="Hafiz Asif" userId="8d168ac5-8f22-4a3f-84ca-f1572fe1f172" providerId="ADAL" clId="{A8E424D0-10A8-534D-AEFC-2A2BF997A201}" dt="2022-05-03T17:37:33.871" v="516"/>
          <ac:spMkLst>
            <pc:docMk/>
            <pc:sldMk cId="1744647750" sldId="275"/>
            <ac:spMk id="25" creationId="{2561EF57-7711-7C62-4B71-896497413052}"/>
          </ac:spMkLst>
        </pc:spChg>
        <pc:spChg chg="add del mod">
          <ac:chgData name="Hafiz Asif" userId="8d168ac5-8f22-4a3f-84ca-f1572fe1f172" providerId="ADAL" clId="{A8E424D0-10A8-534D-AEFC-2A2BF997A201}" dt="2022-05-03T17:37:33.871" v="516"/>
          <ac:spMkLst>
            <pc:docMk/>
            <pc:sldMk cId="1744647750" sldId="275"/>
            <ac:spMk id="26" creationId="{12D20851-0E8C-FEDB-6EF5-F9C541494332}"/>
          </ac:spMkLst>
        </pc:spChg>
        <pc:spChg chg="add del mod">
          <ac:chgData name="Hafiz Asif" userId="8d168ac5-8f22-4a3f-84ca-f1572fe1f172" providerId="ADAL" clId="{A8E424D0-10A8-534D-AEFC-2A2BF997A201}" dt="2022-05-03T17:37:33.871" v="516"/>
          <ac:spMkLst>
            <pc:docMk/>
            <pc:sldMk cId="1744647750" sldId="275"/>
            <ac:spMk id="27" creationId="{7BD2965E-9C13-458A-7C84-E1D3C328C662}"/>
          </ac:spMkLst>
        </pc:spChg>
        <pc:spChg chg="add del mod">
          <ac:chgData name="Hafiz Asif" userId="8d168ac5-8f22-4a3f-84ca-f1572fe1f172" providerId="ADAL" clId="{A8E424D0-10A8-534D-AEFC-2A2BF997A201}" dt="2022-05-03T17:37:33.871" v="516"/>
          <ac:spMkLst>
            <pc:docMk/>
            <pc:sldMk cId="1744647750" sldId="275"/>
            <ac:spMk id="28" creationId="{68D549C4-FA3C-B82E-202E-662D95FEF2E0}"/>
          </ac:spMkLst>
        </pc:spChg>
        <pc:spChg chg="add del mod">
          <ac:chgData name="Hafiz Asif" userId="8d168ac5-8f22-4a3f-84ca-f1572fe1f172" providerId="ADAL" clId="{A8E424D0-10A8-534D-AEFC-2A2BF997A201}" dt="2022-05-03T17:37:33.871" v="516"/>
          <ac:spMkLst>
            <pc:docMk/>
            <pc:sldMk cId="1744647750" sldId="275"/>
            <ac:spMk id="29" creationId="{46AB42BC-55F1-4453-3F5C-D5E5EB34EE6F}"/>
          </ac:spMkLst>
        </pc:spChg>
        <pc:spChg chg="add del mod">
          <ac:chgData name="Hafiz Asif" userId="8d168ac5-8f22-4a3f-84ca-f1572fe1f172" providerId="ADAL" clId="{A8E424D0-10A8-534D-AEFC-2A2BF997A201}" dt="2022-05-03T17:37:33.871" v="516"/>
          <ac:spMkLst>
            <pc:docMk/>
            <pc:sldMk cId="1744647750" sldId="275"/>
            <ac:spMk id="30" creationId="{9EA00CBA-8C77-60DA-5EBD-F8B4D0A1A517}"/>
          </ac:spMkLst>
        </pc:spChg>
        <pc:spChg chg="add del mod">
          <ac:chgData name="Hafiz Asif" userId="8d168ac5-8f22-4a3f-84ca-f1572fe1f172" providerId="ADAL" clId="{A8E424D0-10A8-534D-AEFC-2A2BF997A201}" dt="2022-05-03T17:37:33.871" v="516"/>
          <ac:spMkLst>
            <pc:docMk/>
            <pc:sldMk cId="1744647750" sldId="275"/>
            <ac:spMk id="31" creationId="{D596F279-0AB5-23D7-145E-D456129CBABF}"/>
          </ac:spMkLst>
        </pc:spChg>
        <pc:spChg chg="add del mod">
          <ac:chgData name="Hafiz Asif" userId="8d168ac5-8f22-4a3f-84ca-f1572fe1f172" providerId="ADAL" clId="{A8E424D0-10A8-534D-AEFC-2A2BF997A201}" dt="2022-05-03T17:37:33.871" v="516"/>
          <ac:spMkLst>
            <pc:docMk/>
            <pc:sldMk cId="1744647750" sldId="275"/>
            <ac:spMk id="32" creationId="{254B97E8-D1AC-398E-80F8-BC2CA623F2BB}"/>
          </ac:spMkLst>
        </pc:spChg>
        <pc:spChg chg="add del mod">
          <ac:chgData name="Hafiz Asif" userId="8d168ac5-8f22-4a3f-84ca-f1572fe1f172" providerId="ADAL" clId="{A8E424D0-10A8-534D-AEFC-2A2BF997A201}" dt="2022-05-03T17:37:33.871" v="516"/>
          <ac:spMkLst>
            <pc:docMk/>
            <pc:sldMk cId="1744647750" sldId="275"/>
            <ac:spMk id="33" creationId="{231782A4-2245-7F0D-4F49-B2AC45FDF1B8}"/>
          </ac:spMkLst>
        </pc:spChg>
        <pc:spChg chg="add del mod">
          <ac:chgData name="Hafiz Asif" userId="8d168ac5-8f22-4a3f-84ca-f1572fe1f172" providerId="ADAL" clId="{A8E424D0-10A8-534D-AEFC-2A2BF997A201}" dt="2022-05-03T17:37:33.871" v="516"/>
          <ac:spMkLst>
            <pc:docMk/>
            <pc:sldMk cId="1744647750" sldId="275"/>
            <ac:spMk id="34" creationId="{1F7EBFEE-862D-EF9B-5E36-FF86DE32739D}"/>
          </ac:spMkLst>
        </pc:spChg>
        <pc:spChg chg="add del mod">
          <ac:chgData name="Hafiz Asif" userId="8d168ac5-8f22-4a3f-84ca-f1572fe1f172" providerId="ADAL" clId="{A8E424D0-10A8-534D-AEFC-2A2BF997A201}" dt="2022-05-03T17:37:33.871" v="516"/>
          <ac:spMkLst>
            <pc:docMk/>
            <pc:sldMk cId="1744647750" sldId="275"/>
            <ac:spMk id="35" creationId="{C6800E54-A06E-4A90-3C6D-F6E566288094}"/>
          </ac:spMkLst>
        </pc:spChg>
        <pc:spChg chg="add del mod">
          <ac:chgData name="Hafiz Asif" userId="8d168ac5-8f22-4a3f-84ca-f1572fe1f172" providerId="ADAL" clId="{A8E424D0-10A8-534D-AEFC-2A2BF997A201}" dt="2022-05-03T17:37:33.871" v="516"/>
          <ac:spMkLst>
            <pc:docMk/>
            <pc:sldMk cId="1744647750" sldId="275"/>
            <ac:spMk id="36" creationId="{80DC8AF7-DB88-89A2-8066-D881DBEC3F0C}"/>
          </ac:spMkLst>
        </pc:spChg>
        <pc:spChg chg="add del mod">
          <ac:chgData name="Hafiz Asif" userId="8d168ac5-8f22-4a3f-84ca-f1572fe1f172" providerId="ADAL" clId="{A8E424D0-10A8-534D-AEFC-2A2BF997A201}" dt="2022-05-03T17:37:33.871" v="516"/>
          <ac:spMkLst>
            <pc:docMk/>
            <pc:sldMk cId="1744647750" sldId="275"/>
            <ac:spMk id="37" creationId="{556561A2-3D3E-4D04-A3A9-2998F04C7D50}"/>
          </ac:spMkLst>
        </pc:spChg>
        <pc:spChg chg="add del mod">
          <ac:chgData name="Hafiz Asif" userId="8d168ac5-8f22-4a3f-84ca-f1572fe1f172" providerId="ADAL" clId="{A8E424D0-10A8-534D-AEFC-2A2BF997A201}" dt="2022-05-03T17:37:33.871" v="516"/>
          <ac:spMkLst>
            <pc:docMk/>
            <pc:sldMk cId="1744647750" sldId="275"/>
            <ac:spMk id="38" creationId="{C3260A20-8418-B10D-825B-5B10EC321036}"/>
          </ac:spMkLst>
        </pc:spChg>
        <pc:spChg chg="add del mod">
          <ac:chgData name="Hafiz Asif" userId="8d168ac5-8f22-4a3f-84ca-f1572fe1f172" providerId="ADAL" clId="{A8E424D0-10A8-534D-AEFC-2A2BF997A201}" dt="2022-05-03T17:37:33.871" v="516"/>
          <ac:spMkLst>
            <pc:docMk/>
            <pc:sldMk cId="1744647750" sldId="275"/>
            <ac:spMk id="39" creationId="{1B694050-483D-0CB7-168F-134E3877D697}"/>
          </ac:spMkLst>
        </pc:spChg>
        <pc:spChg chg="add del mod">
          <ac:chgData name="Hafiz Asif" userId="8d168ac5-8f22-4a3f-84ca-f1572fe1f172" providerId="ADAL" clId="{A8E424D0-10A8-534D-AEFC-2A2BF997A201}" dt="2022-05-03T17:41:24.154" v="730" actId="478"/>
          <ac:spMkLst>
            <pc:docMk/>
            <pc:sldMk cId="1744647750" sldId="275"/>
            <ac:spMk id="47" creationId="{D108266F-848C-B0FA-5F15-AD615B77BDF1}"/>
          </ac:spMkLst>
        </pc:spChg>
        <pc:spChg chg="add mod">
          <ac:chgData name="Hafiz Asif" userId="8d168ac5-8f22-4a3f-84ca-f1572fe1f172" providerId="ADAL" clId="{A8E424D0-10A8-534D-AEFC-2A2BF997A201}" dt="2022-05-03T17:37:47.310" v="517"/>
          <ac:spMkLst>
            <pc:docMk/>
            <pc:sldMk cId="1744647750" sldId="275"/>
            <ac:spMk id="52" creationId="{BA2E034F-8559-B7B2-4E23-267BB9EFF396}"/>
          </ac:spMkLst>
        </pc:spChg>
        <pc:spChg chg="add mod">
          <ac:chgData name="Hafiz Asif" userId="8d168ac5-8f22-4a3f-84ca-f1572fe1f172" providerId="ADAL" clId="{A8E424D0-10A8-534D-AEFC-2A2BF997A201}" dt="2022-05-03T17:42:09.780" v="812" actId="20577"/>
          <ac:spMkLst>
            <pc:docMk/>
            <pc:sldMk cId="1744647750" sldId="275"/>
            <ac:spMk id="53" creationId="{85F5EC10-123F-BD53-61C4-05F2360C79E2}"/>
          </ac:spMkLst>
        </pc:spChg>
        <pc:spChg chg="add mod">
          <ac:chgData name="Hafiz Asif" userId="8d168ac5-8f22-4a3f-84ca-f1572fe1f172" providerId="ADAL" clId="{A8E424D0-10A8-534D-AEFC-2A2BF997A201}" dt="2022-05-03T17:39:00.380" v="594" actId="1035"/>
          <ac:spMkLst>
            <pc:docMk/>
            <pc:sldMk cId="1744647750" sldId="275"/>
            <ac:spMk id="54" creationId="{6A336B1C-C153-B943-92D6-56D2B8904FBA}"/>
          </ac:spMkLst>
        </pc:spChg>
        <pc:spChg chg="add mod">
          <ac:chgData name="Hafiz Asif" userId="8d168ac5-8f22-4a3f-84ca-f1572fe1f172" providerId="ADAL" clId="{A8E424D0-10A8-534D-AEFC-2A2BF997A201}" dt="2022-05-03T17:37:47.310" v="517"/>
          <ac:spMkLst>
            <pc:docMk/>
            <pc:sldMk cId="1744647750" sldId="275"/>
            <ac:spMk id="55" creationId="{7B9A23F2-6977-0D78-B413-72930D868797}"/>
          </ac:spMkLst>
        </pc:spChg>
        <pc:spChg chg="add mod">
          <ac:chgData name="Hafiz Asif" userId="8d168ac5-8f22-4a3f-84ca-f1572fe1f172" providerId="ADAL" clId="{A8E424D0-10A8-534D-AEFC-2A2BF997A201}" dt="2022-05-03T17:40:49.755" v="702" actId="1076"/>
          <ac:spMkLst>
            <pc:docMk/>
            <pc:sldMk cId="1744647750" sldId="275"/>
            <ac:spMk id="56" creationId="{6EC44684-F2D4-DCAB-0D4F-723740E28325}"/>
          </ac:spMkLst>
        </pc:spChg>
        <pc:spChg chg="add mod">
          <ac:chgData name="Hafiz Asif" userId="8d168ac5-8f22-4a3f-84ca-f1572fe1f172" providerId="ADAL" clId="{A8E424D0-10A8-534D-AEFC-2A2BF997A201}" dt="2022-05-03T17:37:47.310" v="517"/>
          <ac:spMkLst>
            <pc:docMk/>
            <pc:sldMk cId="1744647750" sldId="275"/>
            <ac:spMk id="57" creationId="{AAC415F3-3DB5-8D86-6C66-1939C9A54681}"/>
          </ac:spMkLst>
        </pc:spChg>
        <pc:spChg chg="add mod">
          <ac:chgData name="Hafiz Asif" userId="8d168ac5-8f22-4a3f-84ca-f1572fe1f172" providerId="ADAL" clId="{A8E424D0-10A8-534D-AEFC-2A2BF997A201}" dt="2022-05-03T17:37:47.310" v="517"/>
          <ac:spMkLst>
            <pc:docMk/>
            <pc:sldMk cId="1744647750" sldId="275"/>
            <ac:spMk id="58" creationId="{629EA7D6-27AC-01C0-9088-92F1B2CB4E3C}"/>
          </ac:spMkLst>
        </pc:spChg>
        <pc:spChg chg="add mod">
          <ac:chgData name="Hafiz Asif" userId="8d168ac5-8f22-4a3f-84ca-f1572fe1f172" providerId="ADAL" clId="{A8E424D0-10A8-534D-AEFC-2A2BF997A201}" dt="2022-05-03T17:37:47.310" v="517"/>
          <ac:spMkLst>
            <pc:docMk/>
            <pc:sldMk cId="1744647750" sldId="275"/>
            <ac:spMk id="59" creationId="{50FCFF96-30E5-968A-2134-06988CC9F9C0}"/>
          </ac:spMkLst>
        </pc:spChg>
        <pc:spChg chg="add mod">
          <ac:chgData name="Hafiz Asif" userId="8d168ac5-8f22-4a3f-84ca-f1572fe1f172" providerId="ADAL" clId="{A8E424D0-10A8-534D-AEFC-2A2BF997A201}" dt="2022-05-03T17:37:47.310" v="517"/>
          <ac:spMkLst>
            <pc:docMk/>
            <pc:sldMk cId="1744647750" sldId="275"/>
            <ac:spMk id="60" creationId="{7CF18133-6043-B94F-F577-C72558F1BE6F}"/>
          </ac:spMkLst>
        </pc:spChg>
        <pc:spChg chg="add mod">
          <ac:chgData name="Hafiz Asif" userId="8d168ac5-8f22-4a3f-84ca-f1572fe1f172" providerId="ADAL" clId="{A8E424D0-10A8-534D-AEFC-2A2BF997A201}" dt="2022-05-03T17:37:47.310" v="517"/>
          <ac:spMkLst>
            <pc:docMk/>
            <pc:sldMk cId="1744647750" sldId="275"/>
            <ac:spMk id="61" creationId="{F2C701D8-76B8-EE13-4F0B-EC6383D77FF8}"/>
          </ac:spMkLst>
        </pc:spChg>
        <pc:spChg chg="add mod">
          <ac:chgData name="Hafiz Asif" userId="8d168ac5-8f22-4a3f-84ca-f1572fe1f172" providerId="ADAL" clId="{A8E424D0-10A8-534D-AEFC-2A2BF997A201}" dt="2022-05-03T17:37:47.310" v="517"/>
          <ac:spMkLst>
            <pc:docMk/>
            <pc:sldMk cId="1744647750" sldId="275"/>
            <ac:spMk id="62" creationId="{3A4B3348-6ADE-2EFE-2B70-1B1CBFE8723C}"/>
          </ac:spMkLst>
        </pc:spChg>
        <pc:spChg chg="add mod">
          <ac:chgData name="Hafiz Asif" userId="8d168ac5-8f22-4a3f-84ca-f1572fe1f172" providerId="ADAL" clId="{A8E424D0-10A8-534D-AEFC-2A2BF997A201}" dt="2022-05-03T17:45:59.315" v="818" actId="14100"/>
          <ac:spMkLst>
            <pc:docMk/>
            <pc:sldMk cId="1744647750" sldId="275"/>
            <ac:spMk id="63" creationId="{33CFCD29-8925-F29F-4C0B-BE8C7526DB71}"/>
          </ac:spMkLst>
        </pc:spChg>
        <pc:spChg chg="add mod">
          <ac:chgData name="Hafiz Asif" userId="8d168ac5-8f22-4a3f-84ca-f1572fe1f172" providerId="ADAL" clId="{A8E424D0-10A8-534D-AEFC-2A2BF997A201}" dt="2022-05-03T17:39:00.380" v="594" actId="1035"/>
          <ac:spMkLst>
            <pc:docMk/>
            <pc:sldMk cId="1744647750" sldId="275"/>
            <ac:spMk id="64" creationId="{579D74FC-5243-FD93-52D9-D39ED6F57A2A}"/>
          </ac:spMkLst>
        </pc:spChg>
        <pc:spChg chg="add mod">
          <ac:chgData name="Hafiz Asif" userId="8d168ac5-8f22-4a3f-84ca-f1572fe1f172" providerId="ADAL" clId="{A8E424D0-10A8-534D-AEFC-2A2BF997A201}" dt="2022-05-03T17:39:00.380" v="594" actId="1035"/>
          <ac:spMkLst>
            <pc:docMk/>
            <pc:sldMk cId="1744647750" sldId="275"/>
            <ac:spMk id="65" creationId="{7A28A70D-0635-D2F4-9C35-18203FD7AC6F}"/>
          </ac:spMkLst>
        </pc:spChg>
        <pc:spChg chg="add mod">
          <ac:chgData name="Hafiz Asif" userId="8d168ac5-8f22-4a3f-84ca-f1572fe1f172" providerId="ADAL" clId="{A8E424D0-10A8-534D-AEFC-2A2BF997A201}" dt="2022-05-03T17:37:47.310" v="517"/>
          <ac:spMkLst>
            <pc:docMk/>
            <pc:sldMk cId="1744647750" sldId="275"/>
            <ac:spMk id="66" creationId="{A3665BBC-E094-D071-3663-D81CCE6539AF}"/>
          </ac:spMkLst>
        </pc:spChg>
        <pc:spChg chg="add mod">
          <ac:chgData name="Hafiz Asif" userId="8d168ac5-8f22-4a3f-84ca-f1572fe1f172" providerId="ADAL" clId="{A8E424D0-10A8-534D-AEFC-2A2BF997A201}" dt="2022-05-03T17:37:47.310" v="517"/>
          <ac:spMkLst>
            <pc:docMk/>
            <pc:sldMk cId="1744647750" sldId="275"/>
            <ac:spMk id="67" creationId="{66CDD511-764E-B85A-EF77-86B3E09AAC83}"/>
          </ac:spMkLst>
        </pc:spChg>
        <pc:spChg chg="add mod">
          <ac:chgData name="Hafiz Asif" userId="8d168ac5-8f22-4a3f-84ca-f1572fe1f172" providerId="ADAL" clId="{A8E424D0-10A8-534D-AEFC-2A2BF997A201}" dt="2022-05-03T17:44:33.945" v="817" actId="207"/>
          <ac:spMkLst>
            <pc:docMk/>
            <pc:sldMk cId="1744647750" sldId="275"/>
            <ac:spMk id="68" creationId="{3836BEE3-D97B-2B19-29F8-102170CA8E3E}"/>
          </ac:spMkLst>
        </pc:spChg>
        <pc:spChg chg="add del mod">
          <ac:chgData name="Hafiz Asif" userId="8d168ac5-8f22-4a3f-84ca-f1572fe1f172" providerId="ADAL" clId="{A8E424D0-10A8-534D-AEFC-2A2BF997A201}" dt="2022-05-03T17:40:41.854" v="700" actId="478"/>
          <ac:spMkLst>
            <pc:docMk/>
            <pc:sldMk cId="1744647750" sldId="275"/>
            <ac:spMk id="69" creationId="{EB9DA23F-791B-5D85-CBF8-504486A36B53}"/>
          </ac:spMkLst>
        </pc:spChg>
        <pc:spChg chg="add mod">
          <ac:chgData name="Hafiz Asif" userId="8d168ac5-8f22-4a3f-84ca-f1572fe1f172" providerId="ADAL" clId="{A8E424D0-10A8-534D-AEFC-2A2BF997A201}" dt="2022-05-03T17:39:12.251" v="596" actId="14100"/>
          <ac:spMkLst>
            <pc:docMk/>
            <pc:sldMk cId="1744647750" sldId="275"/>
            <ac:spMk id="70" creationId="{89F929D6-3566-1086-AB93-A5FCC51F4911}"/>
          </ac:spMkLst>
        </pc:spChg>
        <pc:spChg chg="add mod">
          <ac:chgData name="Hafiz Asif" userId="8d168ac5-8f22-4a3f-84ca-f1572fe1f172" providerId="ADAL" clId="{A8E424D0-10A8-534D-AEFC-2A2BF997A201}" dt="2022-05-03T17:38:01.333" v="518"/>
          <ac:spMkLst>
            <pc:docMk/>
            <pc:sldMk cId="1744647750" sldId="275"/>
            <ac:spMk id="71" creationId="{805B6FF4-B9BF-FF13-A3D0-DFF59276F1A9}"/>
          </ac:spMkLst>
        </pc:spChg>
        <pc:spChg chg="add mod">
          <ac:chgData name="Hafiz Asif" userId="8d168ac5-8f22-4a3f-84ca-f1572fe1f172" providerId="ADAL" clId="{A8E424D0-10A8-534D-AEFC-2A2BF997A201}" dt="2022-05-03T17:40:52.842" v="709" actId="1035"/>
          <ac:spMkLst>
            <pc:docMk/>
            <pc:sldMk cId="1744647750" sldId="275"/>
            <ac:spMk id="72" creationId="{36AF0719-69C1-7CDA-3BB9-8F9729534E1B}"/>
          </ac:spMkLst>
        </pc:spChg>
        <pc:spChg chg="add mod">
          <ac:chgData name="Hafiz Asif" userId="8d168ac5-8f22-4a3f-84ca-f1572fe1f172" providerId="ADAL" clId="{A8E424D0-10A8-534D-AEFC-2A2BF997A201}" dt="2022-05-03T17:48:30.617" v="855" actId="20577"/>
          <ac:spMkLst>
            <pc:docMk/>
            <pc:sldMk cId="1744647750" sldId="275"/>
            <ac:spMk id="73" creationId="{EA498F5F-6FD3-1C4B-495A-349DB6B917E8}"/>
          </ac:spMkLst>
        </pc:spChg>
        <pc:spChg chg="add mod">
          <ac:chgData name="Hafiz Asif" userId="8d168ac5-8f22-4a3f-84ca-f1572fe1f172" providerId="ADAL" clId="{A8E424D0-10A8-534D-AEFC-2A2BF997A201}" dt="2022-05-03T17:49:04.876" v="864" actId="20577"/>
          <ac:spMkLst>
            <pc:docMk/>
            <pc:sldMk cId="1744647750" sldId="275"/>
            <ac:spMk id="74" creationId="{B8C8AF56-13F1-7974-9BDA-57D0B40B8BBB}"/>
          </ac:spMkLst>
        </pc:spChg>
        <pc:spChg chg="add mod">
          <ac:chgData name="Hafiz Asif" userId="8d168ac5-8f22-4a3f-84ca-f1572fe1f172" providerId="ADAL" clId="{A8E424D0-10A8-534D-AEFC-2A2BF997A201}" dt="2022-05-03T17:42:28.787" v="816" actId="14100"/>
          <ac:spMkLst>
            <pc:docMk/>
            <pc:sldMk cId="1744647750" sldId="275"/>
            <ac:spMk id="75" creationId="{2F91A0F3-AB68-3F41-1BC9-00220BCB0AA8}"/>
          </ac:spMkLst>
        </pc:spChg>
        <pc:spChg chg="add mod">
          <ac:chgData name="Hafiz Asif" userId="8d168ac5-8f22-4a3f-84ca-f1572fe1f172" providerId="ADAL" clId="{A8E424D0-10A8-534D-AEFC-2A2BF997A201}" dt="2022-05-03T17:42:22.943" v="815" actId="1076"/>
          <ac:spMkLst>
            <pc:docMk/>
            <pc:sldMk cId="1744647750" sldId="275"/>
            <ac:spMk id="76" creationId="{02585DB7-AABE-828C-E92A-7403C013B6B0}"/>
          </ac:spMkLst>
        </pc:spChg>
        <pc:spChg chg="add mod">
          <ac:chgData name="Hafiz Asif" userId="8d168ac5-8f22-4a3f-84ca-f1572fe1f172" providerId="ADAL" clId="{A8E424D0-10A8-534D-AEFC-2A2BF997A201}" dt="2022-05-03T17:49:15.272" v="870" actId="1076"/>
          <ac:spMkLst>
            <pc:docMk/>
            <pc:sldMk cId="1744647750" sldId="275"/>
            <ac:spMk id="77" creationId="{C23EA124-DE73-EA59-A2BC-B207994BB34A}"/>
          </ac:spMkLst>
        </pc:spChg>
        <pc:picChg chg="add del mod">
          <ac:chgData name="Hafiz Asif" userId="8d168ac5-8f22-4a3f-84ca-f1572fe1f172" providerId="ADAL" clId="{A8E424D0-10A8-534D-AEFC-2A2BF997A201}" dt="2022-05-03T17:37:33.871" v="516"/>
          <ac:picMkLst>
            <pc:docMk/>
            <pc:sldMk cId="1744647750" sldId="275"/>
            <ac:picMk id="5" creationId="{94D1A373-50B1-0A17-B782-A35500958212}"/>
          </ac:picMkLst>
        </pc:picChg>
        <pc:picChg chg="add del mod">
          <ac:chgData name="Hafiz Asif" userId="8d168ac5-8f22-4a3f-84ca-f1572fe1f172" providerId="ADAL" clId="{A8E424D0-10A8-534D-AEFC-2A2BF997A201}" dt="2022-05-03T17:37:33.871" v="516"/>
          <ac:picMkLst>
            <pc:docMk/>
            <pc:sldMk cId="1744647750" sldId="275"/>
            <ac:picMk id="7" creationId="{5709D5BD-B742-D9E1-1882-7A93AA533031}"/>
          </ac:picMkLst>
        </pc:picChg>
        <pc:picChg chg="add del mod">
          <ac:chgData name="Hafiz Asif" userId="8d168ac5-8f22-4a3f-84ca-f1572fe1f172" providerId="ADAL" clId="{A8E424D0-10A8-534D-AEFC-2A2BF997A201}" dt="2022-05-03T17:37:33.871" v="516"/>
          <ac:picMkLst>
            <pc:docMk/>
            <pc:sldMk cId="1744647750" sldId="275"/>
            <ac:picMk id="9" creationId="{9E280EFD-2C37-FD21-C8F7-D26A5A859D25}"/>
          </ac:picMkLst>
        </pc:picChg>
        <pc:picChg chg="add del mod">
          <ac:chgData name="Hafiz Asif" userId="8d168ac5-8f22-4a3f-84ca-f1572fe1f172" providerId="ADAL" clId="{A8E424D0-10A8-534D-AEFC-2A2BF997A201}" dt="2022-05-03T17:37:33.871" v="516"/>
          <ac:picMkLst>
            <pc:docMk/>
            <pc:sldMk cId="1744647750" sldId="275"/>
            <ac:picMk id="10" creationId="{739394EB-3A08-9293-29B5-87B797FE2D4B}"/>
          </ac:picMkLst>
        </pc:picChg>
        <pc:picChg chg="add del mod">
          <ac:chgData name="Hafiz Asif" userId="8d168ac5-8f22-4a3f-84ca-f1572fe1f172" providerId="ADAL" clId="{A8E424D0-10A8-534D-AEFC-2A2BF997A201}" dt="2022-05-03T17:37:33.871" v="516"/>
          <ac:picMkLst>
            <pc:docMk/>
            <pc:sldMk cId="1744647750" sldId="275"/>
            <ac:picMk id="11" creationId="{13E9F913-4A14-81DC-9D3A-4C9EC257AA34}"/>
          </ac:picMkLst>
        </pc:picChg>
        <pc:picChg chg="add del mod">
          <ac:chgData name="Hafiz Asif" userId="8d168ac5-8f22-4a3f-84ca-f1572fe1f172" providerId="ADAL" clId="{A8E424D0-10A8-534D-AEFC-2A2BF997A201}" dt="2022-05-03T17:37:33.871" v="516"/>
          <ac:picMkLst>
            <pc:docMk/>
            <pc:sldMk cId="1744647750" sldId="275"/>
            <ac:picMk id="12" creationId="{B21052B1-EFA7-7065-3EAA-6307A574BF7F}"/>
          </ac:picMkLst>
        </pc:picChg>
        <pc:picChg chg="add del mod">
          <ac:chgData name="Hafiz Asif" userId="8d168ac5-8f22-4a3f-84ca-f1572fe1f172" providerId="ADAL" clId="{A8E424D0-10A8-534D-AEFC-2A2BF997A201}" dt="2022-05-03T17:37:33.871" v="516"/>
          <ac:picMkLst>
            <pc:docMk/>
            <pc:sldMk cId="1744647750" sldId="275"/>
            <ac:picMk id="13" creationId="{EC0A62DD-39F8-309E-1E37-DDBFA8428E37}"/>
          </ac:picMkLst>
        </pc:picChg>
        <pc:picChg chg="add del mod">
          <ac:chgData name="Hafiz Asif" userId="8d168ac5-8f22-4a3f-84ca-f1572fe1f172" providerId="ADAL" clId="{A8E424D0-10A8-534D-AEFC-2A2BF997A201}" dt="2022-05-03T17:37:33.871" v="516"/>
          <ac:picMkLst>
            <pc:docMk/>
            <pc:sldMk cId="1744647750" sldId="275"/>
            <ac:picMk id="17" creationId="{B4449ECC-5B20-4BF1-1B9C-524479CF9AFE}"/>
          </ac:picMkLst>
        </pc:picChg>
        <pc:picChg chg="add del mod">
          <ac:chgData name="Hafiz Asif" userId="8d168ac5-8f22-4a3f-84ca-f1572fe1f172" providerId="ADAL" clId="{A8E424D0-10A8-534D-AEFC-2A2BF997A201}" dt="2022-05-03T17:37:33.871" v="516"/>
          <ac:picMkLst>
            <pc:docMk/>
            <pc:sldMk cId="1744647750" sldId="275"/>
            <ac:picMk id="18" creationId="{22BA8AE0-85C3-A4FD-1A9F-B772263D44A8}"/>
          </ac:picMkLst>
        </pc:picChg>
        <pc:picChg chg="add del mod">
          <ac:chgData name="Hafiz Asif" userId="8d168ac5-8f22-4a3f-84ca-f1572fe1f172" providerId="ADAL" clId="{A8E424D0-10A8-534D-AEFC-2A2BF997A201}" dt="2022-05-03T17:37:33.871" v="516"/>
          <ac:picMkLst>
            <pc:docMk/>
            <pc:sldMk cId="1744647750" sldId="275"/>
            <ac:picMk id="19" creationId="{74889F06-ED12-E19E-680C-9D52A6F4D6F7}"/>
          </ac:picMkLst>
        </pc:picChg>
        <pc:picChg chg="add del mod">
          <ac:chgData name="Hafiz Asif" userId="8d168ac5-8f22-4a3f-84ca-f1572fe1f172" providerId="ADAL" clId="{A8E424D0-10A8-534D-AEFC-2A2BF997A201}" dt="2022-05-03T17:37:33.871" v="516"/>
          <ac:picMkLst>
            <pc:docMk/>
            <pc:sldMk cId="1744647750" sldId="275"/>
            <ac:picMk id="20" creationId="{4DB77370-E69C-A0F9-0413-63A3EF49896C}"/>
          </ac:picMkLst>
        </pc:picChg>
        <pc:picChg chg="add mod">
          <ac:chgData name="Hafiz Asif" userId="8d168ac5-8f22-4a3f-84ca-f1572fe1f172" providerId="ADAL" clId="{A8E424D0-10A8-534D-AEFC-2A2BF997A201}" dt="2022-05-03T17:37:47.310" v="517"/>
          <ac:picMkLst>
            <pc:docMk/>
            <pc:sldMk cId="1744647750" sldId="275"/>
            <ac:picMk id="40" creationId="{E142EF0A-0D4A-8926-B894-1A4F687B25DF}"/>
          </ac:picMkLst>
        </pc:picChg>
        <pc:picChg chg="add mod">
          <ac:chgData name="Hafiz Asif" userId="8d168ac5-8f22-4a3f-84ca-f1572fe1f172" providerId="ADAL" clId="{A8E424D0-10A8-534D-AEFC-2A2BF997A201}" dt="2022-05-03T17:37:47.310" v="517"/>
          <ac:picMkLst>
            <pc:docMk/>
            <pc:sldMk cId="1744647750" sldId="275"/>
            <ac:picMk id="41" creationId="{D13D1EB1-494A-7476-08FE-45992E014C6D}"/>
          </ac:picMkLst>
        </pc:picChg>
        <pc:picChg chg="add mod">
          <ac:chgData name="Hafiz Asif" userId="8d168ac5-8f22-4a3f-84ca-f1572fe1f172" providerId="ADAL" clId="{A8E424D0-10A8-534D-AEFC-2A2BF997A201}" dt="2022-05-03T17:39:00.380" v="594" actId="1035"/>
          <ac:picMkLst>
            <pc:docMk/>
            <pc:sldMk cId="1744647750" sldId="275"/>
            <ac:picMk id="42" creationId="{E7399F59-33BF-EA27-0425-D5428F351613}"/>
          </ac:picMkLst>
        </pc:picChg>
        <pc:picChg chg="add mod">
          <ac:chgData name="Hafiz Asif" userId="8d168ac5-8f22-4a3f-84ca-f1572fe1f172" providerId="ADAL" clId="{A8E424D0-10A8-534D-AEFC-2A2BF997A201}" dt="2022-05-03T17:37:47.310" v="517"/>
          <ac:picMkLst>
            <pc:docMk/>
            <pc:sldMk cId="1744647750" sldId="275"/>
            <ac:picMk id="43" creationId="{6E456348-2AE4-5A90-5C06-320CB0F453A9}"/>
          </ac:picMkLst>
        </pc:picChg>
        <pc:picChg chg="add del mod">
          <ac:chgData name="Hafiz Asif" userId="8d168ac5-8f22-4a3f-84ca-f1572fe1f172" providerId="ADAL" clId="{A8E424D0-10A8-534D-AEFC-2A2BF997A201}" dt="2022-05-03T17:38:08.688" v="522" actId="478"/>
          <ac:picMkLst>
            <pc:docMk/>
            <pc:sldMk cId="1744647750" sldId="275"/>
            <ac:picMk id="44" creationId="{8B1CA0F5-D6D6-0DC4-F484-36399F6313E3}"/>
          </ac:picMkLst>
        </pc:picChg>
        <pc:picChg chg="add del mod">
          <ac:chgData name="Hafiz Asif" userId="8d168ac5-8f22-4a3f-84ca-f1572fe1f172" providerId="ADAL" clId="{A8E424D0-10A8-534D-AEFC-2A2BF997A201}" dt="2022-05-03T17:38:07.233" v="521" actId="478"/>
          <ac:picMkLst>
            <pc:docMk/>
            <pc:sldMk cId="1744647750" sldId="275"/>
            <ac:picMk id="45" creationId="{20CD0541-86BB-0FD5-942D-2E3D552A78FA}"/>
          </ac:picMkLst>
        </pc:picChg>
        <pc:picChg chg="add del mod">
          <ac:chgData name="Hafiz Asif" userId="8d168ac5-8f22-4a3f-84ca-f1572fe1f172" providerId="ADAL" clId="{A8E424D0-10A8-534D-AEFC-2A2BF997A201}" dt="2022-05-03T17:38:06.293" v="520" actId="478"/>
          <ac:picMkLst>
            <pc:docMk/>
            <pc:sldMk cId="1744647750" sldId="275"/>
            <ac:picMk id="46" creationId="{B129A23E-6DDA-564D-6977-7638CA93F4B8}"/>
          </ac:picMkLst>
        </pc:picChg>
        <pc:picChg chg="add mod">
          <ac:chgData name="Hafiz Asif" userId="8d168ac5-8f22-4a3f-84ca-f1572fe1f172" providerId="ADAL" clId="{A8E424D0-10A8-534D-AEFC-2A2BF997A201}" dt="2022-05-03T17:40:46.982" v="701" actId="1076"/>
          <ac:picMkLst>
            <pc:docMk/>
            <pc:sldMk cId="1744647750" sldId="275"/>
            <ac:picMk id="48" creationId="{0204E2F5-0922-CFC9-4A20-C1052DEE27DC}"/>
          </ac:picMkLst>
        </pc:picChg>
        <pc:picChg chg="add del mod">
          <ac:chgData name="Hafiz Asif" userId="8d168ac5-8f22-4a3f-84ca-f1572fe1f172" providerId="ADAL" clId="{A8E424D0-10A8-534D-AEFC-2A2BF997A201}" dt="2022-05-03T17:40:36.922" v="699" actId="478"/>
          <ac:picMkLst>
            <pc:docMk/>
            <pc:sldMk cId="1744647750" sldId="275"/>
            <ac:picMk id="49" creationId="{FE017DB1-9192-B5DD-6FFE-C216118B7C12}"/>
          </ac:picMkLst>
        </pc:picChg>
        <pc:picChg chg="add mod">
          <ac:chgData name="Hafiz Asif" userId="8d168ac5-8f22-4a3f-84ca-f1572fe1f172" providerId="ADAL" clId="{A8E424D0-10A8-534D-AEFC-2A2BF997A201}" dt="2022-05-03T17:42:22.943" v="815" actId="1076"/>
          <ac:picMkLst>
            <pc:docMk/>
            <pc:sldMk cId="1744647750" sldId="275"/>
            <ac:picMk id="50" creationId="{C9D4FB68-F693-3A56-5FBD-7A534271D14C}"/>
          </ac:picMkLst>
        </pc:picChg>
        <pc:picChg chg="add mod">
          <ac:chgData name="Hafiz Asif" userId="8d168ac5-8f22-4a3f-84ca-f1572fe1f172" providerId="ADAL" clId="{A8E424D0-10A8-534D-AEFC-2A2BF997A201}" dt="2022-05-03T17:37:47.310" v="517"/>
          <ac:picMkLst>
            <pc:docMk/>
            <pc:sldMk cId="1744647750" sldId="275"/>
            <ac:picMk id="51" creationId="{01E4F871-AF37-C72F-4183-94A33378F5C3}"/>
          </ac:picMkLst>
        </pc:picChg>
        <pc:cxnChg chg="add del mod">
          <ac:chgData name="Hafiz Asif" userId="8d168ac5-8f22-4a3f-84ca-f1572fe1f172" providerId="ADAL" clId="{A8E424D0-10A8-534D-AEFC-2A2BF997A201}" dt="2022-05-03T17:37:33.871" v="516"/>
          <ac:cxnSpMkLst>
            <pc:docMk/>
            <pc:sldMk cId="1744647750" sldId="275"/>
            <ac:cxnSpMk id="6" creationId="{20939E26-A66F-2104-9272-DAEC636F1EDE}"/>
          </ac:cxnSpMkLst>
        </pc:cxnChg>
        <pc:cxnChg chg="add del mod">
          <ac:chgData name="Hafiz Asif" userId="8d168ac5-8f22-4a3f-84ca-f1572fe1f172" providerId="ADAL" clId="{A8E424D0-10A8-534D-AEFC-2A2BF997A201}" dt="2022-05-03T17:37:33.871" v="516"/>
          <ac:cxnSpMkLst>
            <pc:docMk/>
            <pc:sldMk cId="1744647750" sldId="275"/>
            <ac:cxnSpMk id="8" creationId="{4C05E0F2-642D-AD78-DA18-B13CCE80031F}"/>
          </ac:cxnSpMkLst>
        </pc:cxnChg>
      </pc:sldChg>
      <pc:sldChg chg="new del">
        <pc:chgData name="Hafiz Asif" userId="8d168ac5-8f22-4a3f-84ca-f1572fe1f172" providerId="ADAL" clId="{A8E424D0-10A8-534D-AEFC-2A2BF997A201}" dt="2022-05-03T17:18:09.918" v="6" actId="2696"/>
        <pc:sldMkLst>
          <pc:docMk/>
          <pc:sldMk cId="3346478408" sldId="275"/>
        </pc:sldMkLst>
      </pc:sldChg>
    </pc:docChg>
  </pc:docChgLst>
  <pc:docChgLst>
    <pc:chgData name="Mansi Khanna" userId="S::mk1816@scarletmail.rutgers.edu::9f7d0053-6e77-4e07-ac9f-9453c8ec5d6f" providerId="AD" clId="Web-{05166E31-6E6E-4768-9056-BD6CB7ADFF79}"/>
    <pc:docChg chg="addSld modSld">
      <pc:chgData name="Mansi Khanna" userId="S::mk1816@scarletmail.rutgers.edu::9f7d0053-6e77-4e07-ac9f-9453c8ec5d6f" providerId="AD" clId="Web-{05166E31-6E6E-4768-9056-BD6CB7ADFF79}" dt="2022-03-28T16:47:46.752" v="444" actId="20577"/>
      <pc:docMkLst>
        <pc:docMk/>
      </pc:docMkLst>
      <pc:sldChg chg="addSp delSp modSp mod setBg">
        <pc:chgData name="Mansi Khanna" userId="S::mk1816@scarletmail.rutgers.edu::9f7d0053-6e77-4e07-ac9f-9453c8ec5d6f" providerId="AD" clId="Web-{05166E31-6E6E-4768-9056-BD6CB7ADFF79}" dt="2022-03-28T16:44:29.262" v="279" actId="1076"/>
        <pc:sldMkLst>
          <pc:docMk/>
          <pc:sldMk cId="2139772190" sldId="261"/>
        </pc:sldMkLst>
        <pc:spChg chg="mod">
          <ac:chgData name="Mansi Khanna" userId="S::mk1816@scarletmail.rutgers.edu::9f7d0053-6e77-4e07-ac9f-9453c8ec5d6f" providerId="AD" clId="Web-{05166E31-6E6E-4768-9056-BD6CB7ADFF79}" dt="2022-03-28T16:44:29.262" v="279" actId="1076"/>
          <ac:spMkLst>
            <pc:docMk/>
            <pc:sldMk cId="2139772190" sldId="261"/>
            <ac:spMk id="2" creationId="{7DBC1A84-8848-C243-B671-A66149D41893}"/>
          </ac:spMkLst>
        </pc:spChg>
        <pc:spChg chg="del">
          <ac:chgData name="Mansi Khanna" userId="S::mk1816@scarletmail.rutgers.edu::9f7d0053-6e77-4e07-ac9f-9453c8ec5d6f" providerId="AD" clId="Web-{05166E31-6E6E-4768-9056-BD6CB7ADFF79}" dt="2022-03-28T16:35:43.091" v="0"/>
          <ac:spMkLst>
            <pc:docMk/>
            <pc:sldMk cId="2139772190" sldId="261"/>
            <ac:spMk id="3" creationId="{D3AEDC5D-DE1D-5149-A1B7-68E1D097C33F}"/>
          </ac:spMkLst>
        </pc:spChg>
        <pc:spChg chg="add del mod">
          <ac:chgData name="Mansi Khanna" userId="S::mk1816@scarletmail.rutgers.edu::9f7d0053-6e77-4e07-ac9f-9453c8ec5d6f" providerId="AD" clId="Web-{05166E31-6E6E-4768-9056-BD6CB7ADFF79}" dt="2022-03-28T16:36:39.734" v="4"/>
          <ac:spMkLst>
            <pc:docMk/>
            <pc:sldMk cId="2139772190" sldId="261"/>
            <ac:spMk id="6" creationId="{CA46D425-2889-4C6A-B4DD-01C25C65F790}"/>
          </ac:spMkLst>
        </pc:spChg>
        <pc:spChg chg="add mod">
          <ac:chgData name="Mansi Khanna" userId="S::mk1816@scarletmail.rutgers.edu::9f7d0053-6e77-4e07-ac9f-9453c8ec5d6f" providerId="AD" clId="Web-{05166E31-6E6E-4768-9056-BD6CB7ADFF79}" dt="2022-03-28T16:44:22.902" v="277" actId="20577"/>
          <ac:spMkLst>
            <pc:docMk/>
            <pc:sldMk cId="2139772190" sldId="261"/>
            <ac:spMk id="9" creationId="{F8E4FEE8-A3F8-B360-1ADA-E702D3A5045C}"/>
          </ac:spMkLst>
        </pc:spChg>
        <pc:spChg chg="add del">
          <ac:chgData name="Mansi Khanna" userId="S::mk1816@scarletmail.rutgers.edu::9f7d0053-6e77-4e07-ac9f-9453c8ec5d6f" providerId="AD" clId="Web-{05166E31-6E6E-4768-9056-BD6CB7ADFF79}" dt="2022-03-28T16:39:24.144" v="75"/>
          <ac:spMkLst>
            <pc:docMk/>
            <pc:sldMk cId="2139772190" sldId="261"/>
            <ac:spMk id="15" creationId="{8D1AA55E-40D5-461B-A5A8-4AE8AAB71B08}"/>
          </ac:spMkLst>
        </pc:spChg>
        <pc:spChg chg="add del">
          <ac:chgData name="Mansi Khanna" userId="S::mk1816@scarletmail.rutgers.edu::9f7d0053-6e77-4e07-ac9f-9453c8ec5d6f" providerId="AD" clId="Web-{05166E31-6E6E-4768-9056-BD6CB7ADFF79}" dt="2022-03-28T16:39:24.144" v="75"/>
          <ac:spMkLst>
            <pc:docMk/>
            <pc:sldMk cId="2139772190" sldId="261"/>
            <ac:spMk id="19" creationId="{6CB927A4-E432-4310-9CD5-E89FF5063179}"/>
          </ac:spMkLst>
        </pc:spChg>
        <pc:spChg chg="add del">
          <ac:chgData name="Mansi Khanna" userId="S::mk1816@scarletmail.rutgers.edu::9f7d0053-6e77-4e07-ac9f-9453c8ec5d6f" providerId="AD" clId="Web-{05166E31-6E6E-4768-9056-BD6CB7ADFF79}" dt="2022-03-28T16:39:24.144" v="75"/>
          <ac:spMkLst>
            <pc:docMk/>
            <pc:sldMk cId="2139772190" sldId="261"/>
            <ac:spMk id="21" creationId="{E3020543-B24B-4EC4-8FFC-8DD88EEA91A8}"/>
          </ac:spMkLst>
        </pc:spChg>
        <pc:picChg chg="add del mod ord modCrop">
          <ac:chgData name="Mansi Khanna" userId="S::mk1816@scarletmail.rutgers.edu::9f7d0053-6e77-4e07-ac9f-9453c8ec5d6f" providerId="AD" clId="Web-{05166E31-6E6E-4768-9056-BD6CB7ADFF79}" dt="2022-03-28T16:36:35.296" v="3"/>
          <ac:picMkLst>
            <pc:docMk/>
            <pc:sldMk cId="2139772190" sldId="261"/>
            <ac:picMk id="4" creationId="{BDC1ECCB-6E78-3487-43AC-D2F0CED6D1E1}"/>
          </ac:picMkLst>
        </pc:picChg>
        <pc:picChg chg="add del mod ord modCrop">
          <ac:chgData name="Mansi Khanna" userId="S::mk1816@scarletmail.rutgers.edu::9f7d0053-6e77-4e07-ac9f-9453c8ec5d6f" providerId="AD" clId="Web-{05166E31-6E6E-4768-9056-BD6CB7ADFF79}" dt="2022-03-28T16:37:48.673" v="8"/>
          <ac:picMkLst>
            <pc:docMk/>
            <pc:sldMk cId="2139772190" sldId="261"/>
            <ac:picMk id="7" creationId="{243B7478-D124-CDFC-5EA0-BF4DB752AAD0}"/>
          </ac:picMkLst>
        </pc:picChg>
        <pc:picChg chg="add mod">
          <ac:chgData name="Mansi Khanna" userId="S::mk1816@scarletmail.rutgers.edu::9f7d0053-6e77-4e07-ac9f-9453c8ec5d6f" providerId="AD" clId="Web-{05166E31-6E6E-4768-9056-BD6CB7ADFF79}" dt="2022-03-28T16:39:38.020" v="79" actId="1076"/>
          <ac:picMkLst>
            <pc:docMk/>
            <pc:sldMk cId="2139772190" sldId="261"/>
            <ac:picMk id="10" creationId="{212D0B3B-53C1-44F1-3B97-CB3C2BD7B4F2}"/>
          </ac:picMkLst>
        </pc:picChg>
        <pc:cxnChg chg="add del">
          <ac:chgData name="Mansi Khanna" userId="S::mk1816@scarletmail.rutgers.edu::9f7d0053-6e77-4e07-ac9f-9453c8ec5d6f" providerId="AD" clId="Web-{05166E31-6E6E-4768-9056-BD6CB7ADFF79}" dt="2022-03-28T16:39:24.144" v="75"/>
          <ac:cxnSpMkLst>
            <pc:docMk/>
            <pc:sldMk cId="2139772190" sldId="261"/>
            <ac:cxnSpMk id="17" creationId="{7EB498BD-8089-4626-91EA-4978EBEF535E}"/>
          </ac:cxnSpMkLst>
        </pc:cxnChg>
        <pc:cxnChg chg="add del">
          <ac:chgData name="Mansi Khanna" userId="S::mk1816@scarletmail.rutgers.edu::9f7d0053-6e77-4e07-ac9f-9453c8ec5d6f" providerId="AD" clId="Web-{05166E31-6E6E-4768-9056-BD6CB7ADFF79}" dt="2022-03-28T16:39:29.941" v="77"/>
          <ac:cxnSpMkLst>
            <pc:docMk/>
            <pc:sldMk cId="2139772190" sldId="261"/>
            <ac:cxnSpMk id="23" creationId="{A7F400EE-A8A5-48AF-B4D6-291B52C6F0B0}"/>
          </ac:cxnSpMkLst>
        </pc:cxnChg>
      </pc:sldChg>
      <pc:sldChg chg="modSp new">
        <pc:chgData name="Mansi Khanna" userId="S::mk1816@scarletmail.rutgers.edu::9f7d0053-6e77-4e07-ac9f-9453c8ec5d6f" providerId="AD" clId="Web-{05166E31-6E6E-4768-9056-BD6CB7ADFF79}" dt="2022-03-28T16:47:46.752" v="444" actId="20577"/>
        <pc:sldMkLst>
          <pc:docMk/>
          <pc:sldMk cId="2902904403" sldId="268"/>
        </pc:sldMkLst>
        <pc:spChg chg="mod">
          <ac:chgData name="Mansi Khanna" userId="S::mk1816@scarletmail.rutgers.edu::9f7d0053-6e77-4e07-ac9f-9453c8ec5d6f" providerId="AD" clId="Web-{05166E31-6E6E-4768-9056-BD6CB7ADFF79}" dt="2022-03-28T16:44:35.887" v="281" actId="20577"/>
          <ac:spMkLst>
            <pc:docMk/>
            <pc:sldMk cId="2902904403" sldId="268"/>
            <ac:spMk id="2" creationId="{7AC9613F-6DF4-2773-8EA4-871EE4DBC6DD}"/>
          </ac:spMkLst>
        </pc:spChg>
        <pc:spChg chg="mod">
          <ac:chgData name="Mansi Khanna" userId="S::mk1816@scarletmail.rutgers.edu::9f7d0053-6e77-4e07-ac9f-9453c8ec5d6f" providerId="AD" clId="Web-{05166E31-6E6E-4768-9056-BD6CB7ADFF79}" dt="2022-03-28T16:47:46.752" v="444" actId="20577"/>
          <ac:spMkLst>
            <pc:docMk/>
            <pc:sldMk cId="2902904403" sldId="268"/>
            <ac:spMk id="3" creationId="{DB32B445-EB99-C6E5-E794-CE44A56DE66C}"/>
          </ac:spMkLst>
        </pc:spChg>
      </pc:sldChg>
    </pc:docChg>
  </pc:docChgLst>
  <pc:docChgLst>
    <pc:chgData name="Mansi Khanna" userId="S::mk1816@scarletmail.rutgers.edu::9f7d0053-6e77-4e07-ac9f-9453c8ec5d6f" providerId="AD" clId="Web-{A42519DC-625D-45A3-8187-502AEB556092}"/>
    <pc:docChg chg="delSld modSld">
      <pc:chgData name="Mansi Khanna" userId="S::mk1816@scarletmail.rutgers.edu::9f7d0053-6e77-4e07-ac9f-9453c8ec5d6f" providerId="AD" clId="Web-{A42519DC-625D-45A3-8187-502AEB556092}" dt="2022-05-03T10:53:04.987" v="415" actId="20577"/>
      <pc:docMkLst>
        <pc:docMk/>
      </pc:docMkLst>
      <pc:sldChg chg="modSp">
        <pc:chgData name="Mansi Khanna" userId="S::mk1816@scarletmail.rutgers.edu::9f7d0053-6e77-4e07-ac9f-9453c8ec5d6f" providerId="AD" clId="Web-{A42519DC-625D-45A3-8187-502AEB556092}" dt="2022-05-03T10:53:04.987" v="415" actId="20577"/>
        <pc:sldMkLst>
          <pc:docMk/>
          <pc:sldMk cId="385860707" sldId="258"/>
        </pc:sldMkLst>
        <pc:spChg chg="mod">
          <ac:chgData name="Mansi Khanna" userId="S::mk1816@scarletmail.rutgers.edu::9f7d0053-6e77-4e07-ac9f-9453c8ec5d6f" providerId="AD" clId="Web-{A42519DC-625D-45A3-8187-502AEB556092}" dt="2022-05-03T10:53:04.987" v="415" actId="20577"/>
          <ac:spMkLst>
            <pc:docMk/>
            <pc:sldMk cId="385860707" sldId="258"/>
            <ac:spMk id="3" creationId="{CF07C6BD-31C6-7344-88CE-5A00473D1291}"/>
          </ac:spMkLst>
        </pc:spChg>
      </pc:sldChg>
      <pc:sldChg chg="modSp delCm modCm">
        <pc:chgData name="Mansi Khanna" userId="S::mk1816@scarletmail.rutgers.edu::9f7d0053-6e77-4e07-ac9f-9453c8ec5d6f" providerId="AD" clId="Web-{A42519DC-625D-45A3-8187-502AEB556092}" dt="2022-05-03T10:49:08.745" v="341"/>
        <pc:sldMkLst>
          <pc:docMk/>
          <pc:sldMk cId="3574666822" sldId="263"/>
        </pc:sldMkLst>
        <pc:spChg chg="mod">
          <ac:chgData name="Mansi Khanna" userId="S::mk1816@scarletmail.rutgers.edu::9f7d0053-6e77-4e07-ac9f-9453c8ec5d6f" providerId="AD" clId="Web-{A42519DC-625D-45A3-8187-502AEB556092}" dt="2022-05-03T10:49:08.620" v="340" actId="20577"/>
          <ac:spMkLst>
            <pc:docMk/>
            <pc:sldMk cId="3574666822" sldId="263"/>
            <ac:spMk id="18" creationId="{F360D69A-2256-0947-A0AB-33DFA55B8B43}"/>
          </ac:spMkLst>
        </pc:spChg>
      </pc:sldChg>
      <pc:sldChg chg="modSp modCm">
        <pc:chgData name="Mansi Khanna" userId="S::mk1816@scarletmail.rutgers.edu::9f7d0053-6e77-4e07-ac9f-9453c8ec5d6f" providerId="AD" clId="Web-{A42519DC-625D-45A3-8187-502AEB556092}" dt="2022-05-03T05:30:27.879" v="318" actId="20577"/>
        <pc:sldMkLst>
          <pc:docMk/>
          <pc:sldMk cId="897426163" sldId="264"/>
        </pc:sldMkLst>
        <pc:spChg chg="mod">
          <ac:chgData name="Mansi Khanna" userId="S::mk1816@scarletmail.rutgers.edu::9f7d0053-6e77-4e07-ac9f-9453c8ec5d6f" providerId="AD" clId="Web-{A42519DC-625D-45A3-8187-502AEB556092}" dt="2022-05-03T05:30:27.879" v="318" actId="20577"/>
          <ac:spMkLst>
            <pc:docMk/>
            <pc:sldMk cId="897426163" sldId="264"/>
            <ac:spMk id="3" creationId="{EBE0B901-C9CA-0642-B97B-3BA5515A6F08}"/>
          </ac:spMkLst>
        </pc:spChg>
      </pc:sldChg>
      <pc:sldChg chg="del">
        <pc:chgData name="Mansi Khanna" userId="S::mk1816@scarletmail.rutgers.edu::9f7d0053-6e77-4e07-ac9f-9453c8ec5d6f" providerId="AD" clId="Web-{A42519DC-625D-45A3-8187-502AEB556092}" dt="2022-05-03T10:49:34.355" v="342"/>
        <pc:sldMkLst>
          <pc:docMk/>
          <pc:sldMk cId="2075113919" sldId="266"/>
        </pc:sldMkLst>
      </pc:sldChg>
      <pc:sldChg chg="addSp modSp">
        <pc:chgData name="Mansi Khanna" userId="S::mk1816@scarletmail.rutgers.edu::9f7d0053-6e77-4e07-ac9f-9453c8ec5d6f" providerId="AD" clId="Web-{A42519DC-625D-45A3-8187-502AEB556092}" dt="2022-05-03T05:26:28.857" v="208" actId="1076"/>
        <pc:sldMkLst>
          <pc:docMk/>
          <pc:sldMk cId="735890452" sldId="269"/>
        </pc:sldMkLst>
        <pc:spChg chg="mod">
          <ac:chgData name="Mansi Khanna" userId="S::mk1816@scarletmail.rutgers.edu::9f7d0053-6e77-4e07-ac9f-9453c8ec5d6f" providerId="AD" clId="Web-{A42519DC-625D-45A3-8187-502AEB556092}" dt="2022-05-03T05:24:02.384" v="187" actId="14100"/>
          <ac:spMkLst>
            <pc:docMk/>
            <pc:sldMk cId="735890452" sldId="269"/>
            <ac:spMk id="8" creationId="{11BB1D91-AED3-B156-1BD6-6FC05A114C14}"/>
          </ac:spMkLst>
        </pc:spChg>
        <pc:picChg chg="add mod">
          <ac:chgData name="Mansi Khanna" userId="S::mk1816@scarletmail.rutgers.edu::9f7d0053-6e77-4e07-ac9f-9453c8ec5d6f" providerId="AD" clId="Web-{A42519DC-625D-45A3-8187-502AEB556092}" dt="2022-05-03T05:26:08.340" v="200" actId="1076"/>
          <ac:picMkLst>
            <pc:docMk/>
            <pc:sldMk cId="735890452" sldId="269"/>
            <ac:picMk id="3" creationId="{6263EDDD-1D31-AA89-D23D-9FC19372C4B7}"/>
          </ac:picMkLst>
        </pc:picChg>
        <pc:picChg chg="add mod">
          <ac:chgData name="Mansi Khanna" userId="S::mk1816@scarletmail.rutgers.edu::9f7d0053-6e77-4e07-ac9f-9453c8ec5d6f" providerId="AD" clId="Web-{A42519DC-625D-45A3-8187-502AEB556092}" dt="2022-05-03T05:26:28.857" v="208" actId="1076"/>
          <ac:picMkLst>
            <pc:docMk/>
            <pc:sldMk cId="735890452" sldId="269"/>
            <ac:picMk id="4" creationId="{616D3F82-9CF9-0FCF-3353-A58C1E930CBA}"/>
          </ac:picMkLst>
        </pc:picChg>
        <pc:picChg chg="add mod">
          <ac:chgData name="Mansi Khanna" userId="S::mk1816@scarletmail.rutgers.edu::9f7d0053-6e77-4e07-ac9f-9453c8ec5d6f" providerId="AD" clId="Web-{A42519DC-625D-45A3-8187-502AEB556092}" dt="2022-05-03T05:26:26.372" v="207" actId="1076"/>
          <ac:picMkLst>
            <pc:docMk/>
            <pc:sldMk cId="735890452" sldId="269"/>
            <ac:picMk id="6" creationId="{6E6BBD66-BF1F-4616-B5C3-108710F882C5}"/>
          </ac:picMkLst>
        </pc:picChg>
        <pc:picChg chg="add mod">
          <ac:chgData name="Mansi Khanna" userId="S::mk1816@scarletmail.rutgers.edu::9f7d0053-6e77-4e07-ac9f-9453c8ec5d6f" providerId="AD" clId="Web-{A42519DC-625D-45A3-8187-502AEB556092}" dt="2022-05-03T05:26:06.512" v="199" actId="1076"/>
          <ac:picMkLst>
            <pc:docMk/>
            <pc:sldMk cId="735890452" sldId="269"/>
            <ac:picMk id="9" creationId="{8C1E743D-8157-290F-D515-526C466E2036}"/>
          </ac:picMkLst>
        </pc:picChg>
      </pc:sldChg>
    </pc:docChg>
  </pc:docChgLst>
  <pc:docChgLst>
    <pc:chgData name="Hafiz Asif" userId="S::hsa38@business.rutgers.edu::8d168ac5-8f22-4a3f-84ca-f1572fe1f172" providerId="AD" clId="Web-{705044DD-5A79-483F-BA94-CBF6FFCB44AF}"/>
    <pc:docChg chg="addSld modSld">
      <pc:chgData name="Hafiz Asif" userId="S::hsa38@business.rutgers.edu::8d168ac5-8f22-4a3f-84ca-f1572fe1f172" providerId="AD" clId="Web-{705044DD-5A79-483F-BA94-CBF6FFCB44AF}" dt="2022-03-21T17:32:45.194" v="603" actId="20577"/>
      <pc:docMkLst>
        <pc:docMk/>
      </pc:docMkLst>
      <pc:sldChg chg="modSp">
        <pc:chgData name="Hafiz Asif" userId="S::hsa38@business.rutgers.edu::8d168ac5-8f22-4a3f-84ca-f1572fe1f172" providerId="AD" clId="Web-{705044DD-5A79-483F-BA94-CBF6FFCB44AF}" dt="2022-03-21T17:32:45.194" v="603" actId="20577"/>
        <pc:sldMkLst>
          <pc:docMk/>
          <pc:sldMk cId="385860707" sldId="258"/>
        </pc:sldMkLst>
        <pc:spChg chg="mod">
          <ac:chgData name="Hafiz Asif" userId="S::hsa38@business.rutgers.edu::8d168ac5-8f22-4a3f-84ca-f1572fe1f172" providerId="AD" clId="Web-{705044DD-5A79-483F-BA94-CBF6FFCB44AF}" dt="2022-03-21T17:32:45.194" v="603" actId="20577"/>
          <ac:spMkLst>
            <pc:docMk/>
            <pc:sldMk cId="385860707" sldId="258"/>
            <ac:spMk id="3" creationId="{CF07C6BD-31C6-7344-88CE-5A00473D1291}"/>
          </ac:spMkLst>
        </pc:spChg>
      </pc:sldChg>
      <pc:sldChg chg="modSp modNotes">
        <pc:chgData name="Hafiz Asif" userId="S::hsa38@business.rutgers.edu::8d168ac5-8f22-4a3f-84ca-f1572fe1f172" providerId="AD" clId="Web-{705044DD-5A79-483F-BA94-CBF6FFCB44AF}" dt="2022-03-21T17:17:56.330" v="133" actId="20577"/>
        <pc:sldMkLst>
          <pc:docMk/>
          <pc:sldMk cId="424334432" sldId="262"/>
        </pc:sldMkLst>
        <pc:spChg chg="mod">
          <ac:chgData name="Hafiz Asif" userId="S::hsa38@business.rutgers.edu::8d168ac5-8f22-4a3f-84ca-f1572fe1f172" providerId="AD" clId="Web-{705044DD-5A79-483F-BA94-CBF6FFCB44AF}" dt="2022-03-21T17:17:56.330" v="133" actId="20577"/>
          <ac:spMkLst>
            <pc:docMk/>
            <pc:sldMk cId="424334432" sldId="262"/>
            <ac:spMk id="24" creationId="{507547D3-D75A-FC42-AEB4-EEF5852EA183}"/>
          </ac:spMkLst>
        </pc:spChg>
      </pc:sldChg>
      <pc:sldChg chg="modSp">
        <pc:chgData name="Hafiz Asif" userId="S::hsa38@business.rutgers.edu::8d168ac5-8f22-4a3f-84ca-f1572fe1f172" providerId="AD" clId="Web-{705044DD-5A79-483F-BA94-CBF6FFCB44AF}" dt="2022-03-21T17:15:43.202" v="51" actId="20577"/>
        <pc:sldMkLst>
          <pc:docMk/>
          <pc:sldMk cId="3574666822" sldId="263"/>
        </pc:sldMkLst>
        <pc:spChg chg="mod">
          <ac:chgData name="Hafiz Asif" userId="S::hsa38@business.rutgers.edu::8d168ac5-8f22-4a3f-84ca-f1572fe1f172" providerId="AD" clId="Web-{705044DD-5A79-483F-BA94-CBF6FFCB44AF}" dt="2022-03-21T17:15:43.202" v="51" actId="20577"/>
          <ac:spMkLst>
            <pc:docMk/>
            <pc:sldMk cId="3574666822" sldId="263"/>
            <ac:spMk id="18" creationId="{F360D69A-2256-0947-A0AB-33DFA55B8B43}"/>
          </ac:spMkLst>
        </pc:spChg>
      </pc:sldChg>
      <pc:sldChg chg="addSp delSp modSp new">
        <pc:chgData name="Hafiz Asif" userId="S::hsa38@business.rutgers.edu::8d168ac5-8f22-4a3f-84ca-f1572fe1f172" providerId="AD" clId="Web-{705044DD-5A79-483F-BA94-CBF6FFCB44AF}" dt="2022-03-21T17:23:59.885" v="289" actId="20577"/>
        <pc:sldMkLst>
          <pc:docMk/>
          <pc:sldMk cId="3052093799" sldId="265"/>
        </pc:sldMkLst>
        <pc:spChg chg="add del mod">
          <ac:chgData name="Hafiz Asif" userId="S::hsa38@business.rutgers.edu::8d168ac5-8f22-4a3f-84ca-f1572fe1f172" providerId="AD" clId="Web-{705044DD-5A79-483F-BA94-CBF6FFCB44AF}" dt="2022-03-21T17:19:00.722" v="147" actId="20577"/>
          <ac:spMkLst>
            <pc:docMk/>
            <pc:sldMk cId="3052093799" sldId="265"/>
            <ac:spMk id="2" creationId="{7914C51D-E832-494D-836B-CC5FAFEDD327}"/>
          </ac:spMkLst>
        </pc:spChg>
        <pc:spChg chg="add del">
          <ac:chgData name="Hafiz Asif" userId="S::hsa38@business.rutgers.edu::8d168ac5-8f22-4a3f-84ca-f1572fe1f172" providerId="AD" clId="Web-{705044DD-5A79-483F-BA94-CBF6FFCB44AF}" dt="2022-03-21T17:18:55.019" v="141"/>
          <ac:spMkLst>
            <pc:docMk/>
            <pc:sldMk cId="3052093799" sldId="265"/>
            <ac:spMk id="3" creationId="{C69D3BA2-B7B6-4820-A86C-AF103340B22B}"/>
          </ac:spMkLst>
        </pc:spChg>
        <pc:spChg chg="add del">
          <ac:chgData name="Hafiz Asif" userId="S::hsa38@business.rutgers.edu::8d168ac5-8f22-4a3f-84ca-f1572fe1f172" providerId="AD" clId="Web-{705044DD-5A79-483F-BA94-CBF6FFCB44AF}" dt="2022-03-21T17:18:47.675" v="138"/>
          <ac:spMkLst>
            <pc:docMk/>
            <pc:sldMk cId="3052093799" sldId="265"/>
            <ac:spMk id="4" creationId="{A2EF6615-0700-4DCA-B6B8-6ED76641247B}"/>
          </ac:spMkLst>
        </pc:spChg>
        <pc:spChg chg="add mod">
          <ac:chgData name="Hafiz Asif" userId="S::hsa38@business.rutgers.edu::8d168ac5-8f22-4a3f-84ca-f1572fe1f172" providerId="AD" clId="Web-{705044DD-5A79-483F-BA94-CBF6FFCB44AF}" dt="2022-03-21T17:23:59.885" v="289" actId="20577"/>
          <ac:spMkLst>
            <pc:docMk/>
            <pc:sldMk cId="3052093799" sldId="265"/>
            <ac:spMk id="5" creationId="{F1BF4BEB-41A5-41A9-A44D-BC00A7D08A9A}"/>
          </ac:spMkLst>
        </pc:spChg>
      </pc:sldChg>
    </pc:docChg>
  </pc:docChgLst>
  <pc:docChgLst>
    <pc:chgData name="Mansi Khanna" userId="S::mk1816@scarletmail.rutgers.edu::9f7d0053-6e77-4e07-ac9f-9453c8ec5d6f" providerId="AD" clId="Web-{94217497-6B4E-44B0-8401-26E5E85B6C88}"/>
    <pc:docChg chg="modSld modMainMaster">
      <pc:chgData name="Mansi Khanna" userId="S::mk1816@scarletmail.rutgers.edu::9f7d0053-6e77-4e07-ac9f-9453c8ec5d6f" providerId="AD" clId="Web-{94217497-6B4E-44B0-8401-26E5E85B6C88}" dt="2022-05-03T16:29:30.860" v="2"/>
      <pc:docMkLst>
        <pc:docMk/>
      </pc:docMkLst>
      <pc:sldChg chg="addSp modSp">
        <pc:chgData name="Mansi Khanna" userId="S::mk1816@scarletmail.rutgers.edu::9f7d0053-6e77-4e07-ac9f-9453c8ec5d6f" providerId="AD" clId="Web-{94217497-6B4E-44B0-8401-26E5E85B6C88}" dt="2022-05-03T16:29:21.422" v="0"/>
        <pc:sldMkLst>
          <pc:docMk/>
          <pc:sldMk cId="1072570991" sldId="256"/>
        </pc:sldMkLst>
        <pc:spChg chg="add mod">
          <ac:chgData name="Mansi Khanna" userId="S::mk1816@scarletmail.rutgers.edu::9f7d0053-6e77-4e07-ac9f-9453c8ec5d6f" providerId="AD" clId="Web-{94217497-6B4E-44B0-8401-26E5E85B6C88}" dt="2022-05-03T16:29:21.422" v="0"/>
          <ac:spMkLst>
            <pc:docMk/>
            <pc:sldMk cId="1072570991" sldId="256"/>
            <ac:spMk id="4" creationId="{4D3040FE-CB12-808A-30C1-0AAA09143C60}"/>
          </ac:spMkLst>
        </pc:spChg>
      </pc:sldChg>
      <pc:sldChg chg="addSp modSp">
        <pc:chgData name="Mansi Khanna" userId="S::mk1816@scarletmail.rutgers.edu::9f7d0053-6e77-4e07-ac9f-9453c8ec5d6f" providerId="AD" clId="Web-{94217497-6B4E-44B0-8401-26E5E85B6C88}" dt="2022-05-03T16:29:28.641" v="1"/>
        <pc:sldMkLst>
          <pc:docMk/>
          <pc:sldMk cId="385860707" sldId="258"/>
        </pc:sldMkLst>
        <pc:spChg chg="add mod">
          <ac:chgData name="Mansi Khanna" userId="S::mk1816@scarletmail.rutgers.edu::9f7d0053-6e77-4e07-ac9f-9453c8ec5d6f" providerId="AD" clId="Web-{94217497-6B4E-44B0-8401-26E5E85B6C88}" dt="2022-05-03T16:29:28.641" v="1"/>
          <ac:spMkLst>
            <pc:docMk/>
            <pc:sldMk cId="385860707" sldId="258"/>
            <ac:spMk id="4" creationId="{A5C0166D-6166-7D50-54DB-82797F7377F9}"/>
          </ac:spMkLst>
        </pc:spChg>
      </pc:sldChg>
      <pc:sldChg chg="addSp modSp">
        <pc:chgData name="Mansi Khanna" userId="S::mk1816@scarletmail.rutgers.edu::9f7d0053-6e77-4e07-ac9f-9453c8ec5d6f" providerId="AD" clId="Web-{94217497-6B4E-44B0-8401-26E5E85B6C88}" dt="2022-05-03T16:29:28.641" v="1"/>
        <pc:sldMkLst>
          <pc:docMk/>
          <pc:sldMk cId="4256733319" sldId="259"/>
        </pc:sldMkLst>
        <pc:spChg chg="add mod">
          <ac:chgData name="Mansi Khanna" userId="S::mk1816@scarletmail.rutgers.edu::9f7d0053-6e77-4e07-ac9f-9453c8ec5d6f" providerId="AD" clId="Web-{94217497-6B4E-44B0-8401-26E5E85B6C88}" dt="2022-05-03T16:29:28.641" v="1"/>
          <ac:spMkLst>
            <pc:docMk/>
            <pc:sldMk cId="4256733319" sldId="259"/>
            <ac:spMk id="4" creationId="{8E90661B-2DE1-AF85-2241-630535CAAC88}"/>
          </ac:spMkLst>
        </pc:spChg>
      </pc:sldChg>
      <pc:sldChg chg="addSp modSp">
        <pc:chgData name="Mansi Khanna" userId="S::mk1816@scarletmail.rutgers.edu::9f7d0053-6e77-4e07-ac9f-9453c8ec5d6f" providerId="AD" clId="Web-{94217497-6B4E-44B0-8401-26E5E85B6C88}" dt="2022-05-03T16:29:28.641" v="1"/>
        <pc:sldMkLst>
          <pc:docMk/>
          <pc:sldMk cId="1811011415" sldId="260"/>
        </pc:sldMkLst>
        <pc:spChg chg="add mod">
          <ac:chgData name="Mansi Khanna" userId="S::mk1816@scarletmail.rutgers.edu::9f7d0053-6e77-4e07-ac9f-9453c8ec5d6f" providerId="AD" clId="Web-{94217497-6B4E-44B0-8401-26E5E85B6C88}" dt="2022-05-03T16:29:28.641" v="1"/>
          <ac:spMkLst>
            <pc:docMk/>
            <pc:sldMk cId="1811011415" sldId="260"/>
            <ac:spMk id="4" creationId="{0EBF754D-1195-473E-28A9-E76535832B24}"/>
          </ac:spMkLst>
        </pc:spChg>
      </pc:sldChg>
      <pc:sldChg chg="addSp modSp">
        <pc:chgData name="Mansi Khanna" userId="S::mk1816@scarletmail.rutgers.edu::9f7d0053-6e77-4e07-ac9f-9453c8ec5d6f" providerId="AD" clId="Web-{94217497-6B4E-44B0-8401-26E5E85B6C88}" dt="2022-05-03T16:29:28.641" v="1"/>
        <pc:sldMkLst>
          <pc:docMk/>
          <pc:sldMk cId="2139772190" sldId="261"/>
        </pc:sldMkLst>
        <pc:spChg chg="add mod">
          <ac:chgData name="Mansi Khanna" userId="S::mk1816@scarletmail.rutgers.edu::9f7d0053-6e77-4e07-ac9f-9453c8ec5d6f" providerId="AD" clId="Web-{94217497-6B4E-44B0-8401-26E5E85B6C88}" dt="2022-05-03T16:29:28.641" v="1"/>
          <ac:spMkLst>
            <pc:docMk/>
            <pc:sldMk cId="2139772190" sldId="261"/>
            <ac:spMk id="3" creationId="{375059A5-DDA3-63EA-3967-461B70A11D1E}"/>
          </ac:spMkLst>
        </pc:spChg>
      </pc:sldChg>
      <pc:sldChg chg="addSp modSp">
        <pc:chgData name="Mansi Khanna" userId="S::mk1816@scarletmail.rutgers.edu::9f7d0053-6e77-4e07-ac9f-9453c8ec5d6f" providerId="AD" clId="Web-{94217497-6B4E-44B0-8401-26E5E85B6C88}" dt="2022-05-03T16:29:28.641" v="1"/>
        <pc:sldMkLst>
          <pc:docMk/>
          <pc:sldMk cId="424334432" sldId="262"/>
        </pc:sldMkLst>
        <pc:spChg chg="add mod">
          <ac:chgData name="Mansi Khanna" userId="S::mk1816@scarletmail.rutgers.edu::9f7d0053-6e77-4e07-ac9f-9453c8ec5d6f" providerId="AD" clId="Web-{94217497-6B4E-44B0-8401-26E5E85B6C88}" dt="2022-05-03T16:29:28.641" v="1"/>
          <ac:spMkLst>
            <pc:docMk/>
            <pc:sldMk cId="424334432" sldId="262"/>
            <ac:spMk id="6" creationId="{AAB00F78-F6C5-3554-13A8-E54D94DDA5D4}"/>
          </ac:spMkLst>
        </pc:spChg>
      </pc:sldChg>
      <pc:sldChg chg="addSp modSp">
        <pc:chgData name="Mansi Khanna" userId="S::mk1816@scarletmail.rutgers.edu::9f7d0053-6e77-4e07-ac9f-9453c8ec5d6f" providerId="AD" clId="Web-{94217497-6B4E-44B0-8401-26E5E85B6C88}" dt="2022-05-03T16:29:28.641" v="1"/>
        <pc:sldMkLst>
          <pc:docMk/>
          <pc:sldMk cId="3574666822" sldId="263"/>
        </pc:sldMkLst>
        <pc:spChg chg="add mod">
          <ac:chgData name="Mansi Khanna" userId="S::mk1816@scarletmail.rutgers.edu::9f7d0053-6e77-4e07-ac9f-9453c8ec5d6f" providerId="AD" clId="Web-{94217497-6B4E-44B0-8401-26E5E85B6C88}" dt="2022-05-03T16:29:28.641" v="1"/>
          <ac:spMkLst>
            <pc:docMk/>
            <pc:sldMk cId="3574666822" sldId="263"/>
            <ac:spMk id="3" creationId="{9231E8D0-BDC8-34F8-FBE8-DFCBFDC76107}"/>
          </ac:spMkLst>
        </pc:spChg>
      </pc:sldChg>
      <pc:sldChg chg="addSp modSp">
        <pc:chgData name="Mansi Khanna" userId="S::mk1816@scarletmail.rutgers.edu::9f7d0053-6e77-4e07-ac9f-9453c8ec5d6f" providerId="AD" clId="Web-{94217497-6B4E-44B0-8401-26E5E85B6C88}" dt="2022-05-03T16:29:28.641" v="1"/>
        <pc:sldMkLst>
          <pc:docMk/>
          <pc:sldMk cId="897426163" sldId="264"/>
        </pc:sldMkLst>
        <pc:spChg chg="add mod">
          <ac:chgData name="Mansi Khanna" userId="S::mk1816@scarletmail.rutgers.edu::9f7d0053-6e77-4e07-ac9f-9453c8ec5d6f" providerId="AD" clId="Web-{94217497-6B4E-44B0-8401-26E5E85B6C88}" dt="2022-05-03T16:29:28.641" v="1"/>
          <ac:spMkLst>
            <pc:docMk/>
            <pc:sldMk cId="897426163" sldId="264"/>
            <ac:spMk id="4" creationId="{B2557640-E7CE-626F-4176-8D3B66323DEC}"/>
          </ac:spMkLst>
        </pc:spChg>
      </pc:sldChg>
      <pc:sldChg chg="addSp modSp modCm">
        <pc:chgData name="Mansi Khanna" userId="S::mk1816@scarletmail.rutgers.edu::9f7d0053-6e77-4e07-ac9f-9453c8ec5d6f" providerId="AD" clId="Web-{94217497-6B4E-44B0-8401-26E5E85B6C88}" dt="2022-05-03T16:29:28.641" v="1"/>
        <pc:sldMkLst>
          <pc:docMk/>
          <pc:sldMk cId="2649481332" sldId="267"/>
        </pc:sldMkLst>
        <pc:spChg chg="add mod">
          <ac:chgData name="Mansi Khanna" userId="S::mk1816@scarletmail.rutgers.edu::9f7d0053-6e77-4e07-ac9f-9453c8ec5d6f" providerId="AD" clId="Web-{94217497-6B4E-44B0-8401-26E5E85B6C88}" dt="2022-05-03T16:29:28.641" v="1"/>
          <ac:spMkLst>
            <pc:docMk/>
            <pc:sldMk cId="2649481332" sldId="267"/>
            <ac:spMk id="4" creationId="{C4D28C8F-9931-EF3D-0662-995BBE6FF58F}"/>
          </ac:spMkLst>
        </pc:spChg>
      </pc:sldChg>
      <pc:sldChg chg="addSp modSp">
        <pc:chgData name="Mansi Khanna" userId="S::mk1816@scarletmail.rutgers.edu::9f7d0053-6e77-4e07-ac9f-9453c8ec5d6f" providerId="AD" clId="Web-{94217497-6B4E-44B0-8401-26E5E85B6C88}" dt="2022-05-03T16:29:28.641" v="1"/>
        <pc:sldMkLst>
          <pc:docMk/>
          <pc:sldMk cId="2902904403" sldId="268"/>
        </pc:sldMkLst>
        <pc:spChg chg="add mod">
          <ac:chgData name="Mansi Khanna" userId="S::mk1816@scarletmail.rutgers.edu::9f7d0053-6e77-4e07-ac9f-9453c8ec5d6f" providerId="AD" clId="Web-{94217497-6B4E-44B0-8401-26E5E85B6C88}" dt="2022-05-03T16:29:28.641" v="1"/>
          <ac:spMkLst>
            <pc:docMk/>
            <pc:sldMk cId="2902904403" sldId="268"/>
            <ac:spMk id="4" creationId="{4FFFE57B-DEDA-FA30-1AF4-C9AFA6FD98C6}"/>
          </ac:spMkLst>
        </pc:spChg>
      </pc:sldChg>
      <pc:sldChg chg="addSp modSp">
        <pc:chgData name="Mansi Khanna" userId="S::mk1816@scarletmail.rutgers.edu::9f7d0053-6e77-4e07-ac9f-9453c8ec5d6f" providerId="AD" clId="Web-{94217497-6B4E-44B0-8401-26E5E85B6C88}" dt="2022-05-03T16:29:28.641" v="1"/>
        <pc:sldMkLst>
          <pc:docMk/>
          <pc:sldMk cId="735890452" sldId="269"/>
        </pc:sldMkLst>
        <pc:spChg chg="add mod">
          <ac:chgData name="Mansi Khanna" userId="S::mk1816@scarletmail.rutgers.edu::9f7d0053-6e77-4e07-ac9f-9453c8ec5d6f" providerId="AD" clId="Web-{94217497-6B4E-44B0-8401-26E5E85B6C88}" dt="2022-05-03T16:29:28.641" v="1"/>
          <ac:spMkLst>
            <pc:docMk/>
            <pc:sldMk cId="735890452" sldId="269"/>
            <ac:spMk id="10" creationId="{DE858A94-27DC-B592-37C3-D61A0B12C5E5}"/>
          </ac:spMkLst>
        </pc:spChg>
      </pc:sldChg>
      <pc:sldChg chg="addSp modSp">
        <pc:chgData name="Mansi Khanna" userId="S::mk1816@scarletmail.rutgers.edu::9f7d0053-6e77-4e07-ac9f-9453c8ec5d6f" providerId="AD" clId="Web-{94217497-6B4E-44B0-8401-26E5E85B6C88}" dt="2022-05-03T16:29:28.641" v="1"/>
        <pc:sldMkLst>
          <pc:docMk/>
          <pc:sldMk cId="1224310519" sldId="270"/>
        </pc:sldMkLst>
        <pc:spChg chg="add mod">
          <ac:chgData name="Mansi Khanna" userId="S::mk1816@scarletmail.rutgers.edu::9f7d0053-6e77-4e07-ac9f-9453c8ec5d6f" providerId="AD" clId="Web-{94217497-6B4E-44B0-8401-26E5E85B6C88}" dt="2022-05-03T16:29:28.641" v="1"/>
          <ac:spMkLst>
            <pc:docMk/>
            <pc:sldMk cId="1224310519" sldId="270"/>
            <ac:spMk id="4" creationId="{955169A7-A8B3-F5AB-4856-CD9B370906D0}"/>
          </ac:spMkLst>
        </pc:spChg>
      </pc:sldChg>
      <pc:sldChg chg="addSp modSp">
        <pc:chgData name="Mansi Khanna" userId="S::mk1816@scarletmail.rutgers.edu::9f7d0053-6e77-4e07-ac9f-9453c8ec5d6f" providerId="AD" clId="Web-{94217497-6B4E-44B0-8401-26E5E85B6C88}" dt="2022-05-03T16:29:28.641" v="1"/>
        <pc:sldMkLst>
          <pc:docMk/>
          <pc:sldMk cId="1974251325" sldId="271"/>
        </pc:sldMkLst>
        <pc:spChg chg="add mod">
          <ac:chgData name="Mansi Khanna" userId="S::mk1816@scarletmail.rutgers.edu::9f7d0053-6e77-4e07-ac9f-9453c8ec5d6f" providerId="AD" clId="Web-{94217497-6B4E-44B0-8401-26E5E85B6C88}" dt="2022-05-03T16:29:28.641" v="1"/>
          <ac:spMkLst>
            <pc:docMk/>
            <pc:sldMk cId="1974251325" sldId="271"/>
            <ac:spMk id="4" creationId="{067115A2-92EE-C063-CE75-EC5690B93833}"/>
          </ac:spMkLst>
        </pc:spChg>
      </pc:sldChg>
      <pc:sldChg chg="addSp modSp">
        <pc:chgData name="Mansi Khanna" userId="S::mk1816@scarletmail.rutgers.edu::9f7d0053-6e77-4e07-ac9f-9453c8ec5d6f" providerId="AD" clId="Web-{94217497-6B4E-44B0-8401-26E5E85B6C88}" dt="2022-05-03T16:29:28.641" v="1"/>
        <pc:sldMkLst>
          <pc:docMk/>
          <pc:sldMk cId="1181212261" sldId="272"/>
        </pc:sldMkLst>
        <pc:spChg chg="add mod">
          <ac:chgData name="Mansi Khanna" userId="S::mk1816@scarletmail.rutgers.edu::9f7d0053-6e77-4e07-ac9f-9453c8ec5d6f" providerId="AD" clId="Web-{94217497-6B4E-44B0-8401-26E5E85B6C88}" dt="2022-05-03T16:29:28.641" v="1"/>
          <ac:spMkLst>
            <pc:docMk/>
            <pc:sldMk cId="1181212261" sldId="272"/>
            <ac:spMk id="4" creationId="{F6F65ED6-A0BB-F862-5CEE-D3FD71909CA0}"/>
          </ac:spMkLst>
        </pc:spChg>
      </pc:sldChg>
      <pc:sldChg chg="addSp modSp">
        <pc:chgData name="Mansi Khanna" userId="S::mk1816@scarletmail.rutgers.edu::9f7d0053-6e77-4e07-ac9f-9453c8ec5d6f" providerId="AD" clId="Web-{94217497-6B4E-44B0-8401-26E5E85B6C88}" dt="2022-05-03T16:29:28.641" v="1"/>
        <pc:sldMkLst>
          <pc:docMk/>
          <pc:sldMk cId="3071975390" sldId="273"/>
        </pc:sldMkLst>
        <pc:spChg chg="add mod">
          <ac:chgData name="Mansi Khanna" userId="S::mk1816@scarletmail.rutgers.edu::9f7d0053-6e77-4e07-ac9f-9453c8ec5d6f" providerId="AD" clId="Web-{94217497-6B4E-44B0-8401-26E5E85B6C88}" dt="2022-05-03T16:29:28.641" v="1"/>
          <ac:spMkLst>
            <pc:docMk/>
            <pc:sldMk cId="3071975390" sldId="273"/>
            <ac:spMk id="4" creationId="{E232D500-C357-C7B3-7F41-831B59D12219}"/>
          </ac:spMkLst>
        </pc:spChg>
      </pc:sldChg>
      <pc:sldMasterChg chg="mod modSldLayout">
        <pc:chgData name="Mansi Khanna" userId="S::mk1816@scarletmail.rutgers.edu::9f7d0053-6e77-4e07-ac9f-9453c8ec5d6f" providerId="AD" clId="Web-{94217497-6B4E-44B0-8401-26E5E85B6C88}" dt="2022-05-03T16:29:30.860" v="2"/>
        <pc:sldMasterMkLst>
          <pc:docMk/>
          <pc:sldMasterMk cId="1558477246" sldId="2147483648"/>
        </pc:sldMasterMkLst>
        <pc:sldLayoutChg chg="mod">
          <pc:chgData name="Mansi Khanna" userId="S::mk1816@scarletmail.rutgers.edu::9f7d0053-6e77-4e07-ac9f-9453c8ec5d6f" providerId="AD" clId="Web-{94217497-6B4E-44B0-8401-26E5E85B6C88}" dt="2022-05-03T16:29:30.860" v="2"/>
          <pc:sldLayoutMkLst>
            <pc:docMk/>
            <pc:sldMasterMk cId="1558477246" sldId="2147483648"/>
            <pc:sldLayoutMk cId="1004794226" sldId="2147483649"/>
          </pc:sldLayoutMkLst>
        </pc:sldLayoutChg>
        <pc:sldLayoutChg chg="mod">
          <pc:chgData name="Mansi Khanna" userId="S::mk1816@scarletmail.rutgers.edu::9f7d0053-6e77-4e07-ac9f-9453c8ec5d6f" providerId="AD" clId="Web-{94217497-6B4E-44B0-8401-26E5E85B6C88}" dt="2022-05-03T16:29:30.860" v="2"/>
          <pc:sldLayoutMkLst>
            <pc:docMk/>
            <pc:sldMasterMk cId="1558477246" sldId="2147483648"/>
            <pc:sldLayoutMk cId="3312350457" sldId="2147483650"/>
          </pc:sldLayoutMkLst>
        </pc:sldLayoutChg>
        <pc:sldLayoutChg chg="mod">
          <pc:chgData name="Mansi Khanna" userId="S::mk1816@scarletmail.rutgers.edu::9f7d0053-6e77-4e07-ac9f-9453c8ec5d6f" providerId="AD" clId="Web-{94217497-6B4E-44B0-8401-26E5E85B6C88}" dt="2022-05-03T16:29:30.860" v="2"/>
          <pc:sldLayoutMkLst>
            <pc:docMk/>
            <pc:sldMasterMk cId="1558477246" sldId="2147483648"/>
            <pc:sldLayoutMk cId="4180678654" sldId="2147483651"/>
          </pc:sldLayoutMkLst>
        </pc:sldLayoutChg>
        <pc:sldLayoutChg chg="mod">
          <pc:chgData name="Mansi Khanna" userId="S::mk1816@scarletmail.rutgers.edu::9f7d0053-6e77-4e07-ac9f-9453c8ec5d6f" providerId="AD" clId="Web-{94217497-6B4E-44B0-8401-26E5E85B6C88}" dt="2022-05-03T16:29:30.860" v="2"/>
          <pc:sldLayoutMkLst>
            <pc:docMk/>
            <pc:sldMasterMk cId="1558477246" sldId="2147483648"/>
            <pc:sldLayoutMk cId="3667289956" sldId="2147483652"/>
          </pc:sldLayoutMkLst>
        </pc:sldLayoutChg>
        <pc:sldLayoutChg chg="mod">
          <pc:chgData name="Mansi Khanna" userId="S::mk1816@scarletmail.rutgers.edu::9f7d0053-6e77-4e07-ac9f-9453c8ec5d6f" providerId="AD" clId="Web-{94217497-6B4E-44B0-8401-26E5E85B6C88}" dt="2022-05-03T16:29:30.860" v="2"/>
          <pc:sldLayoutMkLst>
            <pc:docMk/>
            <pc:sldMasterMk cId="1558477246" sldId="2147483648"/>
            <pc:sldLayoutMk cId="3300197613" sldId="2147483653"/>
          </pc:sldLayoutMkLst>
        </pc:sldLayoutChg>
        <pc:sldLayoutChg chg="mod">
          <pc:chgData name="Mansi Khanna" userId="S::mk1816@scarletmail.rutgers.edu::9f7d0053-6e77-4e07-ac9f-9453c8ec5d6f" providerId="AD" clId="Web-{94217497-6B4E-44B0-8401-26E5E85B6C88}" dt="2022-05-03T16:29:30.860" v="2"/>
          <pc:sldLayoutMkLst>
            <pc:docMk/>
            <pc:sldMasterMk cId="1558477246" sldId="2147483648"/>
            <pc:sldLayoutMk cId="45895167" sldId="2147483654"/>
          </pc:sldLayoutMkLst>
        </pc:sldLayoutChg>
        <pc:sldLayoutChg chg="mod">
          <pc:chgData name="Mansi Khanna" userId="S::mk1816@scarletmail.rutgers.edu::9f7d0053-6e77-4e07-ac9f-9453c8ec5d6f" providerId="AD" clId="Web-{94217497-6B4E-44B0-8401-26E5E85B6C88}" dt="2022-05-03T16:29:30.860" v="2"/>
          <pc:sldLayoutMkLst>
            <pc:docMk/>
            <pc:sldMasterMk cId="1558477246" sldId="2147483648"/>
            <pc:sldLayoutMk cId="2761385810" sldId="2147483655"/>
          </pc:sldLayoutMkLst>
        </pc:sldLayoutChg>
        <pc:sldLayoutChg chg="mod">
          <pc:chgData name="Mansi Khanna" userId="S::mk1816@scarletmail.rutgers.edu::9f7d0053-6e77-4e07-ac9f-9453c8ec5d6f" providerId="AD" clId="Web-{94217497-6B4E-44B0-8401-26E5E85B6C88}" dt="2022-05-03T16:29:30.860" v="2"/>
          <pc:sldLayoutMkLst>
            <pc:docMk/>
            <pc:sldMasterMk cId="1558477246" sldId="2147483648"/>
            <pc:sldLayoutMk cId="3250845097" sldId="2147483656"/>
          </pc:sldLayoutMkLst>
        </pc:sldLayoutChg>
        <pc:sldLayoutChg chg="mod">
          <pc:chgData name="Mansi Khanna" userId="S::mk1816@scarletmail.rutgers.edu::9f7d0053-6e77-4e07-ac9f-9453c8ec5d6f" providerId="AD" clId="Web-{94217497-6B4E-44B0-8401-26E5E85B6C88}" dt="2022-05-03T16:29:30.860" v="2"/>
          <pc:sldLayoutMkLst>
            <pc:docMk/>
            <pc:sldMasterMk cId="1558477246" sldId="2147483648"/>
            <pc:sldLayoutMk cId="1198815877" sldId="2147483657"/>
          </pc:sldLayoutMkLst>
        </pc:sldLayoutChg>
        <pc:sldLayoutChg chg="mod">
          <pc:chgData name="Mansi Khanna" userId="S::mk1816@scarletmail.rutgers.edu::9f7d0053-6e77-4e07-ac9f-9453c8ec5d6f" providerId="AD" clId="Web-{94217497-6B4E-44B0-8401-26E5E85B6C88}" dt="2022-05-03T16:29:30.860" v="2"/>
          <pc:sldLayoutMkLst>
            <pc:docMk/>
            <pc:sldMasterMk cId="1558477246" sldId="2147483648"/>
            <pc:sldLayoutMk cId="960960520" sldId="2147483658"/>
          </pc:sldLayoutMkLst>
        </pc:sldLayoutChg>
        <pc:sldLayoutChg chg="mod">
          <pc:chgData name="Mansi Khanna" userId="S::mk1816@scarletmail.rutgers.edu::9f7d0053-6e77-4e07-ac9f-9453c8ec5d6f" providerId="AD" clId="Web-{94217497-6B4E-44B0-8401-26E5E85B6C88}" dt="2022-05-03T16:29:30.860" v="2"/>
          <pc:sldLayoutMkLst>
            <pc:docMk/>
            <pc:sldMasterMk cId="1558477246" sldId="2147483648"/>
            <pc:sldLayoutMk cId="2223487476" sldId="2147483659"/>
          </pc:sldLayoutMkLst>
        </pc:sldLayoutChg>
      </pc:sldMasterChg>
    </pc:docChg>
  </pc:docChgLst>
  <pc:docChgLst>
    <pc:chgData name="Mansi Khanna" userId="S::mk1816@scarletmail.rutgers.edu::9f7d0053-6e77-4e07-ac9f-9453c8ec5d6f" providerId="AD" clId="Web-{806F4324-D411-4A96-A471-094B30CB0C25}"/>
    <pc:docChg chg="addSld modSld sldOrd">
      <pc:chgData name="Mansi Khanna" userId="S::mk1816@scarletmail.rutgers.edu::9f7d0053-6e77-4e07-ac9f-9453c8ec5d6f" providerId="AD" clId="Web-{806F4324-D411-4A96-A471-094B30CB0C25}" dt="2022-05-03T14:56:09.857" v="2023" actId="20577"/>
      <pc:docMkLst>
        <pc:docMk/>
      </pc:docMkLst>
      <pc:sldChg chg="modSp delCm modCm">
        <pc:chgData name="Mansi Khanna" userId="S::mk1816@scarletmail.rutgers.edu::9f7d0053-6e77-4e07-ac9f-9453c8ec5d6f" providerId="AD" clId="Web-{806F4324-D411-4A96-A471-094B30CB0C25}" dt="2022-05-03T11:22:11.322" v="216" actId="20577"/>
        <pc:sldMkLst>
          <pc:docMk/>
          <pc:sldMk cId="4256733319" sldId="259"/>
        </pc:sldMkLst>
        <pc:spChg chg="mod">
          <ac:chgData name="Mansi Khanna" userId="S::mk1816@scarletmail.rutgers.edu::9f7d0053-6e77-4e07-ac9f-9453c8ec5d6f" providerId="AD" clId="Web-{806F4324-D411-4A96-A471-094B30CB0C25}" dt="2022-05-03T11:19:16.130" v="199" actId="20577"/>
          <ac:spMkLst>
            <pc:docMk/>
            <pc:sldMk cId="4256733319" sldId="259"/>
            <ac:spMk id="2" creationId="{2459CE78-D7FA-B748-974E-FBC9D4A625D4}"/>
          </ac:spMkLst>
        </pc:spChg>
        <pc:spChg chg="mod">
          <ac:chgData name="Mansi Khanna" userId="S::mk1816@scarletmail.rutgers.edu::9f7d0053-6e77-4e07-ac9f-9453c8ec5d6f" providerId="AD" clId="Web-{806F4324-D411-4A96-A471-094B30CB0C25}" dt="2022-05-03T11:22:11.322" v="216" actId="20577"/>
          <ac:spMkLst>
            <pc:docMk/>
            <pc:sldMk cId="4256733319" sldId="259"/>
            <ac:spMk id="3" creationId="{8D26D1B7-8157-8D4F-8129-D6BA69F7DE1A}"/>
          </ac:spMkLst>
        </pc:spChg>
      </pc:sldChg>
      <pc:sldChg chg="modSp delCm modCm">
        <pc:chgData name="Mansi Khanna" userId="S::mk1816@scarletmail.rutgers.edu::9f7d0053-6e77-4e07-ac9f-9453c8ec5d6f" providerId="AD" clId="Web-{806F4324-D411-4A96-A471-094B30CB0C25}" dt="2022-05-03T11:41:36.994" v="1114"/>
        <pc:sldMkLst>
          <pc:docMk/>
          <pc:sldMk cId="1811011415" sldId="260"/>
        </pc:sldMkLst>
        <pc:spChg chg="mod">
          <ac:chgData name="Mansi Khanna" userId="S::mk1816@scarletmail.rutgers.edu::9f7d0053-6e77-4e07-ac9f-9453c8ec5d6f" providerId="AD" clId="Web-{806F4324-D411-4A96-A471-094B30CB0C25}" dt="2022-05-03T11:30:31.898" v="610" actId="20577"/>
          <ac:spMkLst>
            <pc:docMk/>
            <pc:sldMk cId="1811011415" sldId="260"/>
            <ac:spMk id="2" creationId="{C93F9395-D96D-CE4A-B5F8-3DD0DA9B5895}"/>
          </ac:spMkLst>
        </pc:spChg>
        <pc:spChg chg="mod">
          <ac:chgData name="Mansi Khanna" userId="S::mk1816@scarletmail.rutgers.edu::9f7d0053-6e77-4e07-ac9f-9453c8ec5d6f" providerId="AD" clId="Web-{806F4324-D411-4A96-A471-094B30CB0C25}" dt="2022-05-03T11:41:21.931" v="1109" actId="20577"/>
          <ac:spMkLst>
            <pc:docMk/>
            <pc:sldMk cId="1811011415" sldId="260"/>
            <ac:spMk id="3" creationId="{4156E97F-E210-744E-A9D3-60EB93AA9A58}"/>
          </ac:spMkLst>
        </pc:spChg>
      </pc:sldChg>
      <pc:sldChg chg="modSp delCm modCm">
        <pc:chgData name="Mansi Khanna" userId="S::mk1816@scarletmail.rutgers.edu::9f7d0053-6e77-4e07-ac9f-9453c8ec5d6f" providerId="AD" clId="Web-{806F4324-D411-4A96-A471-094B30CB0C25}" dt="2022-05-03T11:29:28.099" v="585" actId="20577"/>
        <pc:sldMkLst>
          <pc:docMk/>
          <pc:sldMk cId="897426163" sldId="264"/>
        </pc:sldMkLst>
        <pc:spChg chg="mod">
          <ac:chgData name="Mansi Khanna" userId="S::mk1816@scarletmail.rutgers.edu::9f7d0053-6e77-4e07-ac9f-9453c8ec5d6f" providerId="AD" clId="Web-{806F4324-D411-4A96-A471-094B30CB0C25}" dt="2022-05-03T11:28:18.488" v="510" actId="20577"/>
          <ac:spMkLst>
            <pc:docMk/>
            <pc:sldMk cId="897426163" sldId="264"/>
            <ac:spMk id="2" creationId="{766557F4-7BB0-E645-A5A8-D07BE0DCF7B4}"/>
          </ac:spMkLst>
        </pc:spChg>
        <pc:spChg chg="mod">
          <ac:chgData name="Mansi Khanna" userId="S::mk1816@scarletmail.rutgers.edu::9f7d0053-6e77-4e07-ac9f-9453c8ec5d6f" providerId="AD" clId="Web-{806F4324-D411-4A96-A471-094B30CB0C25}" dt="2022-05-03T11:29:28.099" v="585" actId="20577"/>
          <ac:spMkLst>
            <pc:docMk/>
            <pc:sldMk cId="897426163" sldId="264"/>
            <ac:spMk id="3" creationId="{EBE0B901-C9CA-0642-B97B-3BA5515A6F08}"/>
          </ac:spMkLst>
        </pc:spChg>
      </pc:sldChg>
      <pc:sldChg chg="modSp modCm">
        <pc:chgData name="Mansi Khanna" userId="S::mk1816@scarletmail.rutgers.edu::9f7d0053-6e77-4e07-ac9f-9453c8ec5d6f" providerId="AD" clId="Web-{806F4324-D411-4A96-A471-094B30CB0C25}" dt="2022-05-03T11:57:20.582" v="1685" actId="20577"/>
        <pc:sldMkLst>
          <pc:docMk/>
          <pc:sldMk cId="2649481332" sldId="267"/>
        </pc:sldMkLst>
        <pc:spChg chg="mod">
          <ac:chgData name="Mansi Khanna" userId="S::mk1816@scarletmail.rutgers.edu::9f7d0053-6e77-4e07-ac9f-9453c8ec5d6f" providerId="AD" clId="Web-{806F4324-D411-4A96-A471-094B30CB0C25}" dt="2022-05-03T11:57:20.582" v="1685" actId="20577"/>
          <ac:spMkLst>
            <pc:docMk/>
            <pc:sldMk cId="2649481332" sldId="267"/>
            <ac:spMk id="3" creationId="{3D07E4EE-AE8F-D586-26E6-372F35DA5D00}"/>
          </ac:spMkLst>
        </pc:spChg>
      </pc:sldChg>
      <pc:sldChg chg="modSp">
        <pc:chgData name="Mansi Khanna" userId="S::mk1816@scarletmail.rutgers.edu::9f7d0053-6e77-4e07-ac9f-9453c8ec5d6f" providerId="AD" clId="Web-{806F4324-D411-4A96-A471-094B30CB0C25}" dt="2022-05-03T11:44:30.921" v="1182" actId="20577"/>
        <pc:sldMkLst>
          <pc:docMk/>
          <pc:sldMk cId="1224310519" sldId="270"/>
        </pc:sldMkLst>
        <pc:spChg chg="mod">
          <ac:chgData name="Mansi Khanna" userId="S::mk1816@scarletmail.rutgers.edu::9f7d0053-6e77-4e07-ac9f-9453c8ec5d6f" providerId="AD" clId="Web-{806F4324-D411-4A96-A471-094B30CB0C25}" dt="2022-05-03T11:43:09.762" v="1155" actId="20577"/>
          <ac:spMkLst>
            <pc:docMk/>
            <pc:sldMk cId="1224310519" sldId="270"/>
            <ac:spMk id="2" creationId="{12558F55-DD3B-31BB-51A3-9ACDD41244A0}"/>
          </ac:spMkLst>
        </pc:spChg>
        <pc:spChg chg="mod">
          <ac:chgData name="Mansi Khanna" userId="S::mk1816@scarletmail.rutgers.edu::9f7d0053-6e77-4e07-ac9f-9453c8ec5d6f" providerId="AD" clId="Web-{806F4324-D411-4A96-A471-094B30CB0C25}" dt="2022-05-03T11:44:30.921" v="1182" actId="20577"/>
          <ac:spMkLst>
            <pc:docMk/>
            <pc:sldMk cId="1224310519" sldId="270"/>
            <ac:spMk id="3" creationId="{61B42CA5-FC62-39E9-07DF-C3B06B113C33}"/>
          </ac:spMkLst>
        </pc:spChg>
      </pc:sldChg>
      <pc:sldChg chg="modSp new ord">
        <pc:chgData name="Mansi Khanna" userId="S::mk1816@scarletmail.rutgers.edu::9f7d0053-6e77-4e07-ac9f-9453c8ec5d6f" providerId="AD" clId="Web-{806F4324-D411-4A96-A471-094B30CB0C25}" dt="2022-05-03T11:31:10.102" v="614" actId="20577"/>
        <pc:sldMkLst>
          <pc:docMk/>
          <pc:sldMk cId="1181212261" sldId="272"/>
        </pc:sldMkLst>
        <pc:spChg chg="mod">
          <ac:chgData name="Mansi Khanna" userId="S::mk1816@scarletmail.rutgers.edu::9f7d0053-6e77-4e07-ac9f-9453c8ec5d6f" providerId="AD" clId="Web-{806F4324-D411-4A96-A471-094B30CB0C25}" dt="2022-05-03T11:19:39.631" v="206" actId="20577"/>
          <ac:spMkLst>
            <pc:docMk/>
            <pc:sldMk cId="1181212261" sldId="272"/>
            <ac:spMk id="2" creationId="{6C56BF43-B350-9DC5-F5A0-B16B95515A72}"/>
          </ac:spMkLst>
        </pc:spChg>
        <pc:spChg chg="mod">
          <ac:chgData name="Mansi Khanna" userId="S::mk1816@scarletmail.rutgers.edu::9f7d0053-6e77-4e07-ac9f-9453c8ec5d6f" providerId="AD" clId="Web-{806F4324-D411-4A96-A471-094B30CB0C25}" dt="2022-05-03T11:31:10.102" v="614" actId="20577"/>
          <ac:spMkLst>
            <pc:docMk/>
            <pc:sldMk cId="1181212261" sldId="272"/>
            <ac:spMk id="3" creationId="{F97841F2-068F-7D6E-FDBF-A9D63AE631E1}"/>
          </ac:spMkLst>
        </pc:spChg>
      </pc:sldChg>
      <pc:sldChg chg="modSp new ord">
        <pc:chgData name="Mansi Khanna" userId="S::mk1816@scarletmail.rutgers.edu::9f7d0053-6e77-4e07-ac9f-9453c8ec5d6f" providerId="AD" clId="Web-{806F4324-D411-4A96-A471-094B30CB0C25}" dt="2022-05-03T14:56:09.857" v="2023" actId="20577"/>
        <pc:sldMkLst>
          <pc:docMk/>
          <pc:sldMk cId="3071975390" sldId="273"/>
        </pc:sldMkLst>
        <pc:spChg chg="mod">
          <ac:chgData name="Mansi Khanna" userId="S::mk1816@scarletmail.rutgers.edu::9f7d0053-6e77-4e07-ac9f-9453c8ec5d6f" providerId="AD" clId="Web-{806F4324-D411-4A96-A471-094B30CB0C25}" dt="2022-05-03T12:20:57.464" v="1704" actId="14100"/>
          <ac:spMkLst>
            <pc:docMk/>
            <pc:sldMk cId="3071975390" sldId="273"/>
            <ac:spMk id="2" creationId="{560F7470-3236-D76E-7648-4547F761FB13}"/>
          </ac:spMkLst>
        </pc:spChg>
        <pc:spChg chg="mod">
          <ac:chgData name="Mansi Khanna" userId="S::mk1816@scarletmail.rutgers.edu::9f7d0053-6e77-4e07-ac9f-9453c8ec5d6f" providerId="AD" clId="Web-{806F4324-D411-4A96-A471-094B30CB0C25}" dt="2022-05-03T14:56:09.857" v="2023" actId="20577"/>
          <ac:spMkLst>
            <pc:docMk/>
            <pc:sldMk cId="3071975390" sldId="273"/>
            <ac:spMk id="3" creationId="{C61DD700-2873-A87B-136F-670CE6364F02}"/>
          </ac:spMkLst>
        </pc:spChg>
      </pc:sldChg>
    </pc:docChg>
  </pc:docChgLst>
  <pc:docChgLst>
    <pc:chgData name="Mansi Khanna" userId="S::mk1816@scarletmail.rutgers.edu::9f7d0053-6e77-4e07-ac9f-9453c8ec5d6f" providerId="AD" clId="Web-{AECD11D6-41D2-4A21-9807-12F085DF9E99}"/>
    <pc:docChg chg="modSld">
      <pc:chgData name="Mansi Khanna" userId="S::mk1816@scarletmail.rutgers.edu::9f7d0053-6e77-4e07-ac9f-9453c8ec5d6f" providerId="AD" clId="Web-{AECD11D6-41D2-4A21-9807-12F085DF9E99}" dt="2022-03-24T19:48:23.603" v="333" actId="20577"/>
      <pc:docMkLst>
        <pc:docMk/>
      </pc:docMkLst>
      <pc:sldChg chg="modSp">
        <pc:chgData name="Mansi Khanna" userId="S::mk1816@scarletmail.rutgers.edu::9f7d0053-6e77-4e07-ac9f-9453c8ec5d6f" providerId="AD" clId="Web-{AECD11D6-41D2-4A21-9807-12F085DF9E99}" dt="2022-03-24T16:19:53.276" v="91" actId="20577"/>
        <pc:sldMkLst>
          <pc:docMk/>
          <pc:sldMk cId="385860707" sldId="258"/>
        </pc:sldMkLst>
        <pc:spChg chg="mod">
          <ac:chgData name="Mansi Khanna" userId="S::mk1816@scarletmail.rutgers.edu::9f7d0053-6e77-4e07-ac9f-9453c8ec5d6f" providerId="AD" clId="Web-{AECD11D6-41D2-4A21-9807-12F085DF9E99}" dt="2022-03-24T16:19:53.276" v="91" actId="20577"/>
          <ac:spMkLst>
            <pc:docMk/>
            <pc:sldMk cId="385860707" sldId="258"/>
            <ac:spMk id="3" creationId="{CF07C6BD-31C6-7344-88CE-5A00473D1291}"/>
          </ac:spMkLst>
        </pc:spChg>
      </pc:sldChg>
      <pc:sldChg chg="modSp">
        <pc:chgData name="Mansi Khanna" userId="S::mk1816@scarletmail.rutgers.edu::9f7d0053-6e77-4e07-ac9f-9453c8ec5d6f" providerId="AD" clId="Web-{AECD11D6-41D2-4A21-9807-12F085DF9E99}" dt="2022-03-24T19:40:21.247" v="262" actId="20577"/>
        <pc:sldMkLst>
          <pc:docMk/>
          <pc:sldMk cId="4256733319" sldId="259"/>
        </pc:sldMkLst>
        <pc:spChg chg="mod">
          <ac:chgData name="Mansi Khanna" userId="S::mk1816@scarletmail.rutgers.edu::9f7d0053-6e77-4e07-ac9f-9453c8ec5d6f" providerId="AD" clId="Web-{AECD11D6-41D2-4A21-9807-12F085DF9E99}" dt="2022-03-24T19:40:21.247" v="262" actId="20577"/>
          <ac:spMkLst>
            <pc:docMk/>
            <pc:sldMk cId="4256733319" sldId="259"/>
            <ac:spMk id="3" creationId="{8D26D1B7-8157-8D4F-8129-D6BA69F7DE1A}"/>
          </ac:spMkLst>
        </pc:spChg>
      </pc:sldChg>
      <pc:sldChg chg="modSp">
        <pc:chgData name="Mansi Khanna" userId="S::mk1816@scarletmail.rutgers.edu::9f7d0053-6e77-4e07-ac9f-9453c8ec5d6f" providerId="AD" clId="Web-{AECD11D6-41D2-4A21-9807-12F085DF9E99}" dt="2022-03-24T19:48:23.603" v="333" actId="20577"/>
        <pc:sldMkLst>
          <pc:docMk/>
          <pc:sldMk cId="1811011415" sldId="260"/>
        </pc:sldMkLst>
        <pc:spChg chg="mod">
          <ac:chgData name="Mansi Khanna" userId="S::mk1816@scarletmail.rutgers.edu::9f7d0053-6e77-4e07-ac9f-9453c8ec5d6f" providerId="AD" clId="Web-{AECD11D6-41D2-4A21-9807-12F085DF9E99}" dt="2022-03-24T19:48:23.603" v="333" actId="20577"/>
          <ac:spMkLst>
            <pc:docMk/>
            <pc:sldMk cId="1811011415" sldId="260"/>
            <ac:spMk id="3" creationId="{4156E97F-E210-744E-A9D3-60EB93AA9A58}"/>
          </ac:spMkLst>
        </pc:spChg>
      </pc:sldChg>
      <pc:sldChg chg="addSp delSp modSp">
        <pc:chgData name="Mansi Khanna" userId="S::mk1816@scarletmail.rutgers.edu::9f7d0053-6e77-4e07-ac9f-9453c8ec5d6f" providerId="AD" clId="Web-{AECD11D6-41D2-4A21-9807-12F085DF9E99}" dt="2022-03-24T15:32:22.840" v="10" actId="14100"/>
        <pc:sldMkLst>
          <pc:docMk/>
          <pc:sldMk cId="424334432" sldId="262"/>
        </pc:sldMkLst>
        <pc:picChg chg="add del mod">
          <ac:chgData name="Mansi Khanna" userId="S::mk1816@scarletmail.rutgers.edu::9f7d0053-6e77-4e07-ac9f-9453c8ec5d6f" providerId="AD" clId="Web-{AECD11D6-41D2-4A21-9807-12F085DF9E99}" dt="2022-03-24T15:31:47.214" v="5"/>
          <ac:picMkLst>
            <pc:docMk/>
            <pc:sldMk cId="424334432" sldId="262"/>
            <ac:picMk id="2" creationId="{FE4C2DEB-5D1E-3E52-85FC-F96DEF245E8C}"/>
          </ac:picMkLst>
        </pc:picChg>
        <pc:picChg chg="add mod">
          <ac:chgData name="Mansi Khanna" userId="S::mk1816@scarletmail.rutgers.edu::9f7d0053-6e77-4e07-ac9f-9453c8ec5d6f" providerId="AD" clId="Web-{AECD11D6-41D2-4A21-9807-12F085DF9E99}" dt="2022-03-24T15:32:22.840" v="10" actId="14100"/>
          <ac:picMkLst>
            <pc:docMk/>
            <pc:sldMk cId="424334432" sldId="262"/>
            <ac:picMk id="3" creationId="{453D43F1-05FC-9EC0-28EB-BD1493BB482B}"/>
          </ac:picMkLst>
        </pc:picChg>
      </pc:sldChg>
      <pc:sldChg chg="modSp">
        <pc:chgData name="Mansi Khanna" userId="S::mk1816@scarletmail.rutgers.edu::9f7d0053-6e77-4e07-ac9f-9453c8ec5d6f" providerId="AD" clId="Web-{AECD11D6-41D2-4A21-9807-12F085DF9E99}" dt="2022-03-24T19:23:03.149" v="261" actId="20577"/>
        <pc:sldMkLst>
          <pc:docMk/>
          <pc:sldMk cId="3574666822" sldId="263"/>
        </pc:sldMkLst>
        <pc:spChg chg="mod">
          <ac:chgData name="Mansi Khanna" userId="S::mk1816@scarletmail.rutgers.edu::9f7d0053-6e77-4e07-ac9f-9453c8ec5d6f" providerId="AD" clId="Web-{AECD11D6-41D2-4A21-9807-12F085DF9E99}" dt="2022-03-24T19:23:03.149" v="261" actId="20577"/>
          <ac:spMkLst>
            <pc:docMk/>
            <pc:sldMk cId="3574666822" sldId="263"/>
            <ac:spMk id="18" creationId="{F360D69A-2256-0947-A0AB-33DFA55B8B43}"/>
          </ac:spMkLst>
        </pc:spChg>
        <pc:picChg chg="mod">
          <ac:chgData name="Mansi Khanna" userId="S::mk1816@scarletmail.rutgers.edu::9f7d0053-6e77-4e07-ac9f-9453c8ec5d6f" providerId="AD" clId="Web-{AECD11D6-41D2-4A21-9807-12F085DF9E99}" dt="2022-03-24T17:34:02.387" v="137" actId="1076"/>
          <ac:picMkLst>
            <pc:docMk/>
            <pc:sldMk cId="3574666822" sldId="263"/>
            <ac:picMk id="15" creationId="{E17ACD96-0345-C04B-845A-D3C65C2F3572}"/>
          </ac:picMkLst>
        </pc:picChg>
      </pc:sldChg>
      <pc:sldChg chg="modSp">
        <pc:chgData name="Mansi Khanna" userId="S::mk1816@scarletmail.rutgers.edu::9f7d0053-6e77-4e07-ac9f-9453c8ec5d6f" providerId="AD" clId="Web-{AECD11D6-41D2-4A21-9807-12F085DF9E99}" dt="2022-03-24T19:21:26.882" v="175" actId="20577"/>
        <pc:sldMkLst>
          <pc:docMk/>
          <pc:sldMk cId="897426163" sldId="264"/>
        </pc:sldMkLst>
        <pc:spChg chg="mod">
          <ac:chgData name="Mansi Khanna" userId="S::mk1816@scarletmail.rutgers.edu::9f7d0053-6e77-4e07-ac9f-9453c8ec5d6f" providerId="AD" clId="Web-{AECD11D6-41D2-4A21-9807-12F085DF9E99}" dt="2022-03-24T19:21:26.882" v="175" actId="20577"/>
          <ac:spMkLst>
            <pc:docMk/>
            <pc:sldMk cId="897426163" sldId="264"/>
            <ac:spMk id="3" creationId="{EBE0B901-C9CA-0642-B97B-3BA5515A6F08}"/>
          </ac:spMkLst>
        </pc:spChg>
      </pc:sldChg>
    </pc:docChg>
  </pc:docChgLst>
  <pc:docChgLst>
    <pc:chgData name="Mansi Khanna" userId="S::mk1816@scarletmail.rutgers.edu::9f7d0053-6e77-4e07-ac9f-9453c8ec5d6f" providerId="AD" clId="Web-{010880AE-B92F-43DD-A988-2D69DC11AB45}"/>
    <pc:docChg chg="modSld">
      <pc:chgData name="Mansi Khanna" userId="S::mk1816@scarletmail.rutgers.edu::9f7d0053-6e77-4e07-ac9f-9453c8ec5d6f" providerId="AD" clId="Web-{010880AE-B92F-43DD-A988-2D69DC11AB45}" dt="2022-03-21T17:34:00.695" v="39" actId="20577"/>
      <pc:docMkLst>
        <pc:docMk/>
      </pc:docMkLst>
      <pc:sldChg chg="modSp modNotes">
        <pc:chgData name="Mansi Khanna" userId="S::mk1816@scarletmail.rutgers.edu::9f7d0053-6e77-4e07-ac9f-9453c8ec5d6f" providerId="AD" clId="Web-{010880AE-B92F-43DD-A988-2D69DC11AB45}" dt="2022-03-21T17:34:00.695" v="39" actId="20577"/>
        <pc:sldMkLst>
          <pc:docMk/>
          <pc:sldMk cId="385860707" sldId="258"/>
        </pc:sldMkLst>
        <pc:spChg chg="mod">
          <ac:chgData name="Mansi Khanna" userId="S::mk1816@scarletmail.rutgers.edu::9f7d0053-6e77-4e07-ac9f-9453c8ec5d6f" providerId="AD" clId="Web-{010880AE-B92F-43DD-A988-2D69DC11AB45}" dt="2022-03-21T17:34:00.695" v="39" actId="20577"/>
          <ac:spMkLst>
            <pc:docMk/>
            <pc:sldMk cId="385860707" sldId="258"/>
            <ac:spMk id="3" creationId="{CF07C6BD-31C6-7344-88CE-5A00473D1291}"/>
          </ac:spMkLst>
        </pc:spChg>
      </pc:sldChg>
    </pc:docChg>
  </pc:docChgLst>
  <pc:docChgLst>
    <pc:chgData name="Mansi Khanna" userId="S::mk1816@scarletmail.rutgers.edu::9f7d0053-6e77-4e07-ac9f-9453c8ec5d6f" providerId="AD" clId="Web-{21ACAF75-7B36-4DC1-B20D-D121D6F40C19}"/>
    <pc:docChg chg="modSld">
      <pc:chgData name="Mansi Khanna" userId="S::mk1816@scarletmail.rutgers.edu::9f7d0053-6e77-4e07-ac9f-9453c8ec5d6f" providerId="AD" clId="Web-{21ACAF75-7B36-4DC1-B20D-D121D6F40C19}" dt="2022-03-28T16:49:55.731" v="89"/>
      <pc:docMkLst>
        <pc:docMk/>
      </pc:docMkLst>
      <pc:sldChg chg="modSp">
        <pc:chgData name="Mansi Khanna" userId="S::mk1816@scarletmail.rutgers.edu::9f7d0053-6e77-4e07-ac9f-9453c8ec5d6f" providerId="AD" clId="Web-{21ACAF75-7B36-4DC1-B20D-D121D6F40C19}" dt="2022-03-28T16:49:30.636" v="82" actId="20577"/>
        <pc:sldMkLst>
          <pc:docMk/>
          <pc:sldMk cId="2139772190" sldId="261"/>
        </pc:sldMkLst>
        <pc:spChg chg="mod">
          <ac:chgData name="Mansi Khanna" userId="S::mk1816@scarletmail.rutgers.edu::9f7d0053-6e77-4e07-ac9f-9453c8ec5d6f" providerId="AD" clId="Web-{21ACAF75-7B36-4DC1-B20D-D121D6F40C19}" dt="2022-03-28T16:49:30.636" v="82" actId="20577"/>
          <ac:spMkLst>
            <pc:docMk/>
            <pc:sldMk cId="2139772190" sldId="261"/>
            <ac:spMk id="9" creationId="{F8E4FEE8-A3F8-B360-1ADA-E702D3A5045C}"/>
          </ac:spMkLst>
        </pc:spChg>
      </pc:sldChg>
      <pc:sldChg chg="addSp modSp">
        <pc:chgData name="Mansi Khanna" userId="S::mk1816@scarletmail.rutgers.edu::9f7d0053-6e77-4e07-ac9f-9453c8ec5d6f" providerId="AD" clId="Web-{21ACAF75-7B36-4DC1-B20D-D121D6F40C19}" dt="2022-03-28T16:49:55.731" v="89"/>
        <pc:sldMkLst>
          <pc:docMk/>
          <pc:sldMk cId="2902904403" sldId="268"/>
        </pc:sldMkLst>
        <pc:spChg chg="mod">
          <ac:chgData name="Mansi Khanna" userId="S::mk1816@scarletmail.rutgers.edu::9f7d0053-6e77-4e07-ac9f-9453c8ec5d6f" providerId="AD" clId="Web-{21ACAF75-7B36-4DC1-B20D-D121D6F40C19}" dt="2022-03-28T16:49:48.090" v="88" actId="20577"/>
          <ac:spMkLst>
            <pc:docMk/>
            <pc:sldMk cId="2902904403" sldId="268"/>
            <ac:spMk id="3" creationId="{DB32B445-EB99-C6E5-E794-CE44A56DE66C}"/>
          </ac:spMkLst>
        </pc:spChg>
        <pc:picChg chg="add">
          <ac:chgData name="Mansi Khanna" userId="S::mk1816@scarletmail.rutgers.edu::9f7d0053-6e77-4e07-ac9f-9453c8ec5d6f" providerId="AD" clId="Web-{21ACAF75-7B36-4DC1-B20D-D121D6F40C19}" dt="2022-03-28T16:49:55.731" v="89"/>
          <ac:picMkLst>
            <pc:docMk/>
            <pc:sldMk cId="2902904403" sldId="268"/>
            <ac:picMk id="5" creationId="{EF813559-2B80-B973-9FEF-E0188DD2980B}"/>
          </ac:picMkLst>
        </pc:picChg>
      </pc:sldChg>
    </pc:docChg>
  </pc:docChgLst>
  <pc:docChgLst>
    <pc:chgData name="Mansi Khanna" userId="S::mk1816@scarletmail.rutgers.edu::9f7d0053-6e77-4e07-ac9f-9453c8ec5d6f" providerId="AD" clId="Web-{45126E61-8E2D-498A-A40F-8C424E5F6957}"/>
    <pc:docChg chg="addSld modSld">
      <pc:chgData name="Mansi Khanna" userId="S::mk1816@scarletmail.rutgers.edu::9f7d0053-6e77-4e07-ac9f-9453c8ec5d6f" providerId="AD" clId="Web-{45126E61-8E2D-498A-A40F-8C424E5F6957}" dt="2022-03-28T03:44:03.373" v="38" actId="20577"/>
      <pc:docMkLst>
        <pc:docMk/>
      </pc:docMkLst>
      <pc:sldChg chg="modSp new">
        <pc:chgData name="Mansi Khanna" userId="S::mk1816@scarletmail.rutgers.edu::9f7d0053-6e77-4e07-ac9f-9453c8ec5d6f" providerId="AD" clId="Web-{45126E61-8E2D-498A-A40F-8C424E5F6957}" dt="2022-03-28T03:44:03.373" v="38" actId="20577"/>
        <pc:sldMkLst>
          <pc:docMk/>
          <pc:sldMk cId="2075113919" sldId="266"/>
        </pc:sldMkLst>
        <pc:spChg chg="mod">
          <ac:chgData name="Mansi Khanna" userId="S::mk1816@scarletmail.rutgers.edu::9f7d0053-6e77-4e07-ac9f-9453c8ec5d6f" providerId="AD" clId="Web-{45126E61-8E2D-498A-A40F-8C424E5F6957}" dt="2022-03-28T03:10:41.666" v="11" actId="14100"/>
          <ac:spMkLst>
            <pc:docMk/>
            <pc:sldMk cId="2075113919" sldId="266"/>
            <ac:spMk id="2" creationId="{D9FA01E9-5681-7F21-37DF-DDB74E92FD2D}"/>
          </ac:spMkLst>
        </pc:spChg>
        <pc:spChg chg="mod">
          <ac:chgData name="Mansi Khanna" userId="S::mk1816@scarletmail.rutgers.edu::9f7d0053-6e77-4e07-ac9f-9453c8ec5d6f" providerId="AD" clId="Web-{45126E61-8E2D-498A-A40F-8C424E5F6957}" dt="2022-03-28T03:44:03.373" v="38" actId="20577"/>
          <ac:spMkLst>
            <pc:docMk/>
            <pc:sldMk cId="2075113919" sldId="266"/>
            <ac:spMk id="3" creationId="{C6BA2772-E8EF-6C0F-1F4E-C771E0B0A506}"/>
          </ac:spMkLst>
        </pc:spChg>
      </pc:sldChg>
    </pc:docChg>
  </pc:docChgLst>
</pc:chgInfo>
</file>

<file path=ppt/comments/modernComment_102_16FFC463.xml><?xml version="1.0" encoding="utf-8"?>
<p188:cmLst xmlns:a="http://schemas.openxmlformats.org/drawingml/2006/main" xmlns:r="http://schemas.openxmlformats.org/officeDocument/2006/relationships" xmlns:p188="http://schemas.microsoft.com/office/powerpoint/2018/8/main">
  <p188:cm id="{2BDC69C7-25EC-4F99-890E-446D546AEEFE}" authorId="{B1F3A429-CFF3-CCA4-E8DF-CA9930DAAB8E}" created="2022-04-25T16:55:55.379">
    <pc:sldMkLst xmlns:pc="http://schemas.microsoft.com/office/powerpoint/2013/main/command">
      <pc:docMk/>
      <pc:sldMk cId="385860707" sldId="258"/>
    </pc:sldMkLst>
    <p188:replyLst>
      <p188:reply id="{1EC425A2-7F5C-433A-B854-5255BDBCC0A3}" authorId="{B1F3A429-CFF3-CCA4-E8DF-CA9930DAAB8E}" created="2022-04-25T16:56:45.114">
        <p188:txBody>
          <a:bodyPr/>
          <a:lstStyle/>
          <a:p>
            <a:r>
              <a:rPr lang="en-US"/>
              <a:t>Also, first give a slide saying we need to setup all three/four servers and initialize/deploy them</a:t>
            </a:r>
          </a:p>
        </p188:txBody>
      </p188:reply>
    </p188:replyLst>
    <p188:txBody>
      <a:bodyPr/>
      <a:lstStyle/>
      <a:p>
        <a:r>
          <a:rPr lang="en-US"/>
          <a:t>Does the run/initialization order matter among different servers we have here?</a:t>
        </a:r>
      </a:p>
    </p188:txBody>
  </p188:cm>
</p188:cmLst>
</file>

<file path=ppt/comments/modernComment_103_FDB89887.xml><?xml version="1.0" encoding="utf-8"?>
<p188:cmLst xmlns:a="http://schemas.openxmlformats.org/drawingml/2006/main" xmlns:r="http://schemas.openxmlformats.org/officeDocument/2006/relationships" xmlns:p188="http://schemas.microsoft.com/office/powerpoint/2018/8/main">
  <p188:cm id="{C7EF00C7-885D-4996-A674-F039823AA5D9}" authorId="{B1F3A429-CFF3-CCA4-E8DF-CA9930DAAB8E}" created="2022-04-25T16:59:02.399">
    <ac:txMkLst xmlns:ac="http://schemas.microsoft.com/office/drawing/2013/main/command">
      <pc:docMk xmlns:pc="http://schemas.microsoft.com/office/powerpoint/2013/main/command"/>
      <pc:sldMk xmlns:pc="http://schemas.microsoft.com/office/powerpoint/2013/main/command" cId="4256733319" sldId="259"/>
      <ac:spMk id="3" creationId="{8D26D1B7-8157-8D4F-8129-D6BA69F7DE1A}"/>
      <ac:txMk cp="519">
        <ac:context len="520" hash="327434032"/>
      </ac:txMk>
    </ac:txMkLst>
    <p188:pos x="4320988" y="3218329"/>
    <p188:txBody>
      <a:bodyPr/>
      <a:lstStyle/>
      <a:p>
        <a:r>
          <a:rPr lang="en-US"/>
          <a:t>Any specification for .env here?</a:t>
        </a:r>
      </a:p>
    </p188:txBody>
  </p188:cm>
</p188:cmLst>
</file>

<file path=ppt/comments/modernComment_104_6BF1D757.xml><?xml version="1.0" encoding="utf-8"?>
<p188:cmLst xmlns:a="http://schemas.openxmlformats.org/drawingml/2006/main" xmlns:r="http://schemas.openxmlformats.org/officeDocument/2006/relationships" xmlns:p188="http://schemas.microsoft.com/office/powerpoint/2018/8/main">
  <p188:cm id="{05299A54-91F5-4BF8-95F1-B4D600FC3781}" authorId="{B1F3A429-CFF3-CCA4-E8DF-CA9930DAAB8E}" status="resolved" created="2022-04-25T17:01:36.997" complete="100000">
    <ac:txMkLst xmlns:ac="http://schemas.microsoft.com/office/drawing/2013/main/command">
      <pc:docMk xmlns:pc="http://schemas.microsoft.com/office/powerpoint/2013/main/command"/>
      <pc:sldMk xmlns:pc="http://schemas.microsoft.com/office/powerpoint/2013/main/command" cId="1811011415" sldId="260"/>
      <ac:spMk id="3" creationId="{4156E97F-E210-744E-A9D3-60EB93AA9A58}"/>
      <ac:txMk cp="795">
        <ac:context len="796" hash="1025509363"/>
      </ac:txMk>
    </ac:txMkLst>
    <p188:pos x="7978588" y="1371600"/>
    <p188:txBody>
      <a:bodyPr/>
      <a:lstStyle/>
      <a:p>
        <a:r>
          <a:rPr lang="en-US"/>
          <a:t>reports</a:t>
        </a:r>
      </a:p>
    </p188:txBody>
  </p188:cm>
  <p188:cm id="{2C92AF90-3C34-4835-ADA0-0A62CFA07745}" authorId="{B1F3A429-CFF3-CCA4-E8DF-CA9930DAAB8E}" status="resolved" created="2022-04-25T17:01:54.451" complete="100000">
    <ac:txMkLst xmlns:ac="http://schemas.microsoft.com/office/drawing/2013/main/command">
      <pc:docMk xmlns:pc="http://schemas.microsoft.com/office/powerpoint/2013/main/command"/>
      <pc:sldMk xmlns:pc="http://schemas.microsoft.com/office/powerpoint/2013/main/command" cId="1811011415" sldId="260"/>
      <ac:spMk id="3" creationId="{4156E97F-E210-744E-A9D3-60EB93AA9A58}"/>
      <ac:txMk cp="795">
        <ac:context len="796" hash="1025509363"/>
      </ac:txMk>
    </ac:txMkLst>
    <p188:pos x="2187388" y="1640541"/>
    <p188:txBody>
      <a:bodyPr/>
      <a:lstStyle/>
      <a:p>
        <a:r>
          <a:rPr lang="en-US"/>
          <a:t>past 14 days..</a:t>
        </a:r>
      </a:p>
    </p188:txBody>
  </p188:cm>
  <p188:cm id="{9EDC50AF-6C5E-4B9C-A77E-EA1E863A69D0}" authorId="{B1F3A429-CFF3-CCA4-E8DF-CA9930DAAB8E}" status="resolved" created="2022-04-25T17:03:09.422" complete="100000">
    <ac:txMkLst xmlns:ac="http://schemas.microsoft.com/office/drawing/2013/main/command">
      <pc:docMk xmlns:pc="http://schemas.microsoft.com/office/powerpoint/2013/main/command"/>
      <pc:sldMk xmlns:pc="http://schemas.microsoft.com/office/powerpoint/2013/main/command" cId="1811011415" sldId="260"/>
      <ac:spMk id="3" creationId="{4156E97F-E210-744E-A9D3-60EB93AA9A58}"/>
      <ac:txMk cp="795">
        <ac:context len="796" hash="1025509363"/>
      </ac:txMk>
    </ac:txMkLst>
    <p188:pos x="4128795" y="2052734"/>
    <p188:txBody>
      <a:bodyPr/>
      <a:lstStyle/>
      <a:p>
        <a:r>
          <a:rPr lang="en-US"/>
          <a:t>Where is this map?</a:t>
        </a:r>
      </a:p>
    </p188:txBody>
  </p188:cm>
  <p188:cm id="{EA3AF81A-3E68-4613-85B3-247BA4665A58}" authorId="{B1F3A429-CFF3-CCA4-E8DF-CA9930DAAB8E}" status="resolved" created="2022-04-25T17:03:36.391" complete="100000">
    <ac:txMkLst xmlns:ac="http://schemas.microsoft.com/office/drawing/2013/main/command">
      <pc:docMk xmlns:pc="http://schemas.microsoft.com/office/powerpoint/2013/main/command"/>
      <pc:sldMk xmlns:pc="http://schemas.microsoft.com/office/powerpoint/2013/main/command" cId="1811011415" sldId="260"/>
      <ac:spMk id="3" creationId="{4156E97F-E210-744E-A9D3-60EB93AA9A58}"/>
      <ac:txMk cp="795">
        <ac:context len="796" hash="1025509363"/>
      </ac:txMk>
    </ac:txMkLst>
    <p188:pos x="6935755" y="2052734"/>
    <p188:txBody>
      <a:bodyPr/>
      <a:lstStyle/>
      <a:p>
        <a:r>
          <a:rPr lang="en-US"/>
          <a:t>What/Who is "We?"</a:t>
        </a:r>
      </a:p>
    </p188:txBody>
  </p188:cm>
</p188:cmLst>
</file>

<file path=ppt/comments/modernComment_10B_9DEBE074.xml><?xml version="1.0" encoding="utf-8"?>
<p188:cmLst xmlns:a="http://schemas.openxmlformats.org/drawingml/2006/main" xmlns:r="http://schemas.openxmlformats.org/officeDocument/2006/relationships" xmlns:p188="http://schemas.microsoft.com/office/powerpoint/2018/8/main">
  <p188:cm id="{03EB95CA-E9C8-4B3C-BCEA-6266995F8ACE}" authorId="{B1F3A429-CFF3-CCA4-E8DF-CA9930DAAB8E}" status="resolved" created="2022-04-25T17:05:29.894" complete="100000">
    <ac:txMkLst xmlns:ac="http://schemas.microsoft.com/office/drawing/2013/main/command">
      <pc:docMk xmlns:pc="http://schemas.microsoft.com/office/powerpoint/2013/main/command"/>
      <pc:sldMk xmlns:pc="http://schemas.microsoft.com/office/powerpoint/2013/main/command" cId="2649481332" sldId="267"/>
      <ac:spMk id="3" creationId="{3D07E4EE-AE8F-D586-26E6-372F35DA5D00}"/>
      <ac:txMk cp="0">
        <ac:context len="959" hash="3994090972"/>
      </ac:txMk>
    </ac:txMkLst>
    <p188:pos x="4414761" y="254000"/>
    <p188:txBody>
      <a:bodyPr/>
      <a:lstStyle/>
      <a:p>
        <a:r>
          <a:rPr lang="en-US"/>
          <a:t>Does it? How?</a:t>
        </a:r>
      </a:p>
    </p188:txBody>
  </p188:cm>
  <p188:cm id="{7F0EA5C1-1355-411E-B196-4B60F298A0D7}" authorId="{B1F3A429-CFF3-CCA4-E8DF-CA9930DAAB8E}" status="resolved" created="2022-04-25T17:05:59.129" complete="100000">
    <ac:txMkLst xmlns:ac="http://schemas.microsoft.com/office/drawing/2013/main/command">
      <pc:docMk xmlns:pc="http://schemas.microsoft.com/office/powerpoint/2013/main/command"/>
      <pc:sldMk xmlns:pc="http://schemas.microsoft.com/office/powerpoint/2013/main/command" cId="2649481332" sldId="267"/>
      <ac:spMk id="3" creationId="{3D07E4EE-AE8F-D586-26E6-372F35DA5D00}"/>
      <ac:txMk cp="201">
        <ac:context len="959" hash="3994090972"/>
      </ac:txMk>
    </ac:txMkLst>
    <p188:pos x="4650619" y="1064380"/>
    <p188:txBody>
      <a:bodyPr/>
      <a:lstStyle/>
      <a:p>
        <a:r>
          <a:rPr lang="en-US"/>
          <a:t>What particular folders?</a:t>
        </a:r>
      </a:p>
    </p188:txBody>
  </p188:cm>
  <p188:cm id="{684F3A66-6470-426A-BF7D-5571F070A29C}" authorId="{B1F3A429-CFF3-CCA4-E8DF-CA9930DAAB8E}" status="resolved" created="2022-04-25T17:06:40.037" complete="100000">
    <ac:txMkLst xmlns:ac="http://schemas.microsoft.com/office/drawing/2013/main/command">
      <pc:docMk xmlns:pc="http://schemas.microsoft.com/office/powerpoint/2013/main/command"/>
      <pc:sldMk xmlns:pc="http://schemas.microsoft.com/office/powerpoint/2013/main/command" cId="2649481332" sldId="267"/>
      <ac:spMk id="3" creationId="{3D07E4EE-AE8F-D586-26E6-372F35DA5D00}"/>
      <ac:txMk cp="471">
        <ac:context len="959" hash="3994090972"/>
      </ac:txMk>
    </ac:txMkLst>
    <p188:pos x="9125857" y="2032000"/>
    <p188:txBody>
      <a:bodyPr/>
      <a:lstStyle/>
      <a:p>
        <a:r>
          <a:rPr lang="en-US"/>
          <a:t>The document is supposed to tell answer these questions</a:t>
        </a:r>
      </a:p>
    </p188:txBody>
  </p188:cm>
  <p188:cm id="{E0F67F55-A63E-4A9D-A5E1-E37CAD73CE09}" authorId="{B1F3A429-CFF3-CCA4-E8DF-CA9930DAAB8E}" status="resolved" created="2022-04-25T17:06:58.443" complete="100000">
    <ac:txMkLst xmlns:ac="http://schemas.microsoft.com/office/drawing/2013/main/command">
      <pc:docMk xmlns:pc="http://schemas.microsoft.com/office/powerpoint/2013/main/command"/>
      <pc:sldMk xmlns:pc="http://schemas.microsoft.com/office/powerpoint/2013/main/command" cId="2649481332" sldId="267"/>
      <ac:spMk id="3" creationId="{3D07E4EE-AE8F-D586-26E6-372F35DA5D00}"/>
      <ac:txMk cp="466" len="22">
        <ac:context len="959" hash="3994090972"/>
      </ac:txMk>
    </ac:txMkLst>
    <p188:pos x="1759857" y="2437190"/>
    <p188:txBody>
      <a:bodyPr/>
      <a:lstStyle/>
      <a:p>
        <a:r>
          <a:rPr lang="en-US"/>
          <a:t>What is this?</a:t>
        </a:r>
      </a:p>
    </p188:txBody>
  </p188:cm>
  <p188:cm id="{9D93A147-B588-4B6B-8117-8F8B6F0C2397}" authorId="{B1F3A429-CFF3-CCA4-E8DF-CA9930DAAB8E}" status="resolved" created="2022-04-25T17:07:51.585" complete="100000">
    <ac:txMkLst xmlns:ac="http://schemas.microsoft.com/office/drawing/2013/main/command">
      <pc:docMk xmlns:pc="http://schemas.microsoft.com/office/powerpoint/2013/main/command"/>
      <pc:sldMk xmlns:pc="http://schemas.microsoft.com/office/powerpoint/2013/main/command" cId="2649481332" sldId="267"/>
      <ac:spMk id="3" creationId="{3D07E4EE-AE8F-D586-26E6-372F35DA5D00}"/>
      <ac:txMk cp="958">
        <ac:context len="959" hash="3994090972"/>
      </ac:txMk>
    </ac:txMkLst>
    <p188:pos x="3483428" y="3531809"/>
    <p188:txBody>
      <a:bodyPr/>
      <a:lstStyle/>
      <a:p>
        <a:r>
          <a:rPr lang="en-US"/>
          <a:t>Later? What comes earlier then?</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65B40E-DA3A-9A43-B1FD-06E620C64EC1}" type="datetimeFigureOut">
              <a:rPr lang="en-US" smtClean="0"/>
              <a:t>5/3/22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D2A868-6354-B64E-BEA6-6ECAC343B8AB}" type="slidenum">
              <a:rPr lang="en-US" smtClean="0"/>
              <a:t>‹#›</a:t>
            </a:fld>
            <a:endParaRPr lang="en-US"/>
          </a:p>
        </p:txBody>
      </p:sp>
    </p:spTree>
    <p:extLst>
      <p:ext uri="{BB962C8B-B14F-4D97-AF65-F5344CB8AC3E}">
        <p14:creationId xmlns:p14="http://schemas.microsoft.com/office/powerpoint/2010/main" val="1817602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Add a communication of Flask server with DB</a:t>
            </a:r>
          </a:p>
          <a:p>
            <a:r>
              <a:rPr lang="en-US">
                <a:cs typeface="Calibri"/>
              </a:rPr>
              <a:t>* Next slide describe the basics of each one separately with pictures of the actual system and "pages or workflow"</a:t>
            </a:r>
          </a:p>
        </p:txBody>
      </p:sp>
      <p:sp>
        <p:nvSpPr>
          <p:cNvPr id="4" name="Slide Number Placeholder 3"/>
          <p:cNvSpPr>
            <a:spLocks noGrp="1"/>
          </p:cNvSpPr>
          <p:nvPr>
            <p:ph type="sldNum" sz="quarter" idx="5"/>
          </p:nvPr>
        </p:nvSpPr>
        <p:spPr/>
        <p:txBody>
          <a:bodyPr/>
          <a:lstStyle/>
          <a:p>
            <a:fld id="{66D2A868-6354-B64E-BEA6-6ECAC343B8AB}" type="slidenum">
              <a:rPr lang="en-US" smtClean="0"/>
              <a:t>3</a:t>
            </a:fld>
            <a:endParaRPr lang="en-US"/>
          </a:p>
        </p:txBody>
      </p:sp>
    </p:spTree>
    <p:extLst>
      <p:ext uri="{BB962C8B-B14F-4D97-AF65-F5344CB8AC3E}">
        <p14:creationId xmlns:p14="http://schemas.microsoft.com/office/powerpoint/2010/main" val="30257669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 Add a communication of Flask server with DB</a:t>
            </a:r>
          </a:p>
          <a:p>
            <a:r>
              <a:rPr lang="en-US">
                <a:cs typeface="Calibri"/>
              </a:rPr>
              <a:t>* Next slide describe the basics of each one separately with pictures of the actual system and "pages or workflow"</a:t>
            </a:r>
          </a:p>
        </p:txBody>
      </p:sp>
      <p:sp>
        <p:nvSpPr>
          <p:cNvPr id="4" name="Slide Number Placeholder 3"/>
          <p:cNvSpPr>
            <a:spLocks noGrp="1"/>
          </p:cNvSpPr>
          <p:nvPr>
            <p:ph type="sldNum" sz="quarter" idx="5"/>
          </p:nvPr>
        </p:nvSpPr>
        <p:spPr/>
        <p:txBody>
          <a:bodyPr/>
          <a:lstStyle/>
          <a:p>
            <a:fld id="{66D2A868-6354-B64E-BEA6-6ECAC343B8AB}" type="slidenum">
              <a:rPr lang="en-US" smtClean="0"/>
              <a:t>4</a:t>
            </a:fld>
            <a:endParaRPr lang="en-US"/>
          </a:p>
        </p:txBody>
      </p:sp>
    </p:spTree>
    <p:extLst>
      <p:ext uri="{BB962C8B-B14F-4D97-AF65-F5344CB8AC3E}">
        <p14:creationId xmlns:p14="http://schemas.microsoft.com/office/powerpoint/2010/main" val="30143869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Mention about .env to connect with Node</a:t>
            </a:r>
          </a:p>
        </p:txBody>
      </p:sp>
      <p:sp>
        <p:nvSpPr>
          <p:cNvPr id="4" name="Slide Number Placeholder 3"/>
          <p:cNvSpPr>
            <a:spLocks noGrp="1"/>
          </p:cNvSpPr>
          <p:nvPr>
            <p:ph type="sldNum" sz="quarter" idx="5"/>
          </p:nvPr>
        </p:nvSpPr>
        <p:spPr/>
        <p:txBody>
          <a:bodyPr/>
          <a:lstStyle/>
          <a:p>
            <a:fld id="{66D2A868-6354-B64E-BEA6-6ECAC343B8AB}" type="slidenum">
              <a:rPr lang="en-US" smtClean="0"/>
              <a:t>9</a:t>
            </a:fld>
            <a:endParaRPr lang="en-US"/>
          </a:p>
        </p:txBody>
      </p:sp>
    </p:spTree>
    <p:extLst>
      <p:ext uri="{BB962C8B-B14F-4D97-AF65-F5344CB8AC3E}">
        <p14:creationId xmlns:p14="http://schemas.microsoft.com/office/powerpoint/2010/main" val="1221696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7AE4E-696E-9B4B-9C13-DEFF0FA6F75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1F1E269-E2E7-AF45-8D79-FD53D65EA97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D1A38A-C221-3142-8E43-95CDA273D29B}"/>
              </a:ext>
            </a:extLst>
          </p:cNvPr>
          <p:cNvSpPr>
            <a:spLocks noGrp="1"/>
          </p:cNvSpPr>
          <p:nvPr>
            <p:ph type="dt" sz="half" idx="10"/>
          </p:nvPr>
        </p:nvSpPr>
        <p:spPr/>
        <p:txBody>
          <a:bodyPr/>
          <a:lstStyle/>
          <a:p>
            <a:fld id="{7D7954C6-EB66-B44A-A3A4-8ADEC1AF3FB7}" type="datetimeFigureOut">
              <a:rPr lang="en-US" smtClean="0"/>
              <a:t>5/3/22</a:t>
            </a:fld>
            <a:endParaRPr lang="en-US"/>
          </a:p>
        </p:txBody>
      </p:sp>
      <p:sp>
        <p:nvSpPr>
          <p:cNvPr id="5" name="Footer Placeholder 4">
            <a:extLst>
              <a:ext uri="{FF2B5EF4-FFF2-40B4-BE49-F238E27FC236}">
                <a16:creationId xmlns:a16="http://schemas.microsoft.com/office/drawing/2014/main" id="{F69FB8BC-3D83-7E43-94E7-F4E20A51BD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BF93E9-F899-BA4D-B6CE-F2963193B60E}"/>
              </a:ext>
            </a:extLst>
          </p:cNvPr>
          <p:cNvSpPr>
            <a:spLocks noGrp="1"/>
          </p:cNvSpPr>
          <p:nvPr>
            <p:ph type="sldNum" sz="quarter" idx="12"/>
          </p:nvPr>
        </p:nvSpPr>
        <p:spPr/>
        <p:txBody>
          <a:bodyPr/>
          <a:lstStyle/>
          <a:p>
            <a:fld id="{A07B7E4E-1AD6-0648-BF15-F09A68F88C2A}" type="slidenum">
              <a:rPr lang="en-US" smtClean="0"/>
              <a:t>‹#›</a:t>
            </a:fld>
            <a:endParaRPr lang="en-US"/>
          </a:p>
        </p:txBody>
      </p:sp>
    </p:spTree>
    <p:extLst>
      <p:ext uri="{BB962C8B-B14F-4D97-AF65-F5344CB8AC3E}">
        <p14:creationId xmlns:p14="http://schemas.microsoft.com/office/powerpoint/2010/main" val="100479422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F2578C-C582-8748-8584-D3240BBABBC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6A197CA-5511-A141-9C6E-FD081083956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890160-4568-C346-A2AB-47E71F586EB5}"/>
              </a:ext>
            </a:extLst>
          </p:cNvPr>
          <p:cNvSpPr>
            <a:spLocks noGrp="1"/>
          </p:cNvSpPr>
          <p:nvPr>
            <p:ph type="dt" sz="half" idx="10"/>
          </p:nvPr>
        </p:nvSpPr>
        <p:spPr/>
        <p:txBody>
          <a:bodyPr/>
          <a:lstStyle/>
          <a:p>
            <a:fld id="{7D7954C6-EB66-B44A-A3A4-8ADEC1AF3FB7}" type="datetimeFigureOut">
              <a:rPr lang="en-US" smtClean="0"/>
              <a:t>5/3/22</a:t>
            </a:fld>
            <a:endParaRPr lang="en-US"/>
          </a:p>
        </p:txBody>
      </p:sp>
      <p:sp>
        <p:nvSpPr>
          <p:cNvPr id="5" name="Footer Placeholder 4">
            <a:extLst>
              <a:ext uri="{FF2B5EF4-FFF2-40B4-BE49-F238E27FC236}">
                <a16:creationId xmlns:a16="http://schemas.microsoft.com/office/drawing/2014/main" id="{03AABE7A-73E5-3445-A736-EE930BCCD3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6D9CD8C-DE86-D045-A396-E4118B59E810}"/>
              </a:ext>
            </a:extLst>
          </p:cNvPr>
          <p:cNvSpPr>
            <a:spLocks noGrp="1"/>
          </p:cNvSpPr>
          <p:nvPr>
            <p:ph type="sldNum" sz="quarter" idx="12"/>
          </p:nvPr>
        </p:nvSpPr>
        <p:spPr/>
        <p:txBody>
          <a:bodyPr/>
          <a:lstStyle/>
          <a:p>
            <a:fld id="{A07B7E4E-1AD6-0648-BF15-F09A68F88C2A}" type="slidenum">
              <a:rPr lang="en-US" smtClean="0"/>
              <a:t>‹#›</a:t>
            </a:fld>
            <a:endParaRPr lang="en-US"/>
          </a:p>
        </p:txBody>
      </p:sp>
    </p:spTree>
    <p:extLst>
      <p:ext uri="{BB962C8B-B14F-4D97-AF65-F5344CB8AC3E}">
        <p14:creationId xmlns:p14="http://schemas.microsoft.com/office/powerpoint/2010/main" val="960960520"/>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E4F8A7-79D3-7B4A-84E9-67FD3F30213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2C42552-859C-B64E-B689-41D6A1791C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890FF6-B697-1A49-AF81-285232D891D2}"/>
              </a:ext>
            </a:extLst>
          </p:cNvPr>
          <p:cNvSpPr>
            <a:spLocks noGrp="1"/>
          </p:cNvSpPr>
          <p:nvPr>
            <p:ph type="dt" sz="half" idx="10"/>
          </p:nvPr>
        </p:nvSpPr>
        <p:spPr/>
        <p:txBody>
          <a:bodyPr/>
          <a:lstStyle/>
          <a:p>
            <a:fld id="{7D7954C6-EB66-B44A-A3A4-8ADEC1AF3FB7}" type="datetimeFigureOut">
              <a:rPr lang="en-US" smtClean="0"/>
              <a:t>5/3/22</a:t>
            </a:fld>
            <a:endParaRPr lang="en-US"/>
          </a:p>
        </p:txBody>
      </p:sp>
      <p:sp>
        <p:nvSpPr>
          <p:cNvPr id="5" name="Footer Placeholder 4">
            <a:extLst>
              <a:ext uri="{FF2B5EF4-FFF2-40B4-BE49-F238E27FC236}">
                <a16:creationId xmlns:a16="http://schemas.microsoft.com/office/drawing/2014/main" id="{876DCB2E-8FCE-CE4E-95C0-1AB5F8F3F9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34132B-DAAC-7145-98D9-1D247D0F9771}"/>
              </a:ext>
            </a:extLst>
          </p:cNvPr>
          <p:cNvSpPr>
            <a:spLocks noGrp="1"/>
          </p:cNvSpPr>
          <p:nvPr>
            <p:ph type="sldNum" sz="quarter" idx="12"/>
          </p:nvPr>
        </p:nvSpPr>
        <p:spPr/>
        <p:txBody>
          <a:bodyPr/>
          <a:lstStyle/>
          <a:p>
            <a:fld id="{A07B7E4E-1AD6-0648-BF15-F09A68F88C2A}" type="slidenum">
              <a:rPr lang="en-US" smtClean="0"/>
              <a:t>‹#›</a:t>
            </a:fld>
            <a:endParaRPr lang="en-US"/>
          </a:p>
        </p:txBody>
      </p:sp>
    </p:spTree>
    <p:extLst>
      <p:ext uri="{BB962C8B-B14F-4D97-AF65-F5344CB8AC3E}">
        <p14:creationId xmlns:p14="http://schemas.microsoft.com/office/powerpoint/2010/main" val="2223487476"/>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97281-21D3-B449-9FAD-3E61FD23D28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2CEEC4B-B0FC-3F42-9A01-D368CD67AE1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E0AFC-1716-9044-890F-729DEFD4AC24}"/>
              </a:ext>
            </a:extLst>
          </p:cNvPr>
          <p:cNvSpPr>
            <a:spLocks noGrp="1"/>
          </p:cNvSpPr>
          <p:nvPr>
            <p:ph type="dt" sz="half" idx="10"/>
          </p:nvPr>
        </p:nvSpPr>
        <p:spPr/>
        <p:txBody>
          <a:bodyPr/>
          <a:lstStyle/>
          <a:p>
            <a:fld id="{7D7954C6-EB66-B44A-A3A4-8ADEC1AF3FB7}" type="datetimeFigureOut">
              <a:rPr lang="en-US" smtClean="0"/>
              <a:t>5/3/22</a:t>
            </a:fld>
            <a:endParaRPr lang="en-US"/>
          </a:p>
        </p:txBody>
      </p:sp>
      <p:sp>
        <p:nvSpPr>
          <p:cNvPr id="5" name="Footer Placeholder 4">
            <a:extLst>
              <a:ext uri="{FF2B5EF4-FFF2-40B4-BE49-F238E27FC236}">
                <a16:creationId xmlns:a16="http://schemas.microsoft.com/office/drawing/2014/main" id="{10BEA5DE-9C2B-6141-B1F9-77F0461BB1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81F623-D798-AA47-8E61-7C6127BDD3AF}"/>
              </a:ext>
            </a:extLst>
          </p:cNvPr>
          <p:cNvSpPr>
            <a:spLocks noGrp="1"/>
          </p:cNvSpPr>
          <p:nvPr>
            <p:ph type="sldNum" sz="quarter" idx="12"/>
          </p:nvPr>
        </p:nvSpPr>
        <p:spPr/>
        <p:txBody>
          <a:bodyPr/>
          <a:lstStyle/>
          <a:p>
            <a:fld id="{A07B7E4E-1AD6-0648-BF15-F09A68F88C2A}" type="slidenum">
              <a:rPr lang="en-US" smtClean="0"/>
              <a:t>‹#›</a:t>
            </a:fld>
            <a:endParaRPr lang="en-US"/>
          </a:p>
        </p:txBody>
      </p:sp>
    </p:spTree>
    <p:extLst>
      <p:ext uri="{BB962C8B-B14F-4D97-AF65-F5344CB8AC3E}">
        <p14:creationId xmlns:p14="http://schemas.microsoft.com/office/powerpoint/2010/main" val="3312350457"/>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A8099-0FFB-BA48-B499-43915E3EAE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76B9A14-634A-D74C-9523-619AF673F86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038D9E-2E8F-A24B-B481-CC008CCC91BB}"/>
              </a:ext>
            </a:extLst>
          </p:cNvPr>
          <p:cNvSpPr>
            <a:spLocks noGrp="1"/>
          </p:cNvSpPr>
          <p:nvPr>
            <p:ph type="dt" sz="half" idx="10"/>
          </p:nvPr>
        </p:nvSpPr>
        <p:spPr/>
        <p:txBody>
          <a:bodyPr/>
          <a:lstStyle/>
          <a:p>
            <a:fld id="{7D7954C6-EB66-B44A-A3A4-8ADEC1AF3FB7}" type="datetimeFigureOut">
              <a:rPr lang="en-US" smtClean="0"/>
              <a:t>5/3/22</a:t>
            </a:fld>
            <a:endParaRPr lang="en-US"/>
          </a:p>
        </p:txBody>
      </p:sp>
      <p:sp>
        <p:nvSpPr>
          <p:cNvPr id="5" name="Footer Placeholder 4">
            <a:extLst>
              <a:ext uri="{FF2B5EF4-FFF2-40B4-BE49-F238E27FC236}">
                <a16:creationId xmlns:a16="http://schemas.microsoft.com/office/drawing/2014/main" id="{8975427E-4B7E-EF4D-9A0F-FDB9772860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100EFC-0B35-6448-BF56-186E83FAB038}"/>
              </a:ext>
            </a:extLst>
          </p:cNvPr>
          <p:cNvSpPr>
            <a:spLocks noGrp="1"/>
          </p:cNvSpPr>
          <p:nvPr>
            <p:ph type="sldNum" sz="quarter" idx="12"/>
          </p:nvPr>
        </p:nvSpPr>
        <p:spPr/>
        <p:txBody>
          <a:bodyPr/>
          <a:lstStyle/>
          <a:p>
            <a:fld id="{A07B7E4E-1AD6-0648-BF15-F09A68F88C2A}" type="slidenum">
              <a:rPr lang="en-US" smtClean="0"/>
              <a:t>‹#›</a:t>
            </a:fld>
            <a:endParaRPr lang="en-US"/>
          </a:p>
        </p:txBody>
      </p:sp>
    </p:spTree>
    <p:extLst>
      <p:ext uri="{BB962C8B-B14F-4D97-AF65-F5344CB8AC3E}">
        <p14:creationId xmlns:p14="http://schemas.microsoft.com/office/powerpoint/2010/main" val="4180678654"/>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EC04AA-E8FE-5F4F-B5E9-F3554EBC5E6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9A2265-F53C-A042-BB89-58EF3FCEA1A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54F11A0-C61F-9A45-A780-6FEAF552A32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A3CE664-D5D3-AF48-84E2-F44924FFDFBB}"/>
              </a:ext>
            </a:extLst>
          </p:cNvPr>
          <p:cNvSpPr>
            <a:spLocks noGrp="1"/>
          </p:cNvSpPr>
          <p:nvPr>
            <p:ph type="dt" sz="half" idx="10"/>
          </p:nvPr>
        </p:nvSpPr>
        <p:spPr/>
        <p:txBody>
          <a:bodyPr/>
          <a:lstStyle/>
          <a:p>
            <a:fld id="{7D7954C6-EB66-B44A-A3A4-8ADEC1AF3FB7}" type="datetimeFigureOut">
              <a:rPr lang="en-US" smtClean="0"/>
              <a:t>5/3/22</a:t>
            </a:fld>
            <a:endParaRPr lang="en-US"/>
          </a:p>
        </p:txBody>
      </p:sp>
      <p:sp>
        <p:nvSpPr>
          <p:cNvPr id="6" name="Footer Placeholder 5">
            <a:extLst>
              <a:ext uri="{FF2B5EF4-FFF2-40B4-BE49-F238E27FC236}">
                <a16:creationId xmlns:a16="http://schemas.microsoft.com/office/drawing/2014/main" id="{835C6776-0957-4846-A3F9-78FDB6646F3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8E4F59-0028-9942-8376-69A28A6C20DC}"/>
              </a:ext>
            </a:extLst>
          </p:cNvPr>
          <p:cNvSpPr>
            <a:spLocks noGrp="1"/>
          </p:cNvSpPr>
          <p:nvPr>
            <p:ph type="sldNum" sz="quarter" idx="12"/>
          </p:nvPr>
        </p:nvSpPr>
        <p:spPr/>
        <p:txBody>
          <a:bodyPr/>
          <a:lstStyle/>
          <a:p>
            <a:fld id="{A07B7E4E-1AD6-0648-BF15-F09A68F88C2A}" type="slidenum">
              <a:rPr lang="en-US" smtClean="0"/>
              <a:t>‹#›</a:t>
            </a:fld>
            <a:endParaRPr lang="en-US"/>
          </a:p>
        </p:txBody>
      </p:sp>
    </p:spTree>
    <p:extLst>
      <p:ext uri="{BB962C8B-B14F-4D97-AF65-F5344CB8AC3E}">
        <p14:creationId xmlns:p14="http://schemas.microsoft.com/office/powerpoint/2010/main" val="366728995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8E2B-EFF7-184F-B5A9-64F16902292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EE8E5A9-D712-3D41-B749-2E335C256E6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EBD2DD-AB09-5942-B541-57658E434E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CCF0B19-B966-654B-90A2-D1DB851C74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B7B97C-FED9-754A-AD84-9DCCFAF69C9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4FD2D5C-4EC2-4349-B112-1CDD3F8F937B}"/>
              </a:ext>
            </a:extLst>
          </p:cNvPr>
          <p:cNvSpPr>
            <a:spLocks noGrp="1"/>
          </p:cNvSpPr>
          <p:nvPr>
            <p:ph type="dt" sz="half" idx="10"/>
          </p:nvPr>
        </p:nvSpPr>
        <p:spPr/>
        <p:txBody>
          <a:bodyPr/>
          <a:lstStyle/>
          <a:p>
            <a:fld id="{7D7954C6-EB66-B44A-A3A4-8ADEC1AF3FB7}" type="datetimeFigureOut">
              <a:rPr lang="en-US" smtClean="0"/>
              <a:t>5/3/22</a:t>
            </a:fld>
            <a:endParaRPr lang="en-US"/>
          </a:p>
        </p:txBody>
      </p:sp>
      <p:sp>
        <p:nvSpPr>
          <p:cNvPr id="8" name="Footer Placeholder 7">
            <a:extLst>
              <a:ext uri="{FF2B5EF4-FFF2-40B4-BE49-F238E27FC236}">
                <a16:creationId xmlns:a16="http://schemas.microsoft.com/office/drawing/2014/main" id="{AB9B9C2E-D72A-BF4D-9F6F-7D952C59CEF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362397E-3452-3543-8D2B-5A505467F8AF}"/>
              </a:ext>
            </a:extLst>
          </p:cNvPr>
          <p:cNvSpPr>
            <a:spLocks noGrp="1"/>
          </p:cNvSpPr>
          <p:nvPr>
            <p:ph type="sldNum" sz="quarter" idx="12"/>
          </p:nvPr>
        </p:nvSpPr>
        <p:spPr/>
        <p:txBody>
          <a:bodyPr/>
          <a:lstStyle/>
          <a:p>
            <a:fld id="{A07B7E4E-1AD6-0648-BF15-F09A68F88C2A}" type="slidenum">
              <a:rPr lang="en-US" smtClean="0"/>
              <a:t>‹#›</a:t>
            </a:fld>
            <a:endParaRPr lang="en-US"/>
          </a:p>
        </p:txBody>
      </p:sp>
    </p:spTree>
    <p:extLst>
      <p:ext uri="{BB962C8B-B14F-4D97-AF65-F5344CB8AC3E}">
        <p14:creationId xmlns:p14="http://schemas.microsoft.com/office/powerpoint/2010/main" val="3300197613"/>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81F0C-F332-954E-927F-D0A79CF0832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DC92440-794F-7349-A422-E2C4B993A01D}"/>
              </a:ext>
            </a:extLst>
          </p:cNvPr>
          <p:cNvSpPr>
            <a:spLocks noGrp="1"/>
          </p:cNvSpPr>
          <p:nvPr>
            <p:ph type="dt" sz="half" idx="10"/>
          </p:nvPr>
        </p:nvSpPr>
        <p:spPr/>
        <p:txBody>
          <a:bodyPr/>
          <a:lstStyle/>
          <a:p>
            <a:fld id="{7D7954C6-EB66-B44A-A3A4-8ADEC1AF3FB7}" type="datetimeFigureOut">
              <a:rPr lang="en-US" smtClean="0"/>
              <a:t>5/3/22</a:t>
            </a:fld>
            <a:endParaRPr lang="en-US"/>
          </a:p>
        </p:txBody>
      </p:sp>
      <p:sp>
        <p:nvSpPr>
          <p:cNvPr id="4" name="Footer Placeholder 3">
            <a:extLst>
              <a:ext uri="{FF2B5EF4-FFF2-40B4-BE49-F238E27FC236}">
                <a16:creationId xmlns:a16="http://schemas.microsoft.com/office/drawing/2014/main" id="{211CBD91-3996-F645-A5F9-38FC47C8457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A7BC63-D55D-DB4B-B880-2F86914B6368}"/>
              </a:ext>
            </a:extLst>
          </p:cNvPr>
          <p:cNvSpPr>
            <a:spLocks noGrp="1"/>
          </p:cNvSpPr>
          <p:nvPr>
            <p:ph type="sldNum" sz="quarter" idx="12"/>
          </p:nvPr>
        </p:nvSpPr>
        <p:spPr/>
        <p:txBody>
          <a:bodyPr/>
          <a:lstStyle/>
          <a:p>
            <a:fld id="{A07B7E4E-1AD6-0648-BF15-F09A68F88C2A}" type="slidenum">
              <a:rPr lang="en-US" smtClean="0"/>
              <a:t>‹#›</a:t>
            </a:fld>
            <a:endParaRPr lang="en-US"/>
          </a:p>
        </p:txBody>
      </p:sp>
    </p:spTree>
    <p:extLst>
      <p:ext uri="{BB962C8B-B14F-4D97-AF65-F5344CB8AC3E}">
        <p14:creationId xmlns:p14="http://schemas.microsoft.com/office/powerpoint/2010/main" val="4589516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E9704D-AA35-4A4E-9846-D36C791BFBBA}"/>
              </a:ext>
            </a:extLst>
          </p:cNvPr>
          <p:cNvSpPr>
            <a:spLocks noGrp="1"/>
          </p:cNvSpPr>
          <p:nvPr>
            <p:ph type="dt" sz="half" idx="10"/>
          </p:nvPr>
        </p:nvSpPr>
        <p:spPr/>
        <p:txBody>
          <a:bodyPr/>
          <a:lstStyle/>
          <a:p>
            <a:fld id="{7D7954C6-EB66-B44A-A3A4-8ADEC1AF3FB7}" type="datetimeFigureOut">
              <a:rPr lang="en-US" smtClean="0"/>
              <a:t>5/3/22</a:t>
            </a:fld>
            <a:endParaRPr lang="en-US"/>
          </a:p>
        </p:txBody>
      </p:sp>
      <p:sp>
        <p:nvSpPr>
          <p:cNvPr id="3" name="Footer Placeholder 2">
            <a:extLst>
              <a:ext uri="{FF2B5EF4-FFF2-40B4-BE49-F238E27FC236}">
                <a16:creationId xmlns:a16="http://schemas.microsoft.com/office/drawing/2014/main" id="{04CA93B0-FA84-2240-9548-B705EECC8F5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AC680CA-56BC-2447-A860-E1DBFD7A16BB}"/>
              </a:ext>
            </a:extLst>
          </p:cNvPr>
          <p:cNvSpPr>
            <a:spLocks noGrp="1"/>
          </p:cNvSpPr>
          <p:nvPr>
            <p:ph type="sldNum" sz="quarter" idx="12"/>
          </p:nvPr>
        </p:nvSpPr>
        <p:spPr/>
        <p:txBody>
          <a:bodyPr/>
          <a:lstStyle/>
          <a:p>
            <a:fld id="{A07B7E4E-1AD6-0648-BF15-F09A68F88C2A}" type="slidenum">
              <a:rPr lang="en-US" smtClean="0"/>
              <a:t>‹#›</a:t>
            </a:fld>
            <a:endParaRPr lang="en-US"/>
          </a:p>
        </p:txBody>
      </p:sp>
    </p:spTree>
    <p:extLst>
      <p:ext uri="{BB962C8B-B14F-4D97-AF65-F5344CB8AC3E}">
        <p14:creationId xmlns:p14="http://schemas.microsoft.com/office/powerpoint/2010/main" val="2761385810"/>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D0AAB-5B05-9549-AC6C-8BFDD01625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81AA049-A44F-8949-A5F3-B7ECF11EEAE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0129739-4F8D-2041-B637-1AE4028B35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AC14ABB-9A67-EF40-961D-C0B131B2538C}"/>
              </a:ext>
            </a:extLst>
          </p:cNvPr>
          <p:cNvSpPr>
            <a:spLocks noGrp="1"/>
          </p:cNvSpPr>
          <p:nvPr>
            <p:ph type="dt" sz="half" idx="10"/>
          </p:nvPr>
        </p:nvSpPr>
        <p:spPr/>
        <p:txBody>
          <a:bodyPr/>
          <a:lstStyle/>
          <a:p>
            <a:fld id="{7D7954C6-EB66-B44A-A3A4-8ADEC1AF3FB7}" type="datetimeFigureOut">
              <a:rPr lang="en-US" smtClean="0"/>
              <a:t>5/3/22</a:t>
            </a:fld>
            <a:endParaRPr lang="en-US"/>
          </a:p>
        </p:txBody>
      </p:sp>
      <p:sp>
        <p:nvSpPr>
          <p:cNvPr id="6" name="Footer Placeholder 5">
            <a:extLst>
              <a:ext uri="{FF2B5EF4-FFF2-40B4-BE49-F238E27FC236}">
                <a16:creationId xmlns:a16="http://schemas.microsoft.com/office/drawing/2014/main" id="{C79274AF-8528-AB49-A202-25D0DC20D9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FCC50F-90F7-5345-8E54-E03AAAB10C4E}"/>
              </a:ext>
            </a:extLst>
          </p:cNvPr>
          <p:cNvSpPr>
            <a:spLocks noGrp="1"/>
          </p:cNvSpPr>
          <p:nvPr>
            <p:ph type="sldNum" sz="quarter" idx="12"/>
          </p:nvPr>
        </p:nvSpPr>
        <p:spPr/>
        <p:txBody>
          <a:bodyPr/>
          <a:lstStyle/>
          <a:p>
            <a:fld id="{A07B7E4E-1AD6-0648-BF15-F09A68F88C2A}" type="slidenum">
              <a:rPr lang="en-US" smtClean="0"/>
              <a:t>‹#›</a:t>
            </a:fld>
            <a:endParaRPr lang="en-US"/>
          </a:p>
        </p:txBody>
      </p:sp>
    </p:spTree>
    <p:extLst>
      <p:ext uri="{BB962C8B-B14F-4D97-AF65-F5344CB8AC3E}">
        <p14:creationId xmlns:p14="http://schemas.microsoft.com/office/powerpoint/2010/main" val="325084509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16897-BB3C-1A43-A349-6658FE03D9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4A2A229-00D0-8245-A2C0-B552698812E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F71F46-344A-684E-BAA6-5620AD6542F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99D007-569B-9A40-AD90-5BC970C52BDE}"/>
              </a:ext>
            </a:extLst>
          </p:cNvPr>
          <p:cNvSpPr>
            <a:spLocks noGrp="1"/>
          </p:cNvSpPr>
          <p:nvPr>
            <p:ph type="dt" sz="half" idx="10"/>
          </p:nvPr>
        </p:nvSpPr>
        <p:spPr/>
        <p:txBody>
          <a:bodyPr/>
          <a:lstStyle/>
          <a:p>
            <a:fld id="{7D7954C6-EB66-B44A-A3A4-8ADEC1AF3FB7}" type="datetimeFigureOut">
              <a:rPr lang="en-US" smtClean="0"/>
              <a:t>5/3/22</a:t>
            </a:fld>
            <a:endParaRPr lang="en-US"/>
          </a:p>
        </p:txBody>
      </p:sp>
      <p:sp>
        <p:nvSpPr>
          <p:cNvPr id="6" name="Footer Placeholder 5">
            <a:extLst>
              <a:ext uri="{FF2B5EF4-FFF2-40B4-BE49-F238E27FC236}">
                <a16:creationId xmlns:a16="http://schemas.microsoft.com/office/drawing/2014/main" id="{7155FE0F-AA59-8F41-AEDF-4F3D6C717A9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B19D792-7579-D64F-ADC6-EABF9034A492}"/>
              </a:ext>
            </a:extLst>
          </p:cNvPr>
          <p:cNvSpPr>
            <a:spLocks noGrp="1"/>
          </p:cNvSpPr>
          <p:nvPr>
            <p:ph type="sldNum" sz="quarter" idx="12"/>
          </p:nvPr>
        </p:nvSpPr>
        <p:spPr/>
        <p:txBody>
          <a:bodyPr/>
          <a:lstStyle/>
          <a:p>
            <a:fld id="{A07B7E4E-1AD6-0648-BF15-F09A68F88C2A}" type="slidenum">
              <a:rPr lang="en-US" smtClean="0"/>
              <a:t>‹#›</a:t>
            </a:fld>
            <a:endParaRPr lang="en-US"/>
          </a:p>
        </p:txBody>
      </p:sp>
    </p:spTree>
    <p:extLst>
      <p:ext uri="{BB962C8B-B14F-4D97-AF65-F5344CB8AC3E}">
        <p14:creationId xmlns:p14="http://schemas.microsoft.com/office/powerpoint/2010/main" val="1198815877"/>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EC36277-CD85-904C-8D68-1F025ADC51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0BB2F1-BFBD-0743-8F5D-D315E0E823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B0A242-42AC-0B4B-9DB0-01813F1F1BB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D7954C6-EB66-B44A-A3A4-8ADEC1AF3FB7}" type="datetimeFigureOut">
              <a:rPr lang="en-US" smtClean="0"/>
              <a:t>5/3/22</a:t>
            </a:fld>
            <a:endParaRPr lang="en-US"/>
          </a:p>
        </p:txBody>
      </p:sp>
      <p:sp>
        <p:nvSpPr>
          <p:cNvPr id="5" name="Footer Placeholder 4">
            <a:extLst>
              <a:ext uri="{FF2B5EF4-FFF2-40B4-BE49-F238E27FC236}">
                <a16:creationId xmlns:a16="http://schemas.microsoft.com/office/drawing/2014/main" id="{D52E438F-8403-AA4F-8C8F-A22DB7D5652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24EB1A0-881C-6B41-B895-A8C8187C8D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7B7E4E-1AD6-0648-BF15-F09A68F88C2A}" type="slidenum">
              <a:rPr lang="en-US" smtClean="0"/>
              <a:t>‹#›</a:t>
            </a:fld>
            <a:endParaRPr lang="en-US"/>
          </a:p>
        </p:txBody>
      </p:sp>
    </p:spTree>
    <p:extLst>
      <p:ext uri="{BB962C8B-B14F-4D97-AF65-F5344CB8AC3E}">
        <p14:creationId xmlns:p14="http://schemas.microsoft.com/office/powerpoint/2010/main" val="15584772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microsoft.com/office/2018/10/relationships/comments" Target="../comments/modernComment_103_FDB8988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microsoft.com/office/2018/10/relationships/comments" Target="../comments/modernComment_104_6BF1D75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microsoft.com/office/2018/10/relationships/comments" Target="../comments/modernComment_10B_9DEBE07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6" Type="http://schemas.openxmlformats.org/officeDocument/2006/relationships/image" Target="../media/image14.svg"/><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9.jpe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png"/><Relationship Id="rId4" Type="http://schemas.openxmlformats.org/officeDocument/2006/relationships/image" Target="../media/image2.svg"/><Relationship Id="rId9" Type="http://schemas.openxmlformats.org/officeDocument/2006/relationships/image" Target="../media/image7.png"/><Relationship Id="rId14" Type="http://schemas.openxmlformats.org/officeDocument/2006/relationships/image" Target="../media/image12.svg"/></Relationships>
</file>

<file path=ppt/slides/_rels/slide4.xml.rels><?xml version="1.0" encoding="UTF-8" standalone="yes"?>
<Relationships xmlns="http://schemas.openxmlformats.org/package/2006/relationships"><Relationship Id="rId8" Type="http://schemas.openxmlformats.org/officeDocument/2006/relationships/image" Target="../media/image6.svg"/><Relationship Id="rId13" Type="http://schemas.openxmlformats.org/officeDocument/2006/relationships/image" Target="../media/image16.jpe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11" Type="http://schemas.openxmlformats.org/officeDocument/2006/relationships/image" Target="../media/image12.svg"/><Relationship Id="rId5" Type="http://schemas.openxmlformats.org/officeDocument/2006/relationships/image" Target="../media/image3.png"/><Relationship Id="rId10" Type="http://schemas.openxmlformats.org/officeDocument/2006/relationships/image" Target="../media/image11.png"/><Relationship Id="rId4" Type="http://schemas.openxmlformats.org/officeDocument/2006/relationships/image" Target="../media/image2.svg"/><Relationship Id="rId9"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6.jpeg"/><Relationship Id="rId4" Type="http://schemas.openxmlformats.org/officeDocument/2006/relationships/image" Target="../media/image3.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svg"/><Relationship Id="rId7" Type="http://schemas.openxmlformats.org/officeDocument/2006/relationships/image" Target="../media/image20.png"/><Relationship Id="rId2" Type="http://schemas.openxmlformats.org/officeDocument/2006/relationships/image" Target="../media/image5.png"/><Relationship Id="rId1" Type="http://schemas.openxmlformats.org/officeDocument/2006/relationships/slideLayout" Target="../slideLayouts/slideLayout6.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svg"/><Relationship Id="rId7" Type="http://schemas.openxmlformats.org/officeDocument/2006/relationships/image" Target="../media/image8.png"/><Relationship Id="rId12" Type="http://schemas.openxmlformats.org/officeDocument/2006/relationships/image" Target="../media/image14.svg"/><Relationship Id="rId2" Type="http://schemas.openxmlformats.org/officeDocument/2006/relationships/image" Target="../media/image3.png"/><Relationship Id="rId1" Type="http://schemas.openxmlformats.org/officeDocument/2006/relationships/slideLayout" Target="../slideLayouts/slideLayout4.xml"/><Relationship Id="rId6" Type="http://schemas.openxmlformats.org/officeDocument/2006/relationships/image" Target="../media/image7.png"/><Relationship Id="rId11" Type="http://schemas.openxmlformats.org/officeDocument/2006/relationships/image" Target="../media/image13.png"/><Relationship Id="rId5" Type="http://schemas.openxmlformats.org/officeDocument/2006/relationships/image" Target="../media/image6.svg"/><Relationship Id="rId10" Type="http://schemas.openxmlformats.org/officeDocument/2006/relationships/image" Target="../media/image12.svg"/><Relationship Id="rId4" Type="http://schemas.openxmlformats.org/officeDocument/2006/relationships/image" Target="../media/image5.png"/><Relationship Id="rId9"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02_16FFC463.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47CC4-B3D2-3845-8BAC-630CE0B969AB}"/>
              </a:ext>
            </a:extLst>
          </p:cNvPr>
          <p:cNvSpPr>
            <a:spLocks noGrp="1"/>
          </p:cNvSpPr>
          <p:nvPr>
            <p:ph type="ctrTitle"/>
          </p:nvPr>
        </p:nvSpPr>
        <p:spPr/>
        <p:txBody>
          <a:bodyPr/>
          <a:lstStyle/>
          <a:p>
            <a:r>
              <a:rPr lang="en-US"/>
              <a:t>Covid Nearby System</a:t>
            </a:r>
          </a:p>
        </p:txBody>
      </p:sp>
      <p:sp>
        <p:nvSpPr>
          <p:cNvPr id="3" name="Subtitle 2">
            <a:extLst>
              <a:ext uri="{FF2B5EF4-FFF2-40B4-BE49-F238E27FC236}">
                <a16:creationId xmlns:a16="http://schemas.microsoft.com/office/drawing/2014/main" id="{E0F206CB-6C7A-EB4C-B738-7AEBCB439479}"/>
              </a:ext>
            </a:extLst>
          </p:cNvPr>
          <p:cNvSpPr>
            <a:spLocks noGrp="1"/>
          </p:cNvSpPr>
          <p:nvPr>
            <p:ph type="subTitle" idx="1"/>
          </p:nvPr>
        </p:nvSpPr>
        <p:spPr/>
        <p:txBody>
          <a:bodyPr/>
          <a:lstStyle/>
          <a:p>
            <a:endParaRPr lang="en-US"/>
          </a:p>
        </p:txBody>
      </p:sp>
      <p:sp>
        <p:nvSpPr>
          <p:cNvPr id="4" name="Slide Number Placeholder 3">
            <a:extLst>
              <a:ext uri="{FF2B5EF4-FFF2-40B4-BE49-F238E27FC236}">
                <a16:creationId xmlns:a16="http://schemas.microsoft.com/office/drawing/2014/main" id="{4D3040FE-CB12-808A-30C1-0AAA09143C60}"/>
              </a:ext>
            </a:extLst>
          </p:cNvPr>
          <p:cNvSpPr>
            <a:spLocks noGrp="1"/>
          </p:cNvSpPr>
          <p:nvPr>
            <p:ph type="sldNum" sz="quarter" idx="12"/>
          </p:nvPr>
        </p:nvSpPr>
        <p:spPr/>
        <p:txBody>
          <a:bodyPr/>
          <a:lstStyle/>
          <a:p>
            <a:fld id="{A07B7E4E-1AD6-0648-BF15-F09A68F88C2A}" type="slidenum">
              <a:rPr lang="en-US" smtClean="0"/>
              <a:t>1</a:t>
            </a:fld>
            <a:endParaRPr lang="en-US"/>
          </a:p>
        </p:txBody>
      </p:sp>
    </p:spTree>
    <p:extLst>
      <p:ext uri="{BB962C8B-B14F-4D97-AF65-F5344CB8AC3E}">
        <p14:creationId xmlns:p14="http://schemas.microsoft.com/office/powerpoint/2010/main" val="1072570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9CE78-D7FA-B748-974E-FBC9D4A625D4}"/>
              </a:ext>
            </a:extLst>
          </p:cNvPr>
          <p:cNvSpPr>
            <a:spLocks noGrp="1"/>
          </p:cNvSpPr>
          <p:nvPr>
            <p:ph type="title"/>
          </p:nvPr>
        </p:nvSpPr>
        <p:spPr/>
        <p:txBody>
          <a:bodyPr>
            <a:normAutofit/>
          </a:bodyPr>
          <a:lstStyle/>
          <a:p>
            <a:r>
              <a:rPr lang="en-US" sz="3200">
                <a:latin typeface="Calibri"/>
                <a:cs typeface="Calibri"/>
              </a:rPr>
              <a:t>Covid Nearby Web Server – NodeJS Responsibilities &amp; Interaction</a:t>
            </a:r>
          </a:p>
        </p:txBody>
      </p:sp>
      <p:sp>
        <p:nvSpPr>
          <p:cNvPr id="3" name="Content Placeholder 2">
            <a:extLst>
              <a:ext uri="{FF2B5EF4-FFF2-40B4-BE49-F238E27FC236}">
                <a16:creationId xmlns:a16="http://schemas.microsoft.com/office/drawing/2014/main" id="{8D26D1B7-8157-8D4F-8129-D6BA69F7DE1A}"/>
              </a:ext>
            </a:extLst>
          </p:cNvPr>
          <p:cNvSpPr>
            <a:spLocks noGrp="1"/>
          </p:cNvSpPr>
          <p:nvPr>
            <p:ph idx="1"/>
          </p:nvPr>
        </p:nvSpPr>
        <p:spPr/>
        <p:txBody>
          <a:bodyPr vert="horz" lIns="91440" tIns="45720" rIns="91440" bIns="45720" rtlCol="0" anchor="t">
            <a:normAutofit/>
          </a:bodyPr>
          <a:lstStyle/>
          <a:p>
            <a:r>
              <a:rPr lang="en-US" sz="2000"/>
              <a:t>NodeJS is the Backend API used to fetch data from the DB to provide back to the frontend (ReactJS)</a:t>
            </a:r>
            <a:endParaRPr lang="en-US" sz="2000">
              <a:cs typeface="Calibri"/>
            </a:endParaRPr>
          </a:p>
          <a:p>
            <a:r>
              <a:rPr lang="en-US" sz="2000">
                <a:ea typeface="+mn-lt"/>
                <a:cs typeface="+mn-lt"/>
              </a:rPr>
              <a:t>After entering the survey form on page load, the data is being stored I the database through the node server.</a:t>
            </a:r>
          </a:p>
          <a:p>
            <a:r>
              <a:rPr lang="en-US" sz="2000">
                <a:ea typeface="+mn-lt"/>
                <a:cs typeface="+mn-lt"/>
              </a:rPr>
              <a:t>The node server gets data with respect to the confirmed cases &amp; </a:t>
            </a:r>
            <a:r>
              <a:rPr lang="en-US" sz="2000" err="1">
                <a:ea typeface="+mn-lt"/>
                <a:cs typeface="+mn-lt"/>
              </a:rPr>
              <a:t>symp</a:t>
            </a:r>
            <a:r>
              <a:rPr lang="en-US" sz="2000">
                <a:ea typeface="+mn-lt"/>
                <a:cs typeface="+mn-lt"/>
              </a:rPr>
              <a:t>/</a:t>
            </a:r>
            <a:r>
              <a:rPr lang="en-US" sz="2000" err="1">
                <a:ea typeface="+mn-lt"/>
                <a:cs typeface="+mn-lt"/>
              </a:rPr>
              <a:t>asymp</a:t>
            </a:r>
            <a:r>
              <a:rPr lang="en-US" sz="2000">
                <a:ea typeface="+mn-lt"/>
                <a:cs typeface="+mn-lt"/>
              </a:rPr>
              <a:t> count depending on the latitude and longitude sent by the frontend application.</a:t>
            </a:r>
          </a:p>
          <a:p>
            <a:r>
              <a:rPr lang="en-US" sz="2000"/>
              <a:t>NodeJS also gives a call to the Flask server that is responsible for building fresh quadtrees and computing the SR queries to provide back to the frontend.</a:t>
            </a:r>
            <a:endParaRPr lang="en-US" sz="2000">
              <a:cs typeface="Calibri"/>
            </a:endParaRPr>
          </a:p>
        </p:txBody>
      </p:sp>
      <p:sp>
        <p:nvSpPr>
          <p:cNvPr id="4" name="Slide Number Placeholder 3">
            <a:extLst>
              <a:ext uri="{FF2B5EF4-FFF2-40B4-BE49-F238E27FC236}">
                <a16:creationId xmlns:a16="http://schemas.microsoft.com/office/drawing/2014/main" id="{8E90661B-2DE1-AF85-2241-630535CAAC88}"/>
              </a:ext>
            </a:extLst>
          </p:cNvPr>
          <p:cNvSpPr>
            <a:spLocks noGrp="1"/>
          </p:cNvSpPr>
          <p:nvPr>
            <p:ph type="sldNum" sz="quarter" idx="12"/>
          </p:nvPr>
        </p:nvSpPr>
        <p:spPr/>
        <p:txBody>
          <a:bodyPr/>
          <a:lstStyle/>
          <a:p>
            <a:fld id="{A07B7E4E-1AD6-0648-BF15-F09A68F88C2A}" type="slidenum">
              <a:rPr lang="en-US" smtClean="0"/>
              <a:t>10</a:t>
            </a:fld>
            <a:endParaRPr lang="en-US"/>
          </a:p>
        </p:txBody>
      </p:sp>
    </p:spTree>
    <p:extLst>
      <p:ext uri="{BB962C8B-B14F-4D97-AF65-F5344CB8AC3E}">
        <p14:creationId xmlns:p14="http://schemas.microsoft.com/office/powerpoint/2010/main" val="4256733319"/>
      </p:ext>
    </p:extLst>
  </p:cSld>
  <p:clrMapOvr>
    <a:masterClrMapping/>
  </p:clrMapOvr>
  <p:extLst>
    <p:ext uri="{6950BFC3-D8DA-4A85-94F7-54DA5524770B}">
      <p188:commentRel xmlns:p188="http://schemas.microsoft.com/office/powerpoint/2018/8/main" r:id="rId2"/>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6BF43-B350-9DC5-F5A0-B16B95515A72}"/>
              </a:ext>
            </a:extLst>
          </p:cNvPr>
          <p:cNvSpPr>
            <a:spLocks noGrp="1"/>
          </p:cNvSpPr>
          <p:nvPr>
            <p:ph type="title"/>
          </p:nvPr>
        </p:nvSpPr>
        <p:spPr/>
        <p:txBody>
          <a:bodyPr>
            <a:normAutofit/>
          </a:bodyPr>
          <a:lstStyle/>
          <a:p>
            <a:r>
              <a:rPr lang="en-US" sz="3200">
                <a:latin typeface="Calibri"/>
                <a:cs typeface="Calibri Light"/>
              </a:rPr>
              <a:t>Covid Nearby Web Server – NodeJS – Setup &amp; Run</a:t>
            </a:r>
            <a:endParaRPr lang="en-US">
              <a:latin typeface="Calibri"/>
              <a:cs typeface="Calibri"/>
            </a:endParaRPr>
          </a:p>
        </p:txBody>
      </p:sp>
      <p:sp>
        <p:nvSpPr>
          <p:cNvPr id="3" name="Content Placeholder 2">
            <a:extLst>
              <a:ext uri="{FF2B5EF4-FFF2-40B4-BE49-F238E27FC236}">
                <a16:creationId xmlns:a16="http://schemas.microsoft.com/office/drawing/2014/main" id="{F97841F2-068F-7D6E-FDBF-A9D63AE631E1}"/>
              </a:ext>
            </a:extLst>
          </p:cNvPr>
          <p:cNvSpPr>
            <a:spLocks noGrp="1"/>
          </p:cNvSpPr>
          <p:nvPr>
            <p:ph idx="1"/>
          </p:nvPr>
        </p:nvSpPr>
        <p:spPr>
          <a:xfrm>
            <a:off x="838200" y="1336166"/>
            <a:ext cx="10515600" cy="4840797"/>
          </a:xfrm>
        </p:spPr>
        <p:txBody>
          <a:bodyPr vert="horz" lIns="91440" tIns="45720" rIns="91440" bIns="45720" rtlCol="0" anchor="t">
            <a:normAutofit/>
          </a:bodyPr>
          <a:lstStyle/>
          <a:p>
            <a:r>
              <a:rPr lang="en-US" sz="1800">
                <a:latin typeface="Calibri Light"/>
                <a:ea typeface="+mn-lt"/>
                <a:cs typeface="+mn-lt"/>
              </a:rPr>
              <a:t>To Run the Application:</a:t>
            </a:r>
          </a:p>
          <a:p>
            <a:pPr marL="0" indent="0">
              <a:buNone/>
            </a:pPr>
            <a:r>
              <a:rPr lang="en-US" sz="1800">
                <a:latin typeface="Calibri Light"/>
                <a:ea typeface="+mn-lt"/>
                <a:cs typeface="+mn-lt"/>
              </a:rPr>
              <a:t>To run the Node Server, we must have our Database which is </a:t>
            </a:r>
            <a:r>
              <a:rPr lang="en-US" sz="1800" err="1">
                <a:latin typeface="Calibri Light"/>
                <a:ea typeface="+mn-lt"/>
                <a:cs typeface="+mn-lt"/>
              </a:rPr>
              <a:t>MongoDb</a:t>
            </a:r>
            <a:r>
              <a:rPr lang="en-US" sz="1800">
                <a:latin typeface="Calibri Light"/>
                <a:ea typeface="+mn-lt"/>
                <a:cs typeface="+mn-lt"/>
              </a:rPr>
              <a:t> setup. We must also have the Python application running which is being called by the flask server. The Node server uses these to fetch data and provide it to the frontend react application.</a:t>
            </a:r>
          </a:p>
          <a:p>
            <a:pPr marL="514350" indent="-514350">
              <a:buAutoNum type="arabicPeriod"/>
            </a:pPr>
            <a:r>
              <a:rPr lang="en-US" sz="1800">
                <a:latin typeface="Calibri Light"/>
                <a:ea typeface="+mn-lt"/>
                <a:cs typeface="+mn-lt"/>
              </a:rPr>
              <a:t>Make sure you have NodeJS installed. </a:t>
            </a:r>
          </a:p>
          <a:p>
            <a:pPr marL="514350" indent="-514350">
              <a:buAutoNum type="arabicPeriod"/>
            </a:pPr>
            <a:r>
              <a:rPr lang="en-US" sz="1800">
                <a:latin typeface="Calibri Light"/>
                <a:ea typeface="+mn-lt"/>
                <a:cs typeface="+mn-lt"/>
              </a:rPr>
              <a:t>To check that, go to the terminal, enter node –v</a:t>
            </a:r>
          </a:p>
          <a:p>
            <a:pPr marL="514350" indent="-514350">
              <a:buAutoNum type="arabicPeriod"/>
            </a:pPr>
            <a:r>
              <a:rPr lang="en-US" sz="1800">
                <a:latin typeface="Calibri Light"/>
                <a:ea typeface="+mn-lt"/>
                <a:cs typeface="+mn-lt"/>
              </a:rPr>
              <a:t>Go to the Application, do </a:t>
            </a:r>
            <a:r>
              <a:rPr lang="en-US" sz="1800" err="1">
                <a:latin typeface="Calibri Light"/>
                <a:ea typeface="+mn-lt"/>
                <a:cs typeface="+mn-lt"/>
              </a:rPr>
              <a:t>npm</a:t>
            </a:r>
            <a:r>
              <a:rPr lang="en-US" sz="1800">
                <a:latin typeface="Calibri Light"/>
                <a:ea typeface="+mn-lt"/>
                <a:cs typeface="+mn-lt"/>
              </a:rPr>
              <a:t> install – This installs all the packages that are mentioned in the </a:t>
            </a:r>
            <a:r>
              <a:rPr lang="en-US" sz="1800" err="1">
                <a:latin typeface="Calibri Light"/>
                <a:ea typeface="+mn-lt"/>
                <a:cs typeface="+mn-lt"/>
              </a:rPr>
              <a:t>package.json</a:t>
            </a:r>
            <a:r>
              <a:rPr lang="en-US" sz="1800">
                <a:latin typeface="Calibri Light"/>
                <a:ea typeface="+mn-lt"/>
                <a:cs typeface="+mn-lt"/>
              </a:rPr>
              <a:t> into the </a:t>
            </a:r>
            <a:r>
              <a:rPr lang="en-US" sz="1800" err="1">
                <a:latin typeface="Calibri Light"/>
                <a:ea typeface="+mn-lt"/>
                <a:cs typeface="+mn-lt"/>
              </a:rPr>
              <a:t>node_modules</a:t>
            </a:r>
            <a:r>
              <a:rPr lang="en-US" sz="1800">
                <a:latin typeface="Calibri Light"/>
                <a:ea typeface="+mn-lt"/>
                <a:cs typeface="+mn-lt"/>
              </a:rPr>
              <a:t> folder.</a:t>
            </a:r>
          </a:p>
          <a:p>
            <a:pPr marL="514350" indent="-514350">
              <a:buAutoNum type="arabicPeriod"/>
            </a:pPr>
            <a:r>
              <a:rPr lang="en-US" sz="1800">
                <a:latin typeface="Calibri Light"/>
                <a:ea typeface="+mn-lt"/>
                <a:cs typeface="+mn-lt"/>
              </a:rPr>
              <a:t>Must add .env file in the root folder  (details in the next slide) </a:t>
            </a:r>
          </a:p>
          <a:p>
            <a:pPr marL="0" indent="0">
              <a:buNone/>
            </a:pPr>
            <a:endParaRPr lang="en-US">
              <a:latin typeface="Calibri" panose="020F0502020204030204"/>
              <a:cs typeface="Calibri"/>
            </a:endParaRPr>
          </a:p>
        </p:txBody>
      </p:sp>
      <p:sp>
        <p:nvSpPr>
          <p:cNvPr id="4" name="Slide Number Placeholder 3">
            <a:extLst>
              <a:ext uri="{FF2B5EF4-FFF2-40B4-BE49-F238E27FC236}">
                <a16:creationId xmlns:a16="http://schemas.microsoft.com/office/drawing/2014/main" id="{F6F65ED6-A0BB-F862-5CEE-D3FD71909CA0}"/>
              </a:ext>
            </a:extLst>
          </p:cNvPr>
          <p:cNvSpPr>
            <a:spLocks noGrp="1"/>
          </p:cNvSpPr>
          <p:nvPr>
            <p:ph type="sldNum" sz="quarter" idx="12"/>
          </p:nvPr>
        </p:nvSpPr>
        <p:spPr/>
        <p:txBody>
          <a:bodyPr/>
          <a:lstStyle/>
          <a:p>
            <a:fld id="{A07B7E4E-1AD6-0648-BF15-F09A68F88C2A}" type="slidenum">
              <a:rPr lang="en-US" smtClean="0"/>
              <a:t>11</a:t>
            </a:fld>
            <a:endParaRPr lang="en-US"/>
          </a:p>
        </p:txBody>
      </p:sp>
    </p:spTree>
    <p:extLst>
      <p:ext uri="{BB962C8B-B14F-4D97-AF65-F5344CB8AC3E}">
        <p14:creationId xmlns:p14="http://schemas.microsoft.com/office/powerpoint/2010/main" val="11812122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557F4-7BB0-E645-A5A8-D07BE0DCF7B4}"/>
              </a:ext>
            </a:extLst>
          </p:cNvPr>
          <p:cNvSpPr>
            <a:spLocks noGrp="1"/>
          </p:cNvSpPr>
          <p:nvPr>
            <p:ph type="title"/>
          </p:nvPr>
        </p:nvSpPr>
        <p:spPr/>
        <p:txBody>
          <a:bodyPr>
            <a:normAutofit/>
          </a:bodyPr>
          <a:lstStyle/>
          <a:p>
            <a:r>
              <a:rPr lang="en-US" sz="3200">
                <a:latin typeface="Calibri"/>
                <a:cs typeface="Calibri"/>
              </a:rPr>
              <a:t>.env for NodeJS application</a:t>
            </a:r>
          </a:p>
        </p:txBody>
      </p:sp>
      <p:sp>
        <p:nvSpPr>
          <p:cNvPr id="3" name="Content Placeholder 2">
            <a:extLst>
              <a:ext uri="{FF2B5EF4-FFF2-40B4-BE49-F238E27FC236}">
                <a16:creationId xmlns:a16="http://schemas.microsoft.com/office/drawing/2014/main" id="{EBE0B901-C9CA-0642-B97B-3BA5515A6F08}"/>
              </a:ext>
            </a:extLst>
          </p:cNvPr>
          <p:cNvSpPr>
            <a:spLocks noGrp="1"/>
          </p:cNvSpPr>
          <p:nvPr>
            <p:ph idx="1"/>
          </p:nvPr>
        </p:nvSpPr>
        <p:spPr/>
        <p:txBody>
          <a:bodyPr vert="horz" lIns="91440" tIns="45720" rIns="91440" bIns="45720" rtlCol="0" anchor="t">
            <a:normAutofit/>
          </a:bodyPr>
          <a:lstStyle/>
          <a:p>
            <a:r>
              <a:rPr lang="en-US" sz="1800">
                <a:latin typeface="Calibri Light"/>
                <a:cs typeface="Calibri Light"/>
              </a:rPr>
              <a:t>The env file contains a list of parameters which are required to run the application locally</a:t>
            </a:r>
          </a:p>
          <a:p>
            <a:r>
              <a:rPr lang="en-US" sz="1800">
                <a:latin typeface="Calibri Light"/>
                <a:cs typeface="Calibri Light"/>
              </a:rPr>
              <a:t>Follow are the variables and how they need to be defined:</a:t>
            </a:r>
          </a:p>
          <a:p>
            <a:pPr marL="0" indent="0">
              <a:buNone/>
            </a:pPr>
            <a:r>
              <a:rPr lang="en-US" sz="1800">
                <a:latin typeface="Calibri Light"/>
                <a:cs typeface="Calibri Light"/>
              </a:rPr>
              <a:t>1. NODE_ENV= &lt;environment on which the application runs&gt; (example: development, production)</a:t>
            </a:r>
            <a:endParaRPr lang="en-US" sz="1800">
              <a:latin typeface="Calibri Light"/>
              <a:ea typeface="Calibri"/>
              <a:cs typeface="Calibri Light"/>
            </a:endParaRPr>
          </a:p>
          <a:p>
            <a:pPr marL="0" indent="0">
              <a:buNone/>
            </a:pPr>
            <a:r>
              <a:rPr lang="en-US" sz="1800">
                <a:latin typeface="Calibri Light"/>
                <a:cs typeface="Calibri Light"/>
              </a:rPr>
              <a:t>2. DB_URL= &lt;</a:t>
            </a:r>
            <a:r>
              <a:rPr lang="en-US" sz="1800" err="1">
                <a:latin typeface="Calibri Light"/>
                <a:cs typeface="Calibri Light"/>
              </a:rPr>
              <a:t>mongodb-url</a:t>
            </a:r>
            <a:r>
              <a:rPr lang="en-US" sz="1800">
                <a:latin typeface="Calibri Light"/>
                <a:cs typeface="Calibri Light"/>
              </a:rPr>
              <a:t>&gt;</a:t>
            </a:r>
            <a:endParaRPr lang="en-US" sz="1800">
              <a:latin typeface="Calibri Light"/>
              <a:ea typeface="Calibri"/>
              <a:cs typeface="Calibri Light"/>
            </a:endParaRPr>
          </a:p>
          <a:p>
            <a:pPr marL="0" indent="0">
              <a:buNone/>
            </a:pPr>
            <a:r>
              <a:rPr lang="en-US" sz="1800">
                <a:latin typeface="Calibri Light"/>
                <a:cs typeface="Calibri Light"/>
              </a:rPr>
              <a:t>3. SESSION_SECRET=&lt;use any constant name to this&gt;</a:t>
            </a:r>
            <a:endParaRPr lang="en-US" sz="1800">
              <a:latin typeface="Calibri Light"/>
              <a:ea typeface="Calibri"/>
              <a:cs typeface="Calibri Light"/>
            </a:endParaRPr>
          </a:p>
          <a:p>
            <a:pPr marL="0" indent="0">
              <a:buNone/>
            </a:pPr>
            <a:r>
              <a:rPr lang="en-US" sz="1800">
                <a:latin typeface="Calibri Light"/>
                <a:cs typeface="Calibri Light"/>
              </a:rPr>
              <a:t>4. COOKIE_NAME=</a:t>
            </a:r>
            <a:r>
              <a:rPr lang="en-US" sz="1800">
                <a:latin typeface="Calibri Light"/>
                <a:ea typeface="+mn-lt"/>
                <a:cs typeface="+mn-lt"/>
              </a:rPr>
              <a:t>&lt;use any constant name to this&gt;</a:t>
            </a:r>
          </a:p>
          <a:p>
            <a:pPr marL="0" indent="0">
              <a:buNone/>
            </a:pPr>
            <a:r>
              <a:rPr lang="en-US" sz="1800">
                <a:latin typeface="Calibri Light"/>
                <a:cs typeface="Calibri Light"/>
              </a:rPr>
              <a:t>5. PORT (We can change the port on which our application is running by providing the port number here. This is being done in case if the default port is already being used or the user just felt the need to change the port.)</a:t>
            </a:r>
          </a:p>
        </p:txBody>
      </p:sp>
      <p:sp>
        <p:nvSpPr>
          <p:cNvPr id="4" name="Slide Number Placeholder 3">
            <a:extLst>
              <a:ext uri="{FF2B5EF4-FFF2-40B4-BE49-F238E27FC236}">
                <a16:creationId xmlns:a16="http://schemas.microsoft.com/office/drawing/2014/main" id="{B2557640-E7CE-626F-4176-8D3B66323DEC}"/>
              </a:ext>
            </a:extLst>
          </p:cNvPr>
          <p:cNvSpPr>
            <a:spLocks noGrp="1"/>
          </p:cNvSpPr>
          <p:nvPr>
            <p:ph type="sldNum" sz="quarter" idx="12"/>
          </p:nvPr>
        </p:nvSpPr>
        <p:spPr/>
        <p:txBody>
          <a:bodyPr/>
          <a:lstStyle/>
          <a:p>
            <a:fld id="{A07B7E4E-1AD6-0648-BF15-F09A68F88C2A}" type="slidenum">
              <a:rPr lang="en-US" smtClean="0"/>
              <a:t>12</a:t>
            </a:fld>
            <a:endParaRPr lang="en-US"/>
          </a:p>
        </p:txBody>
      </p:sp>
    </p:spTree>
    <p:extLst>
      <p:ext uri="{BB962C8B-B14F-4D97-AF65-F5344CB8AC3E}">
        <p14:creationId xmlns:p14="http://schemas.microsoft.com/office/powerpoint/2010/main" val="8974261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3F9395-D96D-CE4A-B5F8-3DD0DA9B5895}"/>
              </a:ext>
            </a:extLst>
          </p:cNvPr>
          <p:cNvSpPr>
            <a:spLocks noGrp="1"/>
          </p:cNvSpPr>
          <p:nvPr>
            <p:ph type="title"/>
          </p:nvPr>
        </p:nvSpPr>
        <p:spPr/>
        <p:txBody>
          <a:bodyPr>
            <a:normAutofit/>
          </a:bodyPr>
          <a:lstStyle/>
          <a:p>
            <a:r>
              <a:rPr lang="en-US" sz="3200">
                <a:latin typeface="Calibri"/>
                <a:cs typeface="Calibri"/>
              </a:rPr>
              <a:t>Covid Nearby SR Queries Python – Responsibilities &amp; Interaction.</a:t>
            </a:r>
          </a:p>
        </p:txBody>
      </p:sp>
      <p:sp>
        <p:nvSpPr>
          <p:cNvPr id="3" name="Content Placeholder 2">
            <a:extLst>
              <a:ext uri="{FF2B5EF4-FFF2-40B4-BE49-F238E27FC236}">
                <a16:creationId xmlns:a16="http://schemas.microsoft.com/office/drawing/2014/main" id="{4156E97F-E210-744E-A9D3-60EB93AA9A58}"/>
              </a:ext>
            </a:extLst>
          </p:cNvPr>
          <p:cNvSpPr>
            <a:spLocks noGrp="1"/>
          </p:cNvSpPr>
          <p:nvPr>
            <p:ph idx="1"/>
          </p:nvPr>
        </p:nvSpPr>
        <p:spPr/>
        <p:txBody>
          <a:bodyPr vert="horz" lIns="91440" tIns="45720" rIns="91440" bIns="45720" rtlCol="0" anchor="t">
            <a:normAutofit/>
          </a:bodyPr>
          <a:lstStyle/>
          <a:p>
            <a:r>
              <a:rPr lang="en-US" sz="1800">
                <a:latin typeface="Calibri Light"/>
                <a:cs typeface="Calibri"/>
              </a:rPr>
              <a:t>The Covid Nearby Python application is being called by the Flask Server.</a:t>
            </a:r>
          </a:p>
          <a:p>
            <a:r>
              <a:rPr lang="en-US" sz="1800">
                <a:latin typeface="Calibri Light"/>
                <a:cs typeface="Calibri"/>
              </a:rPr>
              <a:t>The application is responsible to build </a:t>
            </a:r>
            <a:r>
              <a:rPr lang="en-US" sz="1800" err="1">
                <a:latin typeface="Calibri Light"/>
                <a:cs typeface="Calibri"/>
              </a:rPr>
              <a:t>quadtress</a:t>
            </a:r>
            <a:r>
              <a:rPr lang="en-US" sz="1800">
                <a:latin typeface="Calibri Light"/>
                <a:cs typeface="Calibri"/>
              </a:rPr>
              <a:t> and </a:t>
            </a:r>
            <a:r>
              <a:rPr lang="en-US" sz="1800">
                <a:latin typeface="Calibri Light"/>
                <a:ea typeface="+mn-lt"/>
                <a:cs typeface="+mn-lt"/>
              </a:rPr>
              <a:t>answering SR queries using the built quadtrees.</a:t>
            </a:r>
          </a:p>
          <a:p>
            <a:r>
              <a:rPr lang="en-US" sz="1800">
                <a:latin typeface="Calibri Light"/>
                <a:ea typeface="Calibri"/>
                <a:cs typeface="Calibri"/>
              </a:rPr>
              <a:t>The SR Queries gives a report of count on the number of people having symptoms &amp; not having symptoms for the past 14 days.</a:t>
            </a:r>
          </a:p>
          <a:p>
            <a:r>
              <a:rPr lang="en-US" sz="1800">
                <a:latin typeface="Calibri Light"/>
                <a:ea typeface="Calibri"/>
                <a:cs typeface="Calibri"/>
              </a:rPr>
              <a:t>This data is provided back to the Node Server requesting to get the # of </a:t>
            </a:r>
            <a:r>
              <a:rPr lang="en-US" sz="1800" err="1">
                <a:latin typeface="Calibri Light"/>
                <a:ea typeface="Calibri"/>
                <a:cs typeface="Calibri"/>
              </a:rPr>
              <a:t>symp</a:t>
            </a:r>
            <a:r>
              <a:rPr lang="en-US" sz="1800">
                <a:latin typeface="Calibri Light"/>
                <a:ea typeface="Calibri"/>
                <a:cs typeface="Calibri"/>
              </a:rPr>
              <a:t>/</a:t>
            </a:r>
            <a:r>
              <a:rPr lang="en-US" sz="1800" err="1">
                <a:latin typeface="Calibri Light"/>
                <a:ea typeface="Calibri"/>
                <a:cs typeface="Calibri"/>
              </a:rPr>
              <a:t>asymp</a:t>
            </a:r>
            <a:r>
              <a:rPr lang="en-US" sz="1800">
                <a:latin typeface="Calibri Light"/>
                <a:ea typeface="Calibri"/>
                <a:cs typeface="Calibri"/>
              </a:rPr>
              <a:t> people.</a:t>
            </a:r>
          </a:p>
          <a:p>
            <a:r>
              <a:rPr lang="en-US" sz="1800">
                <a:latin typeface="Calibri Light"/>
                <a:ea typeface="Calibri"/>
                <a:cs typeface="Calibri"/>
              </a:rPr>
              <a:t>For the Interaction, When we click or zoom in/zoom out on the map on web application(react), it sends the latitude &amp; longitude of that are to the node server.</a:t>
            </a:r>
          </a:p>
          <a:p>
            <a:r>
              <a:rPr lang="en-US" sz="1800">
                <a:latin typeface="Calibri Light"/>
                <a:ea typeface="Calibri"/>
                <a:cs typeface="Calibri"/>
              </a:rPr>
              <a:t>The node server requests the data from the python application as it is building the quadtrees for every 14 days. </a:t>
            </a:r>
            <a:endParaRPr lang="en-US">
              <a:latin typeface="Calibri" panose="020F0502020204030204"/>
              <a:ea typeface="Calibri"/>
              <a:cs typeface="Calibri"/>
            </a:endParaRPr>
          </a:p>
          <a:p>
            <a:r>
              <a:rPr lang="en-US" sz="1800">
                <a:latin typeface="Calibri Light"/>
                <a:ea typeface="Calibri"/>
                <a:cs typeface="Calibri"/>
              </a:rPr>
              <a:t>On receiving the information for the are zoomed-in, this is sent back to the node server to display on the map on the react webpage.</a:t>
            </a:r>
            <a:endParaRPr lang="en-US">
              <a:cs typeface="Calibri"/>
            </a:endParaRPr>
          </a:p>
        </p:txBody>
      </p:sp>
      <p:sp>
        <p:nvSpPr>
          <p:cNvPr id="4" name="Slide Number Placeholder 3">
            <a:extLst>
              <a:ext uri="{FF2B5EF4-FFF2-40B4-BE49-F238E27FC236}">
                <a16:creationId xmlns:a16="http://schemas.microsoft.com/office/drawing/2014/main" id="{0EBF754D-1195-473E-28A9-E76535832B24}"/>
              </a:ext>
            </a:extLst>
          </p:cNvPr>
          <p:cNvSpPr>
            <a:spLocks noGrp="1"/>
          </p:cNvSpPr>
          <p:nvPr>
            <p:ph type="sldNum" sz="quarter" idx="12"/>
          </p:nvPr>
        </p:nvSpPr>
        <p:spPr/>
        <p:txBody>
          <a:bodyPr/>
          <a:lstStyle/>
          <a:p>
            <a:fld id="{A07B7E4E-1AD6-0648-BF15-F09A68F88C2A}" type="slidenum">
              <a:rPr lang="en-US" smtClean="0"/>
              <a:t>13</a:t>
            </a:fld>
            <a:endParaRPr lang="en-US"/>
          </a:p>
        </p:txBody>
      </p:sp>
    </p:spTree>
    <p:extLst>
      <p:ext uri="{BB962C8B-B14F-4D97-AF65-F5344CB8AC3E}">
        <p14:creationId xmlns:p14="http://schemas.microsoft.com/office/powerpoint/2010/main" val="1811011415"/>
      </p:ext>
    </p:extLst>
  </p:cSld>
  <p:clrMapOvr>
    <a:masterClrMapping/>
  </p:clrMapOvr>
  <p:extLst>
    <p:ext uri="{6950BFC3-D8DA-4A85-94F7-54DA5524770B}">
      <p188:commentRel xmlns:p188="http://schemas.microsoft.com/office/powerpoint/2018/8/main" r:id="rId2"/>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16ACEC-AB9C-BBED-C59D-3CA16B6828C7}"/>
              </a:ext>
            </a:extLst>
          </p:cNvPr>
          <p:cNvSpPr>
            <a:spLocks noGrp="1"/>
          </p:cNvSpPr>
          <p:nvPr>
            <p:ph type="title"/>
          </p:nvPr>
        </p:nvSpPr>
        <p:spPr/>
        <p:txBody>
          <a:bodyPr/>
          <a:lstStyle/>
          <a:p>
            <a:r>
              <a:rPr lang="en-US">
                <a:ea typeface="Calibri Light"/>
                <a:cs typeface="Calibri Light"/>
              </a:rPr>
              <a:t>Setup &amp; working </a:t>
            </a:r>
            <a:endParaRPr lang="en-US"/>
          </a:p>
        </p:txBody>
      </p:sp>
      <p:sp>
        <p:nvSpPr>
          <p:cNvPr id="3" name="Content Placeholder 2">
            <a:extLst>
              <a:ext uri="{FF2B5EF4-FFF2-40B4-BE49-F238E27FC236}">
                <a16:creationId xmlns:a16="http://schemas.microsoft.com/office/drawing/2014/main" id="{3D07E4EE-AE8F-D586-26E6-372F35DA5D00}"/>
              </a:ext>
            </a:extLst>
          </p:cNvPr>
          <p:cNvSpPr>
            <a:spLocks noGrp="1"/>
          </p:cNvSpPr>
          <p:nvPr>
            <p:ph idx="1"/>
          </p:nvPr>
        </p:nvSpPr>
        <p:spPr/>
        <p:txBody>
          <a:bodyPr vert="horz" lIns="91440" tIns="45720" rIns="91440" bIns="45720" rtlCol="0" anchor="t">
            <a:normAutofit fontScale="92500" lnSpcReduction="10000"/>
          </a:bodyPr>
          <a:lstStyle/>
          <a:p>
            <a:pPr marL="342900" indent="-342900"/>
            <a:r>
              <a:rPr lang="en-US" sz="2000">
                <a:cs typeface="Calibri"/>
              </a:rPr>
              <a:t>We need to install python, flask</a:t>
            </a:r>
          </a:p>
          <a:p>
            <a:r>
              <a:rPr lang="en-US" sz="2000">
                <a:ea typeface="Calibri"/>
                <a:cs typeface="Calibri"/>
              </a:rPr>
              <a:t>We need to provide set of predefined files like </a:t>
            </a:r>
            <a:r>
              <a:rPr lang="en-US" sz="2000" err="1">
                <a:ea typeface="Calibri"/>
                <a:cs typeface="Calibri"/>
              </a:rPr>
              <a:t>states_bb</a:t>
            </a:r>
            <a:r>
              <a:rPr lang="en-US" sz="2000">
                <a:ea typeface="Calibri"/>
                <a:cs typeface="Calibri"/>
              </a:rPr>
              <a:t>, </a:t>
            </a:r>
            <a:r>
              <a:rPr lang="en-US" sz="2000" err="1">
                <a:ea typeface="Calibri"/>
                <a:cs typeface="Calibri"/>
              </a:rPr>
              <a:t>sample_usa_qt_collection</a:t>
            </a:r>
            <a:r>
              <a:rPr lang="en-US" sz="2000">
                <a:ea typeface="Calibri"/>
                <a:cs typeface="Calibri"/>
              </a:rPr>
              <a:t>, </a:t>
            </a:r>
            <a:r>
              <a:rPr lang="en-US" sz="2000" err="1">
                <a:ea typeface="Calibri"/>
                <a:cs typeface="Calibri"/>
              </a:rPr>
              <a:t>etc</a:t>
            </a:r>
            <a:r>
              <a:rPr lang="en-US" sz="2000">
                <a:ea typeface="Calibri"/>
                <a:cs typeface="Calibri"/>
              </a:rPr>
              <a:t> in a </a:t>
            </a:r>
            <a:r>
              <a:rPr lang="en-US" sz="2000" err="1">
                <a:ea typeface="Calibri"/>
                <a:cs typeface="Calibri"/>
              </a:rPr>
              <a:t>flder</a:t>
            </a:r>
            <a:r>
              <a:rPr lang="en-US" sz="2000">
                <a:ea typeface="Calibri"/>
                <a:cs typeface="Calibri"/>
              </a:rPr>
              <a:t> named data on your local machine. Get the path to this folder handy.</a:t>
            </a:r>
          </a:p>
          <a:p>
            <a:r>
              <a:rPr lang="en-US" sz="2000">
                <a:ea typeface="Calibri"/>
                <a:cs typeface="Calibri"/>
              </a:rPr>
              <a:t>We need to provide the path of this folder in our code, to access the folder on our local machines which gives them predefined data for the state, county, etc.</a:t>
            </a:r>
          </a:p>
          <a:p>
            <a:r>
              <a:rPr lang="en-US" sz="2000">
                <a:ea typeface="Calibri"/>
                <a:cs typeface="Calibri"/>
              </a:rPr>
              <a:t>This path is being asked in 3 files namely, query_server.py, data_collector.py, quadtrree_collection.py</a:t>
            </a:r>
            <a:endParaRPr lang="en-US">
              <a:ea typeface="Calibri"/>
              <a:cs typeface="Calibri"/>
            </a:endParaRPr>
          </a:p>
          <a:p>
            <a:r>
              <a:rPr lang="en-US" sz="2000">
                <a:ea typeface="Calibri"/>
                <a:cs typeface="Calibri"/>
              </a:rPr>
              <a:t>Query_server.py files is the starting point of this application to run our application locally..</a:t>
            </a:r>
            <a:endParaRPr lang="en-US">
              <a:cs typeface="Calibri"/>
            </a:endParaRPr>
          </a:p>
          <a:p>
            <a:r>
              <a:rPr lang="en-US" sz="2000">
                <a:ea typeface="Calibri"/>
                <a:cs typeface="Calibri"/>
              </a:rPr>
              <a:t>To run it, we need to type, set FLASK_APP=</a:t>
            </a:r>
            <a:r>
              <a:rPr lang="en-US" sz="2000" err="1">
                <a:ea typeface="Calibri"/>
                <a:cs typeface="Calibri"/>
              </a:rPr>
              <a:t>query_server</a:t>
            </a:r>
            <a:r>
              <a:rPr lang="en-US" sz="2000">
                <a:ea typeface="Calibri"/>
                <a:cs typeface="Calibri"/>
              </a:rPr>
              <a:t> in the terminal which sets the particular file as the starting point.</a:t>
            </a:r>
          </a:p>
          <a:p>
            <a:r>
              <a:rPr lang="en-US" sz="2000">
                <a:ea typeface="Calibri"/>
                <a:cs typeface="Calibri"/>
              </a:rPr>
              <a:t>After setting the </a:t>
            </a:r>
            <a:r>
              <a:rPr lang="en-US" sz="2000" err="1">
                <a:ea typeface="Calibri"/>
                <a:cs typeface="Calibri"/>
              </a:rPr>
              <a:t>query_server</a:t>
            </a:r>
            <a:r>
              <a:rPr lang="en-US" sz="2000">
                <a:ea typeface="Calibri"/>
                <a:cs typeface="Calibri"/>
              </a:rPr>
              <a:t> as the starting point, namely FLASK_APP, we will enter run </a:t>
            </a:r>
            <a:r>
              <a:rPr lang="en-US" sz="2000">
                <a:ea typeface="+mn-lt"/>
                <a:cs typeface="+mn-lt"/>
              </a:rPr>
              <a:t>FLASK_APP. This will run the application locally</a:t>
            </a:r>
          </a:p>
          <a:p>
            <a:r>
              <a:rPr lang="en-US" sz="2000">
                <a:ea typeface="Calibri"/>
                <a:cs typeface="Calibri"/>
              </a:rPr>
              <a:t>Make sure to check the path on which the application is running. Also, check the port provided in the Node server for any mismatch.</a:t>
            </a:r>
          </a:p>
        </p:txBody>
      </p:sp>
      <p:sp>
        <p:nvSpPr>
          <p:cNvPr id="4" name="Slide Number Placeholder 3">
            <a:extLst>
              <a:ext uri="{FF2B5EF4-FFF2-40B4-BE49-F238E27FC236}">
                <a16:creationId xmlns:a16="http://schemas.microsoft.com/office/drawing/2014/main" id="{C4D28C8F-9931-EF3D-0662-995BBE6FF58F}"/>
              </a:ext>
            </a:extLst>
          </p:cNvPr>
          <p:cNvSpPr>
            <a:spLocks noGrp="1"/>
          </p:cNvSpPr>
          <p:nvPr>
            <p:ph type="sldNum" sz="quarter" idx="12"/>
          </p:nvPr>
        </p:nvSpPr>
        <p:spPr/>
        <p:txBody>
          <a:bodyPr/>
          <a:lstStyle/>
          <a:p>
            <a:fld id="{A07B7E4E-1AD6-0648-BF15-F09A68F88C2A}" type="slidenum">
              <a:rPr lang="en-US" smtClean="0"/>
              <a:t>14</a:t>
            </a:fld>
            <a:endParaRPr lang="en-US"/>
          </a:p>
        </p:txBody>
      </p:sp>
    </p:spTree>
    <p:extLst>
      <p:ext uri="{BB962C8B-B14F-4D97-AF65-F5344CB8AC3E}">
        <p14:creationId xmlns:p14="http://schemas.microsoft.com/office/powerpoint/2010/main" val="2649481332"/>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F7470-3236-D76E-7648-4547F761FB13}"/>
              </a:ext>
            </a:extLst>
          </p:cNvPr>
          <p:cNvSpPr>
            <a:spLocks noGrp="1"/>
          </p:cNvSpPr>
          <p:nvPr>
            <p:ph type="title"/>
          </p:nvPr>
        </p:nvSpPr>
        <p:spPr>
          <a:xfrm>
            <a:off x="838200" y="365125"/>
            <a:ext cx="10515600" cy="613622"/>
          </a:xfrm>
        </p:spPr>
        <p:txBody>
          <a:bodyPr>
            <a:normAutofit/>
          </a:bodyPr>
          <a:lstStyle/>
          <a:p>
            <a:r>
              <a:rPr lang="en-US" sz="3200">
                <a:latin typeface="Calibri"/>
                <a:cs typeface="Calibri Light"/>
              </a:rPr>
              <a:t>Covid Nearby Mobile Application</a:t>
            </a:r>
            <a:endParaRPr lang="en-US" sz="3200">
              <a:latin typeface="Calibri"/>
            </a:endParaRPr>
          </a:p>
        </p:txBody>
      </p:sp>
      <p:sp>
        <p:nvSpPr>
          <p:cNvPr id="3" name="Content Placeholder 2">
            <a:extLst>
              <a:ext uri="{FF2B5EF4-FFF2-40B4-BE49-F238E27FC236}">
                <a16:creationId xmlns:a16="http://schemas.microsoft.com/office/drawing/2014/main" id="{C61DD700-2873-A87B-136F-670CE6364F02}"/>
              </a:ext>
            </a:extLst>
          </p:cNvPr>
          <p:cNvSpPr>
            <a:spLocks noGrp="1"/>
          </p:cNvSpPr>
          <p:nvPr>
            <p:ph idx="1"/>
          </p:nvPr>
        </p:nvSpPr>
        <p:spPr>
          <a:xfrm>
            <a:off x="838200" y="1080312"/>
            <a:ext cx="10515600" cy="5096651"/>
          </a:xfrm>
        </p:spPr>
        <p:txBody>
          <a:bodyPr vert="horz" lIns="91440" tIns="45720" rIns="91440" bIns="45720" rtlCol="0" anchor="t">
            <a:normAutofit/>
          </a:bodyPr>
          <a:lstStyle/>
          <a:p>
            <a:r>
              <a:rPr lang="en-US" sz="1800">
                <a:latin typeface="Calibri Light"/>
                <a:cs typeface="Calibri Light"/>
              </a:rPr>
              <a:t>The covid Nearby Mobile application is a replica of the web application made as an application to be used on mobile as well.</a:t>
            </a:r>
          </a:p>
          <a:p>
            <a:r>
              <a:rPr lang="en-US" sz="1800">
                <a:latin typeface="Calibri Light"/>
                <a:cs typeface="Calibri Light"/>
              </a:rPr>
              <a:t>This application has been developed using Flutter as it is a cross-platform software through which can be used for both android and iOS based devices.</a:t>
            </a:r>
          </a:p>
          <a:p>
            <a:r>
              <a:rPr lang="en-US" sz="1800">
                <a:latin typeface="Calibri Light"/>
                <a:cs typeface="Calibri Light"/>
              </a:rPr>
              <a:t>On running the mobile application, it also asks for the same set of survey form questions as the web application.</a:t>
            </a:r>
          </a:p>
          <a:p>
            <a:r>
              <a:rPr lang="en-US" sz="1800">
                <a:latin typeface="Calibri Light"/>
                <a:cs typeface="Calibri Light"/>
              </a:rPr>
              <a:t>After submitting that, we get a Map of the United states on which we can get the confirmed cases and symptoms region wise and depending on where we click.</a:t>
            </a:r>
          </a:p>
          <a:p>
            <a:endParaRPr lang="en-US" sz="1800">
              <a:latin typeface="Calibri Light"/>
              <a:cs typeface="Calibri Light"/>
            </a:endParaRPr>
          </a:p>
          <a:p>
            <a:endParaRPr lang="en-US" sz="1800">
              <a:latin typeface="Calibri Light"/>
              <a:cs typeface="Calibri Light"/>
            </a:endParaRPr>
          </a:p>
        </p:txBody>
      </p:sp>
      <p:sp>
        <p:nvSpPr>
          <p:cNvPr id="4" name="Slide Number Placeholder 3">
            <a:extLst>
              <a:ext uri="{FF2B5EF4-FFF2-40B4-BE49-F238E27FC236}">
                <a16:creationId xmlns:a16="http://schemas.microsoft.com/office/drawing/2014/main" id="{E232D500-C357-C7B3-7F41-831B59D12219}"/>
              </a:ext>
            </a:extLst>
          </p:cNvPr>
          <p:cNvSpPr>
            <a:spLocks noGrp="1"/>
          </p:cNvSpPr>
          <p:nvPr>
            <p:ph type="sldNum" sz="quarter" idx="12"/>
          </p:nvPr>
        </p:nvSpPr>
        <p:spPr/>
        <p:txBody>
          <a:bodyPr/>
          <a:lstStyle/>
          <a:p>
            <a:fld id="{A07B7E4E-1AD6-0648-BF15-F09A68F88C2A}" type="slidenum">
              <a:rPr lang="en-US" smtClean="0"/>
              <a:t>15</a:t>
            </a:fld>
            <a:endParaRPr lang="en-US"/>
          </a:p>
        </p:txBody>
      </p:sp>
    </p:spTree>
    <p:extLst>
      <p:ext uri="{BB962C8B-B14F-4D97-AF65-F5344CB8AC3E}">
        <p14:creationId xmlns:p14="http://schemas.microsoft.com/office/powerpoint/2010/main" val="3071975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BC1A84-8848-C243-B671-A66149D41893}"/>
              </a:ext>
            </a:extLst>
          </p:cNvPr>
          <p:cNvSpPr>
            <a:spLocks noGrp="1"/>
          </p:cNvSpPr>
          <p:nvPr>
            <p:ph type="title"/>
          </p:nvPr>
        </p:nvSpPr>
        <p:spPr>
          <a:xfrm>
            <a:off x="838200" y="148205"/>
            <a:ext cx="10515600" cy="1325563"/>
          </a:xfrm>
        </p:spPr>
        <p:txBody>
          <a:bodyPr/>
          <a:lstStyle/>
          <a:p>
            <a:r>
              <a:rPr lang="en-US"/>
              <a:t>Covid Nearby Mobile - Flutter</a:t>
            </a:r>
          </a:p>
        </p:txBody>
      </p:sp>
      <p:sp>
        <p:nvSpPr>
          <p:cNvPr id="9" name="Content Placeholder 8">
            <a:extLst>
              <a:ext uri="{FF2B5EF4-FFF2-40B4-BE49-F238E27FC236}">
                <a16:creationId xmlns:a16="http://schemas.microsoft.com/office/drawing/2014/main" id="{F8E4FEE8-A3F8-B360-1ADA-E702D3A5045C}"/>
              </a:ext>
            </a:extLst>
          </p:cNvPr>
          <p:cNvSpPr>
            <a:spLocks noGrp="1"/>
          </p:cNvSpPr>
          <p:nvPr>
            <p:ph idx="1"/>
          </p:nvPr>
        </p:nvSpPr>
        <p:spPr>
          <a:xfrm>
            <a:off x="838200" y="1391786"/>
            <a:ext cx="7812446" cy="4785177"/>
          </a:xfrm>
        </p:spPr>
        <p:txBody>
          <a:bodyPr vert="horz" lIns="91440" tIns="45720" rIns="91440" bIns="45720" rtlCol="0" anchor="t">
            <a:normAutofit/>
          </a:bodyPr>
          <a:lstStyle/>
          <a:p>
            <a:r>
              <a:rPr lang="en-US" sz="2000">
                <a:cs typeface="Calibri"/>
              </a:rPr>
              <a:t>Flutter app requires a set of installations to get the app running. Depending on our testing scenarios, Mac devices can test for both android and </a:t>
            </a:r>
            <a:r>
              <a:rPr lang="en-US" sz="2000" err="1">
                <a:cs typeface="Calibri"/>
              </a:rPr>
              <a:t>ios</a:t>
            </a:r>
            <a:r>
              <a:rPr lang="en-US" sz="2000">
                <a:cs typeface="Calibri"/>
              </a:rPr>
              <a:t> devices.</a:t>
            </a:r>
            <a:endParaRPr lang="en-US">
              <a:cs typeface="Calibri"/>
            </a:endParaRPr>
          </a:p>
          <a:p>
            <a:r>
              <a:rPr lang="en-US" sz="2000">
                <a:cs typeface="Calibri"/>
              </a:rPr>
              <a:t>We need to install flutter first and check for the required dependencies to be installed as well.</a:t>
            </a:r>
          </a:p>
          <a:p>
            <a:r>
              <a:rPr lang="en-US" sz="2000">
                <a:cs typeface="Calibri"/>
              </a:rPr>
              <a:t>We need to install dart, </a:t>
            </a:r>
            <a:r>
              <a:rPr lang="en-US" sz="2000" err="1">
                <a:cs typeface="Calibri"/>
              </a:rPr>
              <a:t>cocoapods</a:t>
            </a:r>
            <a:r>
              <a:rPr lang="en-US" sz="2000">
                <a:cs typeface="Calibri"/>
              </a:rPr>
              <a:t> for the complete flutter installation.</a:t>
            </a:r>
          </a:p>
          <a:p>
            <a:r>
              <a:rPr lang="en-US" sz="2000">
                <a:cs typeface="Calibri"/>
              </a:rPr>
              <a:t>To check for android devices, we need to install android studio, emulator</a:t>
            </a:r>
          </a:p>
          <a:p>
            <a:r>
              <a:rPr lang="en-US" sz="2000">
                <a:cs typeface="Calibri"/>
              </a:rPr>
              <a:t>To check the working on </a:t>
            </a:r>
            <a:r>
              <a:rPr lang="en-US" sz="2000" err="1">
                <a:cs typeface="Calibri"/>
              </a:rPr>
              <a:t>ios</a:t>
            </a:r>
            <a:r>
              <a:rPr lang="en-US" sz="2000">
                <a:cs typeface="Calibri"/>
              </a:rPr>
              <a:t> devices, we need to install </a:t>
            </a:r>
            <a:r>
              <a:rPr lang="en-US" sz="2000" err="1">
                <a:cs typeface="Calibri"/>
              </a:rPr>
              <a:t>xcode</a:t>
            </a:r>
            <a:r>
              <a:rPr lang="en-US" sz="2000">
                <a:cs typeface="Calibri"/>
              </a:rPr>
              <a:t> &amp; simulator.</a:t>
            </a:r>
          </a:p>
          <a:p>
            <a:r>
              <a:rPr lang="en-US" sz="2000">
                <a:cs typeface="Calibri"/>
              </a:rPr>
              <a:t>Flutter applications usually have </a:t>
            </a:r>
            <a:r>
              <a:rPr lang="en-US" sz="2000" err="1">
                <a:cs typeface="Calibri"/>
              </a:rPr>
              <a:t>main.dart</a:t>
            </a:r>
            <a:r>
              <a:rPr lang="en-US" sz="2000">
                <a:cs typeface="Calibri"/>
              </a:rPr>
              <a:t> as the starting point. </a:t>
            </a:r>
          </a:p>
          <a:p>
            <a:r>
              <a:rPr lang="en-US" sz="2000">
                <a:cs typeface="Calibri"/>
              </a:rPr>
              <a:t>We can run our application directly from </a:t>
            </a:r>
            <a:r>
              <a:rPr lang="en-US" sz="2000" err="1">
                <a:cs typeface="Calibri"/>
              </a:rPr>
              <a:t>main.dart</a:t>
            </a:r>
            <a:r>
              <a:rPr lang="en-US" sz="2000">
                <a:cs typeface="Calibri"/>
              </a:rPr>
              <a:t>. </a:t>
            </a:r>
          </a:p>
        </p:txBody>
      </p:sp>
      <p:pic>
        <p:nvPicPr>
          <p:cNvPr id="10" name="Picture 10" descr="Graphical user interface, application&#10;&#10;Description automatically generated">
            <a:extLst>
              <a:ext uri="{FF2B5EF4-FFF2-40B4-BE49-F238E27FC236}">
                <a16:creationId xmlns:a16="http://schemas.microsoft.com/office/drawing/2014/main" id="{212D0B3B-53C1-44F1-3B97-CB3C2BD7B4F2}"/>
              </a:ext>
            </a:extLst>
          </p:cNvPr>
          <p:cNvPicPr>
            <a:picLocks noChangeAspect="1"/>
          </p:cNvPicPr>
          <p:nvPr/>
        </p:nvPicPr>
        <p:blipFill>
          <a:blip r:embed="rId2"/>
          <a:stretch>
            <a:fillRect/>
          </a:stretch>
        </p:blipFill>
        <p:spPr>
          <a:xfrm>
            <a:off x="8889050" y="938213"/>
            <a:ext cx="2534484" cy="5076129"/>
          </a:xfrm>
          <a:prstGeom prst="rect">
            <a:avLst/>
          </a:prstGeom>
        </p:spPr>
      </p:pic>
      <p:sp>
        <p:nvSpPr>
          <p:cNvPr id="3" name="Slide Number Placeholder 2">
            <a:extLst>
              <a:ext uri="{FF2B5EF4-FFF2-40B4-BE49-F238E27FC236}">
                <a16:creationId xmlns:a16="http://schemas.microsoft.com/office/drawing/2014/main" id="{375059A5-DDA3-63EA-3967-461B70A11D1E}"/>
              </a:ext>
            </a:extLst>
          </p:cNvPr>
          <p:cNvSpPr>
            <a:spLocks noGrp="1"/>
          </p:cNvSpPr>
          <p:nvPr>
            <p:ph type="sldNum" sz="quarter" idx="12"/>
          </p:nvPr>
        </p:nvSpPr>
        <p:spPr/>
        <p:txBody>
          <a:bodyPr/>
          <a:lstStyle/>
          <a:p>
            <a:fld id="{A07B7E4E-1AD6-0648-BF15-F09A68F88C2A}" type="slidenum">
              <a:rPr lang="en-US" smtClean="0"/>
              <a:t>16</a:t>
            </a:fld>
            <a:endParaRPr lang="en-US"/>
          </a:p>
        </p:txBody>
      </p:sp>
    </p:spTree>
    <p:extLst>
      <p:ext uri="{BB962C8B-B14F-4D97-AF65-F5344CB8AC3E}">
        <p14:creationId xmlns:p14="http://schemas.microsoft.com/office/powerpoint/2010/main" val="21397721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9613F-6DF4-2773-8EA4-871EE4DBC6DD}"/>
              </a:ext>
            </a:extLst>
          </p:cNvPr>
          <p:cNvSpPr>
            <a:spLocks noGrp="1"/>
          </p:cNvSpPr>
          <p:nvPr>
            <p:ph type="title"/>
          </p:nvPr>
        </p:nvSpPr>
        <p:spPr/>
        <p:txBody>
          <a:bodyPr/>
          <a:lstStyle/>
          <a:p>
            <a:r>
              <a:rPr lang="en-US">
                <a:ea typeface="+mj-lt"/>
                <a:cs typeface="+mj-lt"/>
              </a:rPr>
              <a:t>Covid Nearby Mobile - Flutter</a:t>
            </a:r>
          </a:p>
        </p:txBody>
      </p:sp>
      <p:sp>
        <p:nvSpPr>
          <p:cNvPr id="3" name="Content Placeholder 2">
            <a:extLst>
              <a:ext uri="{FF2B5EF4-FFF2-40B4-BE49-F238E27FC236}">
                <a16:creationId xmlns:a16="http://schemas.microsoft.com/office/drawing/2014/main" id="{DB32B445-EB99-C6E5-E794-CE44A56DE66C}"/>
              </a:ext>
            </a:extLst>
          </p:cNvPr>
          <p:cNvSpPr>
            <a:spLocks noGrp="1"/>
          </p:cNvSpPr>
          <p:nvPr>
            <p:ph idx="1"/>
          </p:nvPr>
        </p:nvSpPr>
        <p:spPr>
          <a:xfrm>
            <a:off x="838200" y="1825625"/>
            <a:ext cx="8090549" cy="4351338"/>
          </a:xfrm>
        </p:spPr>
        <p:txBody>
          <a:bodyPr vert="horz" lIns="91440" tIns="45720" rIns="91440" bIns="45720" rtlCol="0" anchor="t">
            <a:normAutofit/>
          </a:bodyPr>
          <a:lstStyle/>
          <a:p>
            <a:r>
              <a:rPr lang="en-US" sz="2000">
                <a:ea typeface="+mn-lt"/>
                <a:cs typeface="+mn-lt"/>
              </a:rPr>
              <a:t>After running the application, we will be able to see it like the screenshot attached.</a:t>
            </a:r>
            <a:endParaRPr lang="en-US"/>
          </a:p>
          <a:p>
            <a:r>
              <a:rPr lang="en-US" sz="2000">
                <a:cs typeface="Calibri"/>
              </a:rPr>
              <a:t>On running the application, we get multiple options on where can we run our application. </a:t>
            </a:r>
            <a:endParaRPr lang="en-US"/>
          </a:p>
          <a:p>
            <a:r>
              <a:rPr lang="en-US" sz="2000">
                <a:cs typeface="Calibri"/>
              </a:rPr>
              <a:t>We can choose android/</a:t>
            </a:r>
            <a:r>
              <a:rPr lang="en-US" sz="2000" err="1">
                <a:cs typeface="Calibri"/>
              </a:rPr>
              <a:t>ios</a:t>
            </a:r>
            <a:r>
              <a:rPr lang="en-US" sz="2000">
                <a:cs typeface="Calibri"/>
              </a:rPr>
              <a:t>/web as per our preference while developing the application.</a:t>
            </a:r>
          </a:p>
          <a:p>
            <a:r>
              <a:rPr lang="en-US" sz="2000">
                <a:cs typeface="Calibri"/>
              </a:rPr>
              <a:t>On run, the application will open in simulator and it will install the application on our home page. With this we can understand that our application is running fine.</a:t>
            </a:r>
          </a:p>
          <a:p>
            <a:r>
              <a:rPr lang="en-US" sz="2000">
                <a:cs typeface="Calibri"/>
              </a:rPr>
              <a:t>For mac M1 devices, we might have to change our terminal to open with Rosetta for a few installations to get them installed properly.</a:t>
            </a:r>
          </a:p>
        </p:txBody>
      </p:sp>
      <p:pic>
        <p:nvPicPr>
          <p:cNvPr id="5" name="Picture 10" descr="Graphical user interface, application&#10;&#10;Description automatically generated">
            <a:extLst>
              <a:ext uri="{FF2B5EF4-FFF2-40B4-BE49-F238E27FC236}">
                <a16:creationId xmlns:a16="http://schemas.microsoft.com/office/drawing/2014/main" id="{EF813559-2B80-B973-9FEF-E0188DD2980B}"/>
              </a:ext>
            </a:extLst>
          </p:cNvPr>
          <p:cNvPicPr>
            <a:picLocks noChangeAspect="1"/>
          </p:cNvPicPr>
          <p:nvPr/>
        </p:nvPicPr>
        <p:blipFill>
          <a:blip r:embed="rId2"/>
          <a:stretch>
            <a:fillRect/>
          </a:stretch>
        </p:blipFill>
        <p:spPr>
          <a:xfrm>
            <a:off x="8889050" y="938213"/>
            <a:ext cx="2534484" cy="5076129"/>
          </a:xfrm>
          <a:prstGeom prst="rect">
            <a:avLst/>
          </a:prstGeom>
        </p:spPr>
      </p:pic>
      <p:sp>
        <p:nvSpPr>
          <p:cNvPr id="4" name="Slide Number Placeholder 3">
            <a:extLst>
              <a:ext uri="{FF2B5EF4-FFF2-40B4-BE49-F238E27FC236}">
                <a16:creationId xmlns:a16="http://schemas.microsoft.com/office/drawing/2014/main" id="{4FFFE57B-DEDA-FA30-1AF4-C9AFA6FD98C6}"/>
              </a:ext>
            </a:extLst>
          </p:cNvPr>
          <p:cNvSpPr>
            <a:spLocks noGrp="1"/>
          </p:cNvSpPr>
          <p:nvPr>
            <p:ph type="sldNum" sz="quarter" idx="12"/>
          </p:nvPr>
        </p:nvSpPr>
        <p:spPr/>
        <p:txBody>
          <a:bodyPr/>
          <a:lstStyle/>
          <a:p>
            <a:fld id="{A07B7E4E-1AD6-0648-BF15-F09A68F88C2A}" type="slidenum">
              <a:rPr lang="en-US" smtClean="0"/>
              <a:t>17</a:t>
            </a:fld>
            <a:endParaRPr lang="en-US"/>
          </a:p>
        </p:txBody>
      </p:sp>
    </p:spTree>
    <p:extLst>
      <p:ext uri="{BB962C8B-B14F-4D97-AF65-F5344CB8AC3E}">
        <p14:creationId xmlns:p14="http://schemas.microsoft.com/office/powerpoint/2010/main" val="2902904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58F55-DD3B-31BB-51A3-9ACDD41244A0}"/>
              </a:ext>
            </a:extLst>
          </p:cNvPr>
          <p:cNvSpPr>
            <a:spLocks noGrp="1"/>
          </p:cNvSpPr>
          <p:nvPr>
            <p:ph type="title"/>
          </p:nvPr>
        </p:nvSpPr>
        <p:spPr>
          <a:xfrm>
            <a:off x="838200" y="365125"/>
            <a:ext cx="10515600" cy="469009"/>
          </a:xfrm>
        </p:spPr>
        <p:txBody>
          <a:bodyPr>
            <a:noAutofit/>
          </a:bodyPr>
          <a:lstStyle/>
          <a:p>
            <a:r>
              <a:rPr lang="en-US">
                <a:latin typeface="Calibri"/>
                <a:ea typeface="Calibri Light"/>
                <a:cs typeface="Calibri Light"/>
              </a:rPr>
              <a:t>Contents</a:t>
            </a:r>
            <a:endParaRPr lang="en-US">
              <a:latin typeface="Calibri"/>
            </a:endParaRPr>
          </a:p>
        </p:txBody>
      </p:sp>
      <p:sp>
        <p:nvSpPr>
          <p:cNvPr id="3" name="Content Placeholder 2">
            <a:extLst>
              <a:ext uri="{FF2B5EF4-FFF2-40B4-BE49-F238E27FC236}">
                <a16:creationId xmlns:a16="http://schemas.microsoft.com/office/drawing/2014/main" id="{61B42CA5-FC62-39E9-07DF-C3B06B113C33}"/>
              </a:ext>
            </a:extLst>
          </p:cNvPr>
          <p:cNvSpPr>
            <a:spLocks noGrp="1"/>
          </p:cNvSpPr>
          <p:nvPr>
            <p:ph idx="1"/>
          </p:nvPr>
        </p:nvSpPr>
        <p:spPr>
          <a:xfrm>
            <a:off x="838200" y="1002443"/>
            <a:ext cx="10515600" cy="5174520"/>
          </a:xfrm>
        </p:spPr>
        <p:txBody>
          <a:bodyPr vert="horz" lIns="91440" tIns="45720" rIns="91440" bIns="45720" rtlCol="0" anchor="t">
            <a:normAutofit/>
          </a:bodyPr>
          <a:lstStyle/>
          <a:p>
            <a:pPr marL="514350" indent="-514350">
              <a:buAutoNum type="arabicPeriod"/>
            </a:pPr>
            <a:r>
              <a:rPr lang="en-US" sz="2000">
                <a:latin typeface="Calibri Light"/>
                <a:ea typeface="Calibri"/>
                <a:cs typeface="Calibri"/>
              </a:rPr>
              <a:t>Covid Nearby System overview</a:t>
            </a:r>
            <a:endParaRPr lang="en-US" sz="2000">
              <a:ea typeface="Calibri" panose="020F0502020204030204"/>
              <a:cs typeface="Calibri" panose="020F0502020204030204"/>
            </a:endParaRPr>
          </a:p>
          <a:p>
            <a:pPr marL="514350" indent="-514350">
              <a:buAutoNum type="arabicPeriod"/>
            </a:pPr>
            <a:r>
              <a:rPr lang="en-US" sz="2000">
                <a:latin typeface="Calibri Light"/>
                <a:ea typeface="Calibri"/>
                <a:cs typeface="Calibri"/>
              </a:rPr>
              <a:t>Frontend </a:t>
            </a:r>
          </a:p>
          <a:p>
            <a:pPr lvl="1"/>
            <a:r>
              <a:rPr lang="en-US" sz="2000">
                <a:latin typeface="Calibri Light"/>
                <a:ea typeface="Calibri"/>
                <a:cs typeface="Calibri"/>
              </a:rPr>
              <a:t>Responsibilities &amp; Interaction </a:t>
            </a:r>
            <a:endParaRPr lang="en-US" sz="2000">
              <a:ea typeface="Calibri" panose="020F0502020204030204"/>
              <a:cs typeface="Calibri" panose="020F0502020204030204"/>
            </a:endParaRPr>
          </a:p>
          <a:p>
            <a:pPr lvl="1"/>
            <a:r>
              <a:rPr lang="en-US" sz="2000">
                <a:latin typeface="Calibri Light"/>
                <a:ea typeface="Calibri"/>
                <a:cs typeface="Calibri"/>
              </a:rPr>
              <a:t>Setup &amp; running the application</a:t>
            </a:r>
          </a:p>
          <a:p>
            <a:pPr marL="514350" indent="-514350">
              <a:buAutoNum type="arabicPeriod"/>
            </a:pPr>
            <a:r>
              <a:rPr lang="en-US" sz="2000">
                <a:latin typeface="Calibri Light"/>
                <a:ea typeface="Calibri"/>
                <a:cs typeface="Calibri"/>
              </a:rPr>
              <a:t>Backend </a:t>
            </a:r>
          </a:p>
          <a:p>
            <a:pPr lvl="1"/>
            <a:r>
              <a:rPr lang="en-US" sz="1800">
                <a:latin typeface="Calibri Light"/>
                <a:ea typeface="+mn-lt"/>
                <a:cs typeface="+mn-lt"/>
              </a:rPr>
              <a:t>Responsibilities &amp; Interaction </a:t>
            </a:r>
          </a:p>
          <a:p>
            <a:pPr lvl="1"/>
            <a:r>
              <a:rPr lang="en-US" sz="1800">
                <a:latin typeface="Calibri Light"/>
                <a:ea typeface="+mn-lt"/>
                <a:cs typeface="+mn-lt"/>
              </a:rPr>
              <a:t>Setup &amp; running the application</a:t>
            </a:r>
          </a:p>
          <a:p>
            <a:pPr marL="514350" indent="-514350">
              <a:buAutoNum type="arabicPeriod"/>
            </a:pPr>
            <a:r>
              <a:rPr lang="en-US" sz="2000">
                <a:latin typeface="Calibri Light"/>
                <a:ea typeface="Calibri"/>
                <a:cs typeface="Calibri"/>
              </a:rPr>
              <a:t>Backend SR Queries</a:t>
            </a:r>
          </a:p>
          <a:p>
            <a:pPr lvl="1"/>
            <a:r>
              <a:rPr lang="en-US" sz="1800">
                <a:latin typeface="Calibri Light"/>
                <a:ea typeface="+mn-lt"/>
                <a:cs typeface="+mn-lt"/>
              </a:rPr>
              <a:t>Responsibilities &amp; Interaction </a:t>
            </a:r>
          </a:p>
          <a:p>
            <a:pPr lvl="1"/>
            <a:r>
              <a:rPr lang="en-US" sz="1800">
                <a:latin typeface="Calibri Light"/>
                <a:ea typeface="+mn-lt"/>
                <a:cs typeface="+mn-lt"/>
              </a:rPr>
              <a:t>Setup &amp; running the application</a:t>
            </a:r>
          </a:p>
          <a:p>
            <a:pPr marL="514350" indent="-514350">
              <a:buAutoNum type="arabicPeriod"/>
            </a:pPr>
            <a:r>
              <a:rPr lang="en-US" sz="2000">
                <a:latin typeface="Calibri Light"/>
                <a:ea typeface="Calibri"/>
                <a:cs typeface="Calibri"/>
              </a:rPr>
              <a:t>Covid Nearby Mobile Application</a:t>
            </a:r>
          </a:p>
        </p:txBody>
      </p:sp>
      <p:sp>
        <p:nvSpPr>
          <p:cNvPr id="4" name="Slide Number Placeholder 3">
            <a:extLst>
              <a:ext uri="{FF2B5EF4-FFF2-40B4-BE49-F238E27FC236}">
                <a16:creationId xmlns:a16="http://schemas.microsoft.com/office/drawing/2014/main" id="{955169A7-A8B3-F5AB-4856-CD9B370906D0}"/>
              </a:ext>
            </a:extLst>
          </p:cNvPr>
          <p:cNvSpPr>
            <a:spLocks noGrp="1"/>
          </p:cNvSpPr>
          <p:nvPr>
            <p:ph type="sldNum" sz="quarter" idx="12"/>
          </p:nvPr>
        </p:nvSpPr>
        <p:spPr/>
        <p:txBody>
          <a:bodyPr/>
          <a:lstStyle/>
          <a:p>
            <a:fld id="{A07B7E4E-1AD6-0648-BF15-F09A68F88C2A}" type="slidenum">
              <a:rPr lang="en-US" smtClean="0"/>
              <a:t>2</a:t>
            </a:fld>
            <a:endParaRPr lang="en-US"/>
          </a:p>
        </p:txBody>
      </p:sp>
    </p:spTree>
    <p:extLst>
      <p:ext uri="{BB962C8B-B14F-4D97-AF65-F5344CB8AC3E}">
        <p14:creationId xmlns:p14="http://schemas.microsoft.com/office/powerpoint/2010/main" val="12243105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4" descr="Database with solid fill">
            <a:extLst>
              <a:ext uri="{FF2B5EF4-FFF2-40B4-BE49-F238E27FC236}">
                <a16:creationId xmlns:a16="http://schemas.microsoft.com/office/drawing/2014/main" id="{1C92F5CE-4A31-474F-A26C-CDB5EF1403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02851" y="1477334"/>
            <a:ext cx="1385983" cy="1385983"/>
          </a:xfrm>
          <a:prstGeom prst="rect">
            <a:avLst/>
          </a:prstGeom>
        </p:spPr>
      </p:pic>
      <p:cxnSp>
        <p:nvCxnSpPr>
          <p:cNvPr id="14" name="Straight Connector 13">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Graphic 8" descr="Server with solid fill">
            <a:extLst>
              <a:ext uri="{FF2B5EF4-FFF2-40B4-BE49-F238E27FC236}">
                <a16:creationId xmlns:a16="http://schemas.microsoft.com/office/drawing/2014/main" id="{A5049A95-DBAE-2247-AA66-A138D201A1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03009" y="1573887"/>
            <a:ext cx="1289430" cy="1289430"/>
          </a:xfrm>
          <a:prstGeom prst="rect">
            <a:avLst/>
          </a:prstGeom>
        </p:spPr>
      </p:pic>
      <p:cxnSp>
        <p:nvCxnSpPr>
          <p:cNvPr id="16" name="Straight Connector 15">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Graphic 6" descr="Internet with solid fill">
            <a:extLst>
              <a:ext uri="{FF2B5EF4-FFF2-40B4-BE49-F238E27FC236}">
                <a16:creationId xmlns:a16="http://schemas.microsoft.com/office/drawing/2014/main" id="{378D9511-EB1E-6A40-8228-43B645730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191785" y="1477333"/>
            <a:ext cx="1736408" cy="1736408"/>
          </a:xfrm>
          <a:prstGeom prst="rect">
            <a:avLst/>
          </a:prstGeom>
        </p:spPr>
      </p:pic>
      <p:sp>
        <p:nvSpPr>
          <p:cNvPr id="12" name="Rectangle 11">
            <a:extLst>
              <a:ext uri="{FF2B5EF4-FFF2-40B4-BE49-F238E27FC236}">
                <a16:creationId xmlns:a16="http://schemas.microsoft.com/office/drawing/2014/main" id="{CBFFC7D0-9C9A-D749-BB6F-51E7D21600E9}"/>
              </a:ext>
            </a:extLst>
          </p:cNvPr>
          <p:cNvSpPr/>
          <p:nvPr/>
        </p:nvSpPr>
        <p:spPr>
          <a:xfrm>
            <a:off x="4600575" y="3213741"/>
            <a:ext cx="2986088" cy="8581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7" name="Rectangle 16">
            <a:extLst>
              <a:ext uri="{FF2B5EF4-FFF2-40B4-BE49-F238E27FC236}">
                <a16:creationId xmlns:a16="http://schemas.microsoft.com/office/drawing/2014/main" id="{8372FE33-B82D-AB49-92AC-667AB580B150}"/>
              </a:ext>
            </a:extLst>
          </p:cNvPr>
          <p:cNvSpPr/>
          <p:nvPr/>
        </p:nvSpPr>
        <p:spPr>
          <a:xfrm>
            <a:off x="4600575" y="4422362"/>
            <a:ext cx="2986088" cy="8581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8" name="Rectangle 17">
            <a:extLst>
              <a:ext uri="{FF2B5EF4-FFF2-40B4-BE49-F238E27FC236}">
                <a16:creationId xmlns:a16="http://schemas.microsoft.com/office/drawing/2014/main" id="{5640F07E-7D48-7247-96C0-73D1DABFA520}"/>
              </a:ext>
            </a:extLst>
          </p:cNvPr>
          <p:cNvSpPr/>
          <p:nvPr/>
        </p:nvSpPr>
        <p:spPr>
          <a:xfrm>
            <a:off x="8430894" y="3213741"/>
            <a:ext cx="2986088" cy="8581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E6AC6D3D-A041-664B-B6B0-C32224C0A676}"/>
              </a:ext>
            </a:extLst>
          </p:cNvPr>
          <p:cNvSpPr/>
          <p:nvPr/>
        </p:nvSpPr>
        <p:spPr>
          <a:xfrm>
            <a:off x="1459627" y="3207788"/>
            <a:ext cx="1593058" cy="48315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22" name="Picture 21" descr="Icon&#10;&#10;Description automatically generated">
            <a:extLst>
              <a:ext uri="{FF2B5EF4-FFF2-40B4-BE49-F238E27FC236}">
                <a16:creationId xmlns:a16="http://schemas.microsoft.com/office/drawing/2014/main" id="{2DDCD208-3002-6B46-ABC6-920D8D1D2540}"/>
              </a:ext>
            </a:extLst>
          </p:cNvPr>
          <p:cNvPicPr>
            <a:picLocks noChangeAspect="1"/>
          </p:cNvPicPr>
          <p:nvPr/>
        </p:nvPicPr>
        <p:blipFill>
          <a:blip r:embed="rId9"/>
          <a:stretch>
            <a:fillRect/>
          </a:stretch>
        </p:blipFill>
        <p:spPr>
          <a:xfrm>
            <a:off x="3157538" y="4232275"/>
            <a:ext cx="659329" cy="659329"/>
          </a:xfrm>
          <a:prstGeom prst="rect">
            <a:avLst/>
          </a:prstGeom>
        </p:spPr>
      </p:pic>
      <p:sp>
        <p:nvSpPr>
          <p:cNvPr id="24" name="TextBox 23">
            <a:extLst>
              <a:ext uri="{FF2B5EF4-FFF2-40B4-BE49-F238E27FC236}">
                <a16:creationId xmlns:a16="http://schemas.microsoft.com/office/drawing/2014/main" id="{507547D3-D75A-FC42-AEB4-EEF5852EA183}"/>
              </a:ext>
            </a:extLst>
          </p:cNvPr>
          <p:cNvSpPr txBox="1"/>
          <p:nvPr/>
        </p:nvSpPr>
        <p:spPr>
          <a:xfrm>
            <a:off x="935991" y="3319672"/>
            <a:ext cx="2628900" cy="369332"/>
          </a:xfrm>
          <a:prstGeom prst="rect">
            <a:avLst/>
          </a:prstGeom>
          <a:noFill/>
        </p:spPr>
        <p:txBody>
          <a:bodyPr wrap="square" lIns="91440" tIns="45720" rIns="91440" bIns="45720" rtlCol="0" anchor="t">
            <a:spAutoFit/>
          </a:bodyPr>
          <a:lstStyle/>
          <a:p>
            <a:pPr algn="ctr"/>
            <a:r>
              <a:rPr lang="en-US"/>
              <a:t>WEBAPP (react)</a:t>
            </a:r>
          </a:p>
        </p:txBody>
      </p:sp>
      <p:sp>
        <p:nvSpPr>
          <p:cNvPr id="26" name="TextBox 25">
            <a:extLst>
              <a:ext uri="{FF2B5EF4-FFF2-40B4-BE49-F238E27FC236}">
                <a16:creationId xmlns:a16="http://schemas.microsoft.com/office/drawing/2014/main" id="{98E29CC4-7BF2-EB4F-9B90-3B632F6CC206}"/>
              </a:ext>
            </a:extLst>
          </p:cNvPr>
          <p:cNvSpPr txBox="1"/>
          <p:nvPr/>
        </p:nvSpPr>
        <p:spPr>
          <a:xfrm>
            <a:off x="4779169" y="3319673"/>
            <a:ext cx="2628900" cy="646331"/>
          </a:xfrm>
          <a:prstGeom prst="rect">
            <a:avLst/>
          </a:prstGeom>
          <a:noFill/>
        </p:spPr>
        <p:txBody>
          <a:bodyPr wrap="square" rtlCol="0">
            <a:spAutoFit/>
          </a:bodyPr>
          <a:lstStyle/>
          <a:p>
            <a:pPr algn="ctr"/>
            <a:r>
              <a:rPr lang="en-US"/>
              <a:t>COVID NEARBY BACKEND NODE</a:t>
            </a:r>
          </a:p>
        </p:txBody>
      </p:sp>
      <p:sp>
        <p:nvSpPr>
          <p:cNvPr id="27" name="TextBox 26">
            <a:extLst>
              <a:ext uri="{FF2B5EF4-FFF2-40B4-BE49-F238E27FC236}">
                <a16:creationId xmlns:a16="http://schemas.microsoft.com/office/drawing/2014/main" id="{63DD5E78-2AE9-C144-BBB2-FD106CA1A3B5}"/>
              </a:ext>
            </a:extLst>
          </p:cNvPr>
          <p:cNvSpPr txBox="1"/>
          <p:nvPr/>
        </p:nvSpPr>
        <p:spPr>
          <a:xfrm>
            <a:off x="4779169" y="4538442"/>
            <a:ext cx="2628900" cy="646331"/>
          </a:xfrm>
          <a:prstGeom prst="rect">
            <a:avLst/>
          </a:prstGeom>
          <a:noFill/>
        </p:spPr>
        <p:txBody>
          <a:bodyPr wrap="square" rtlCol="0">
            <a:spAutoFit/>
          </a:bodyPr>
          <a:lstStyle/>
          <a:p>
            <a:pPr algn="ctr"/>
            <a:r>
              <a:rPr lang="en-US"/>
              <a:t>COVID NEARBY SR QUERIES FLASK</a:t>
            </a:r>
          </a:p>
        </p:txBody>
      </p:sp>
      <p:pic>
        <p:nvPicPr>
          <p:cNvPr id="29" name="Picture 28" descr="Icon&#10;&#10;Description automatically generated">
            <a:extLst>
              <a:ext uri="{FF2B5EF4-FFF2-40B4-BE49-F238E27FC236}">
                <a16:creationId xmlns:a16="http://schemas.microsoft.com/office/drawing/2014/main" id="{AA85AA2D-5328-BF48-8507-8E6756BC1E11}"/>
              </a:ext>
            </a:extLst>
          </p:cNvPr>
          <p:cNvPicPr>
            <a:picLocks noChangeAspect="1"/>
          </p:cNvPicPr>
          <p:nvPr/>
        </p:nvPicPr>
        <p:blipFill rotWithShape="1">
          <a:blip r:embed="rId10"/>
          <a:srcRect t="30310" b="24791"/>
          <a:stretch/>
        </p:blipFill>
        <p:spPr>
          <a:xfrm>
            <a:off x="6762546" y="2643188"/>
            <a:ext cx="1011472" cy="454139"/>
          </a:xfrm>
          <a:prstGeom prst="rect">
            <a:avLst/>
          </a:prstGeom>
        </p:spPr>
      </p:pic>
      <p:pic>
        <p:nvPicPr>
          <p:cNvPr id="1026" name="Picture 2" descr="Flask Logo - Flask Python Icon - Free Transparent PNG Download - PNGkey">
            <a:extLst>
              <a:ext uri="{FF2B5EF4-FFF2-40B4-BE49-F238E27FC236}">
                <a16:creationId xmlns:a16="http://schemas.microsoft.com/office/drawing/2014/main" id="{5B25256E-0FA2-7B43-85F0-9FE3FB9E006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379815" y="5396639"/>
            <a:ext cx="394203" cy="532674"/>
          </a:xfrm>
          <a:prstGeom prst="rect">
            <a:avLst/>
          </a:prstGeom>
          <a:noFill/>
          <a:extLst>
            <a:ext uri="{909E8E84-426E-40DD-AFC4-6F175D3DCCD1}">
              <a14:hiddenFill xmlns:a14="http://schemas.microsoft.com/office/drawing/2010/main">
                <a:solidFill>
                  <a:srgbClr val="FFFFFF"/>
                </a:solidFill>
              </a14:hiddenFill>
            </a:ext>
          </a:extLst>
        </p:spPr>
      </p:pic>
      <p:sp>
        <p:nvSpPr>
          <p:cNvPr id="31" name="TextBox 30">
            <a:extLst>
              <a:ext uri="{FF2B5EF4-FFF2-40B4-BE49-F238E27FC236}">
                <a16:creationId xmlns:a16="http://schemas.microsoft.com/office/drawing/2014/main" id="{4FD826E6-C58D-2D4F-80AC-0BA434FED409}"/>
              </a:ext>
            </a:extLst>
          </p:cNvPr>
          <p:cNvSpPr txBox="1"/>
          <p:nvPr/>
        </p:nvSpPr>
        <p:spPr>
          <a:xfrm>
            <a:off x="8581392" y="3319671"/>
            <a:ext cx="2628900" cy="646331"/>
          </a:xfrm>
          <a:prstGeom prst="rect">
            <a:avLst/>
          </a:prstGeom>
          <a:noFill/>
        </p:spPr>
        <p:txBody>
          <a:bodyPr wrap="square" rtlCol="0">
            <a:spAutoFit/>
          </a:bodyPr>
          <a:lstStyle/>
          <a:p>
            <a:pPr algn="ctr"/>
            <a:r>
              <a:rPr lang="en-US"/>
              <a:t>COVID NEARBY DATABASE MONGODB</a:t>
            </a:r>
          </a:p>
        </p:txBody>
      </p:sp>
      <p:pic>
        <p:nvPicPr>
          <p:cNvPr id="1028" name="Picture 4" descr="Mongodb, plain, wordmark, logo Free Icon - Icon-Icons.com">
            <a:extLst>
              <a:ext uri="{FF2B5EF4-FFF2-40B4-BE49-F238E27FC236}">
                <a16:creationId xmlns:a16="http://schemas.microsoft.com/office/drawing/2014/main" id="{863CCB19-FCE7-5848-BDEF-F57AE2D5FAE8}"/>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842412" y="4258736"/>
            <a:ext cx="735760" cy="735760"/>
          </a:xfrm>
          <a:prstGeom prst="rect">
            <a:avLst/>
          </a:prstGeom>
          <a:noFill/>
          <a:extLst>
            <a:ext uri="{909E8E84-426E-40DD-AFC4-6F175D3DCCD1}">
              <a14:hiddenFill xmlns:a14="http://schemas.microsoft.com/office/drawing/2010/main">
                <a:solidFill>
                  <a:srgbClr val="FFFFFF"/>
                </a:solidFill>
              </a14:hiddenFill>
            </a:ext>
          </a:extLst>
        </p:spPr>
      </p:pic>
      <p:pic>
        <p:nvPicPr>
          <p:cNvPr id="32" name="Graphic 31" descr="Arrow Right with solid fill">
            <a:extLst>
              <a:ext uri="{FF2B5EF4-FFF2-40B4-BE49-F238E27FC236}">
                <a16:creationId xmlns:a16="http://schemas.microsoft.com/office/drawing/2014/main" id="{DEFEFE87-C569-224E-A04C-311C07306E4C}"/>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3734118" y="3215578"/>
            <a:ext cx="914400" cy="914400"/>
          </a:xfrm>
          <a:prstGeom prst="rect">
            <a:avLst/>
          </a:prstGeom>
        </p:spPr>
      </p:pic>
      <p:pic>
        <p:nvPicPr>
          <p:cNvPr id="34" name="Graphic 33" descr="Sort with solid fill">
            <a:extLst>
              <a:ext uri="{FF2B5EF4-FFF2-40B4-BE49-F238E27FC236}">
                <a16:creationId xmlns:a16="http://schemas.microsoft.com/office/drawing/2014/main" id="{39B521F2-3374-B345-9938-6217CBC988BA}"/>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820705" y="3966002"/>
            <a:ext cx="549750" cy="549750"/>
          </a:xfrm>
          <a:prstGeom prst="rect">
            <a:avLst/>
          </a:prstGeom>
        </p:spPr>
      </p:pic>
      <p:pic>
        <p:nvPicPr>
          <p:cNvPr id="36" name="Graphic 35" descr="Arrow Right with solid fill">
            <a:extLst>
              <a:ext uri="{FF2B5EF4-FFF2-40B4-BE49-F238E27FC236}">
                <a16:creationId xmlns:a16="http://schemas.microsoft.com/office/drawing/2014/main" id="{AFAA1D3D-FB58-AF47-8E16-1C926EB667A4}"/>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564436" y="3201795"/>
            <a:ext cx="914400" cy="914400"/>
          </a:xfrm>
          <a:prstGeom prst="rect">
            <a:avLst/>
          </a:prstGeom>
        </p:spPr>
      </p:pic>
      <p:pic>
        <p:nvPicPr>
          <p:cNvPr id="3" name="Graphic 3" descr="Arrow Right with solid fill">
            <a:extLst>
              <a:ext uri="{FF2B5EF4-FFF2-40B4-BE49-F238E27FC236}">
                <a16:creationId xmlns:a16="http://schemas.microsoft.com/office/drawing/2014/main" id="{453D43F1-05FC-9EC0-28EB-BD1493BB482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rot="-1980000">
            <a:off x="7450918" y="4143700"/>
            <a:ext cx="1448356" cy="925524"/>
          </a:xfrm>
          <a:prstGeom prst="rect">
            <a:avLst/>
          </a:prstGeom>
        </p:spPr>
      </p:pic>
      <p:sp>
        <p:nvSpPr>
          <p:cNvPr id="2" name="Title 1">
            <a:extLst>
              <a:ext uri="{FF2B5EF4-FFF2-40B4-BE49-F238E27FC236}">
                <a16:creationId xmlns:a16="http://schemas.microsoft.com/office/drawing/2014/main" id="{35B8BAE3-CBF6-6369-3B2F-ADCCE320B3B3}"/>
              </a:ext>
            </a:extLst>
          </p:cNvPr>
          <p:cNvSpPr>
            <a:spLocks noGrp="1"/>
          </p:cNvSpPr>
          <p:nvPr>
            <p:ph type="title"/>
          </p:nvPr>
        </p:nvSpPr>
        <p:spPr>
          <a:xfrm>
            <a:off x="355588" y="1028"/>
            <a:ext cx="10515600" cy="1014089"/>
          </a:xfrm>
        </p:spPr>
        <p:txBody>
          <a:bodyPr>
            <a:normAutofit/>
          </a:bodyPr>
          <a:lstStyle/>
          <a:p>
            <a:r>
              <a:rPr lang="en-US" sz="3600">
                <a:latin typeface="Calibri"/>
                <a:ea typeface="Calibri"/>
                <a:cs typeface="Calibri"/>
              </a:rPr>
              <a:t>Covid Nearby System overview diagram</a:t>
            </a:r>
          </a:p>
        </p:txBody>
      </p:sp>
      <p:sp>
        <p:nvSpPr>
          <p:cNvPr id="4" name="TextBox 3">
            <a:extLst>
              <a:ext uri="{FF2B5EF4-FFF2-40B4-BE49-F238E27FC236}">
                <a16:creationId xmlns:a16="http://schemas.microsoft.com/office/drawing/2014/main" id="{F6017968-6810-681D-4C5D-158C96E71370}"/>
              </a:ext>
            </a:extLst>
          </p:cNvPr>
          <p:cNvSpPr txBox="1"/>
          <p:nvPr/>
        </p:nvSpPr>
        <p:spPr>
          <a:xfrm>
            <a:off x="8284369" y="5659039"/>
            <a:ext cx="2743199"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Python App for Quadtrees</a:t>
            </a:r>
          </a:p>
        </p:txBody>
      </p:sp>
      <p:sp>
        <p:nvSpPr>
          <p:cNvPr id="6" name="Slide Number Placeholder 5">
            <a:extLst>
              <a:ext uri="{FF2B5EF4-FFF2-40B4-BE49-F238E27FC236}">
                <a16:creationId xmlns:a16="http://schemas.microsoft.com/office/drawing/2014/main" id="{AAB00F78-F6C5-3554-13A8-E54D94DDA5D4}"/>
              </a:ext>
            </a:extLst>
          </p:cNvPr>
          <p:cNvSpPr>
            <a:spLocks noGrp="1"/>
          </p:cNvSpPr>
          <p:nvPr>
            <p:ph type="sldNum" sz="quarter" idx="12"/>
          </p:nvPr>
        </p:nvSpPr>
        <p:spPr/>
        <p:txBody>
          <a:bodyPr/>
          <a:lstStyle/>
          <a:p>
            <a:fld id="{A07B7E4E-1AD6-0648-BF15-F09A68F88C2A}" type="slidenum">
              <a:rPr lang="en-US" smtClean="0"/>
              <a:t>3</a:t>
            </a:fld>
            <a:endParaRPr lang="en-US"/>
          </a:p>
        </p:txBody>
      </p:sp>
    </p:spTree>
    <p:extLst>
      <p:ext uri="{BB962C8B-B14F-4D97-AF65-F5344CB8AC3E}">
        <p14:creationId xmlns:p14="http://schemas.microsoft.com/office/powerpoint/2010/main" val="424334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Graphic 4" descr="Database with solid fill">
            <a:extLst>
              <a:ext uri="{FF2B5EF4-FFF2-40B4-BE49-F238E27FC236}">
                <a16:creationId xmlns:a16="http://schemas.microsoft.com/office/drawing/2014/main" id="{1C92F5CE-4A31-474F-A26C-CDB5EF14037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34482" y="1427386"/>
            <a:ext cx="878408" cy="878408"/>
          </a:xfrm>
          <a:prstGeom prst="rect">
            <a:avLst/>
          </a:prstGeom>
        </p:spPr>
      </p:pic>
      <p:cxnSp>
        <p:nvCxnSpPr>
          <p:cNvPr id="14" name="Straight Connector 13">
            <a:extLst>
              <a:ext uri="{FF2B5EF4-FFF2-40B4-BE49-F238E27FC236}">
                <a16:creationId xmlns:a16="http://schemas.microsoft.com/office/drawing/2014/main" id="{DCD67800-37AC-4E14-89B0-F79DCB3FB8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16560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9" name="Graphic 8" descr="Server with solid fill">
            <a:extLst>
              <a:ext uri="{FF2B5EF4-FFF2-40B4-BE49-F238E27FC236}">
                <a16:creationId xmlns:a16="http://schemas.microsoft.com/office/drawing/2014/main" id="{A5049A95-DBAE-2247-AA66-A138D201A13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610664" y="1651687"/>
            <a:ext cx="871734" cy="871734"/>
          </a:xfrm>
          <a:prstGeom prst="rect">
            <a:avLst/>
          </a:prstGeom>
        </p:spPr>
      </p:pic>
      <p:cxnSp>
        <p:nvCxnSpPr>
          <p:cNvPr id="16" name="Straight Connector 15">
            <a:extLst>
              <a:ext uri="{FF2B5EF4-FFF2-40B4-BE49-F238E27FC236}">
                <a16:creationId xmlns:a16="http://schemas.microsoft.com/office/drawing/2014/main" id="{20F1788F-A5AE-4188-8274-F7F2E3833E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995920" y="1573887"/>
            <a:ext cx="0" cy="3710227"/>
          </a:xfrm>
          <a:prstGeom prst="line">
            <a:avLst/>
          </a:prstGeom>
          <a:ln w="19050">
            <a:solidFill>
              <a:srgbClr val="7F7F7F"/>
            </a:solidFill>
          </a:ln>
        </p:spPr>
        <p:style>
          <a:lnRef idx="1">
            <a:schemeClr val="accent1"/>
          </a:lnRef>
          <a:fillRef idx="0">
            <a:schemeClr val="accent1"/>
          </a:fillRef>
          <a:effectRef idx="0">
            <a:schemeClr val="accent1"/>
          </a:effectRef>
          <a:fontRef idx="minor">
            <a:schemeClr val="tx1"/>
          </a:fontRef>
        </p:style>
      </p:cxnSp>
      <p:pic>
        <p:nvPicPr>
          <p:cNvPr id="7" name="Graphic 6" descr="Internet with solid fill">
            <a:extLst>
              <a:ext uri="{FF2B5EF4-FFF2-40B4-BE49-F238E27FC236}">
                <a16:creationId xmlns:a16="http://schemas.microsoft.com/office/drawing/2014/main" id="{378D9511-EB1E-6A40-8228-43B6457306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15491" y="1711344"/>
            <a:ext cx="1385983" cy="1385983"/>
          </a:xfrm>
          <a:prstGeom prst="rect">
            <a:avLst/>
          </a:prstGeom>
        </p:spPr>
      </p:pic>
      <p:pic>
        <p:nvPicPr>
          <p:cNvPr id="1028" name="Picture 4" descr="Mongodb, plain, wordmark, logo Free Icon - Icon-Icons.com">
            <a:extLst>
              <a:ext uri="{FF2B5EF4-FFF2-40B4-BE49-F238E27FC236}">
                <a16:creationId xmlns:a16="http://schemas.microsoft.com/office/drawing/2014/main" id="{863CCB19-FCE7-5848-BDEF-F57AE2D5FAE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55740" y="1799324"/>
            <a:ext cx="430525" cy="430525"/>
          </a:xfrm>
          <a:prstGeom prst="rect">
            <a:avLst/>
          </a:prstGeom>
          <a:noFill/>
          <a:extLst>
            <a:ext uri="{909E8E84-426E-40DD-AFC4-6F175D3DCCD1}">
              <a14:hiddenFill xmlns:a14="http://schemas.microsoft.com/office/drawing/2010/main">
                <a:solidFill>
                  <a:srgbClr val="FFFFFF"/>
                </a:solidFill>
              </a14:hiddenFill>
            </a:ext>
          </a:extLst>
        </p:spPr>
      </p:pic>
      <p:pic>
        <p:nvPicPr>
          <p:cNvPr id="32" name="Graphic 31" descr="Arrow Right with solid fill">
            <a:extLst>
              <a:ext uri="{FF2B5EF4-FFF2-40B4-BE49-F238E27FC236}">
                <a16:creationId xmlns:a16="http://schemas.microsoft.com/office/drawing/2014/main" id="{DEFEFE87-C569-224E-A04C-311C07306E4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362749" y="4659978"/>
            <a:ext cx="914400" cy="914400"/>
          </a:xfrm>
          <a:prstGeom prst="rect">
            <a:avLst/>
          </a:prstGeom>
        </p:spPr>
      </p:pic>
      <p:pic>
        <p:nvPicPr>
          <p:cNvPr id="36" name="Graphic 35" descr="Arrow Right with solid fill">
            <a:extLst>
              <a:ext uri="{FF2B5EF4-FFF2-40B4-BE49-F238E27FC236}">
                <a16:creationId xmlns:a16="http://schemas.microsoft.com/office/drawing/2014/main" id="{AFAA1D3D-FB58-AF47-8E16-1C926EB667A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564436" y="3201795"/>
            <a:ext cx="914400" cy="914400"/>
          </a:xfrm>
          <a:prstGeom prst="rect">
            <a:avLst/>
          </a:prstGeom>
        </p:spPr>
      </p:pic>
      <p:pic>
        <p:nvPicPr>
          <p:cNvPr id="3" name="Graphic 3" descr="Arrow Right with solid fill">
            <a:extLst>
              <a:ext uri="{FF2B5EF4-FFF2-40B4-BE49-F238E27FC236}">
                <a16:creationId xmlns:a16="http://schemas.microsoft.com/office/drawing/2014/main" id="{453D43F1-05FC-9EC0-28EB-BD1493BB482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980000">
            <a:off x="7494584" y="3503094"/>
            <a:ext cx="1448356" cy="925524"/>
          </a:xfrm>
          <a:prstGeom prst="rect">
            <a:avLst/>
          </a:prstGeom>
        </p:spPr>
      </p:pic>
      <p:sp>
        <p:nvSpPr>
          <p:cNvPr id="2" name="Title 1">
            <a:extLst>
              <a:ext uri="{FF2B5EF4-FFF2-40B4-BE49-F238E27FC236}">
                <a16:creationId xmlns:a16="http://schemas.microsoft.com/office/drawing/2014/main" id="{35B8BAE3-CBF6-6369-3B2F-ADCCE320B3B3}"/>
              </a:ext>
            </a:extLst>
          </p:cNvPr>
          <p:cNvSpPr>
            <a:spLocks noGrp="1"/>
          </p:cNvSpPr>
          <p:nvPr>
            <p:ph type="title"/>
          </p:nvPr>
        </p:nvSpPr>
        <p:spPr>
          <a:xfrm>
            <a:off x="355588" y="1028"/>
            <a:ext cx="10515600" cy="1014089"/>
          </a:xfrm>
        </p:spPr>
        <p:txBody>
          <a:bodyPr>
            <a:normAutofit/>
          </a:bodyPr>
          <a:lstStyle/>
          <a:p>
            <a:r>
              <a:rPr lang="en-US" sz="3600" dirty="0">
                <a:latin typeface="Calibri"/>
                <a:ea typeface="Calibri"/>
                <a:cs typeface="Calibri"/>
              </a:rPr>
              <a:t>Covid Nearby System Overview Diagram</a:t>
            </a:r>
          </a:p>
        </p:txBody>
      </p:sp>
      <p:sp>
        <p:nvSpPr>
          <p:cNvPr id="4" name="TextBox 3">
            <a:extLst>
              <a:ext uri="{FF2B5EF4-FFF2-40B4-BE49-F238E27FC236}">
                <a16:creationId xmlns:a16="http://schemas.microsoft.com/office/drawing/2014/main" id="{F6017968-6810-681D-4C5D-158C96E71370}"/>
              </a:ext>
            </a:extLst>
          </p:cNvPr>
          <p:cNvSpPr txBox="1"/>
          <p:nvPr/>
        </p:nvSpPr>
        <p:spPr>
          <a:xfrm>
            <a:off x="6851280" y="6168984"/>
            <a:ext cx="274319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Python App </a:t>
            </a:r>
          </a:p>
          <a:p>
            <a:r>
              <a:rPr lang="en-US" dirty="0">
                <a:ea typeface="Calibri"/>
                <a:cs typeface="Calibri"/>
              </a:rPr>
              <a:t>for Quadtrees</a:t>
            </a:r>
          </a:p>
        </p:txBody>
      </p:sp>
      <p:sp>
        <p:nvSpPr>
          <p:cNvPr id="6" name="Slide Number Placeholder 5">
            <a:extLst>
              <a:ext uri="{FF2B5EF4-FFF2-40B4-BE49-F238E27FC236}">
                <a16:creationId xmlns:a16="http://schemas.microsoft.com/office/drawing/2014/main" id="{AAB00F78-F6C5-3554-13A8-E54D94DDA5D4}"/>
              </a:ext>
            </a:extLst>
          </p:cNvPr>
          <p:cNvSpPr>
            <a:spLocks noGrp="1"/>
          </p:cNvSpPr>
          <p:nvPr>
            <p:ph type="sldNum" sz="quarter" idx="12"/>
          </p:nvPr>
        </p:nvSpPr>
        <p:spPr/>
        <p:txBody>
          <a:bodyPr/>
          <a:lstStyle/>
          <a:p>
            <a:fld id="{A07B7E4E-1AD6-0648-BF15-F09A68F88C2A}" type="slidenum">
              <a:rPr lang="en-US" smtClean="0"/>
              <a:t>4</a:t>
            </a:fld>
            <a:endParaRPr lang="en-US"/>
          </a:p>
        </p:txBody>
      </p:sp>
      <p:pic>
        <p:nvPicPr>
          <p:cNvPr id="28" name="Graphic 27" descr="Server with solid fill">
            <a:extLst>
              <a:ext uri="{FF2B5EF4-FFF2-40B4-BE49-F238E27FC236}">
                <a16:creationId xmlns:a16="http://schemas.microsoft.com/office/drawing/2014/main" id="{1A7D0705-B7C0-6318-DF9F-3EF07B4AE35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553890" y="5164705"/>
            <a:ext cx="816098" cy="816098"/>
          </a:xfrm>
          <a:prstGeom prst="rect">
            <a:avLst/>
          </a:prstGeom>
        </p:spPr>
      </p:pic>
      <p:pic>
        <p:nvPicPr>
          <p:cNvPr id="8" name="Picture 2" descr="What is Python Coding?">
            <a:extLst>
              <a:ext uri="{FF2B5EF4-FFF2-40B4-BE49-F238E27FC236}">
                <a16:creationId xmlns:a16="http://schemas.microsoft.com/office/drawing/2014/main" id="{AEE4C4CF-C383-C7FE-83BE-E89B984B98CE}"/>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82531" y="5239650"/>
            <a:ext cx="666207" cy="666207"/>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What is Python Coding?">
            <a:extLst>
              <a:ext uri="{FF2B5EF4-FFF2-40B4-BE49-F238E27FC236}">
                <a16:creationId xmlns:a16="http://schemas.microsoft.com/office/drawing/2014/main" id="{5EB9661A-1274-3AA1-D4ED-48350A9AB9F3}"/>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505121" y="5394540"/>
            <a:ext cx="816098" cy="816098"/>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Folder, tree, files, folders, hierarchy, system, levels icon - Download on  Iconfinder">
            <a:extLst>
              <a:ext uri="{FF2B5EF4-FFF2-40B4-BE49-F238E27FC236}">
                <a16:creationId xmlns:a16="http://schemas.microsoft.com/office/drawing/2014/main" id="{11CA3C65-8FE6-545C-55EA-1FE1DA7B76C3}"/>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355970" y="4167438"/>
            <a:ext cx="717444" cy="71744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86CEE919-D61C-4E3C-D5CF-00184C8E2CA4}"/>
              </a:ext>
            </a:extLst>
          </p:cNvPr>
          <p:cNvSpPr txBox="1"/>
          <p:nvPr/>
        </p:nvSpPr>
        <p:spPr>
          <a:xfrm>
            <a:off x="9106872" y="1112189"/>
            <a:ext cx="1058175" cy="369332"/>
          </a:xfrm>
          <a:prstGeom prst="rect">
            <a:avLst/>
          </a:prstGeom>
          <a:noFill/>
        </p:spPr>
        <p:txBody>
          <a:bodyPr wrap="none" rtlCol="0">
            <a:spAutoFit/>
          </a:bodyPr>
          <a:lstStyle/>
          <a:p>
            <a:r>
              <a:rPr lang="en-US" dirty="0"/>
              <a:t>Database</a:t>
            </a:r>
          </a:p>
        </p:txBody>
      </p:sp>
      <p:sp>
        <p:nvSpPr>
          <p:cNvPr id="13" name="TextBox 12">
            <a:extLst>
              <a:ext uri="{FF2B5EF4-FFF2-40B4-BE49-F238E27FC236}">
                <a16:creationId xmlns:a16="http://schemas.microsoft.com/office/drawing/2014/main" id="{DADA9404-AFF9-EB8B-99BF-9755B26670C0}"/>
              </a:ext>
            </a:extLst>
          </p:cNvPr>
          <p:cNvSpPr txBox="1"/>
          <p:nvPr/>
        </p:nvSpPr>
        <p:spPr>
          <a:xfrm>
            <a:off x="9250474" y="3722964"/>
            <a:ext cx="1411669" cy="369332"/>
          </a:xfrm>
          <a:prstGeom prst="rect">
            <a:avLst/>
          </a:prstGeom>
          <a:noFill/>
        </p:spPr>
        <p:txBody>
          <a:bodyPr wrap="none" rtlCol="0">
            <a:spAutoFit/>
          </a:bodyPr>
          <a:lstStyle/>
          <a:p>
            <a:r>
              <a:rPr lang="en-US" dirty="0"/>
              <a:t>File directory</a:t>
            </a:r>
          </a:p>
        </p:txBody>
      </p:sp>
      <p:sp>
        <p:nvSpPr>
          <p:cNvPr id="15" name="TextBox 14">
            <a:extLst>
              <a:ext uri="{FF2B5EF4-FFF2-40B4-BE49-F238E27FC236}">
                <a16:creationId xmlns:a16="http://schemas.microsoft.com/office/drawing/2014/main" id="{7C6BD8DE-7C21-849C-1650-1C74B950BD17}"/>
              </a:ext>
            </a:extLst>
          </p:cNvPr>
          <p:cNvSpPr txBox="1"/>
          <p:nvPr/>
        </p:nvSpPr>
        <p:spPr>
          <a:xfrm>
            <a:off x="1195585" y="1583754"/>
            <a:ext cx="1025794" cy="369332"/>
          </a:xfrm>
          <a:prstGeom prst="rect">
            <a:avLst/>
          </a:prstGeom>
          <a:noFill/>
        </p:spPr>
        <p:txBody>
          <a:bodyPr wrap="none" rtlCol="0">
            <a:spAutoFit/>
          </a:bodyPr>
          <a:lstStyle/>
          <a:p>
            <a:r>
              <a:rPr lang="en-US" dirty="0"/>
              <a:t>Web app</a:t>
            </a:r>
          </a:p>
        </p:txBody>
      </p:sp>
      <p:sp>
        <p:nvSpPr>
          <p:cNvPr id="20" name="TextBox 19">
            <a:extLst>
              <a:ext uri="{FF2B5EF4-FFF2-40B4-BE49-F238E27FC236}">
                <a16:creationId xmlns:a16="http://schemas.microsoft.com/office/drawing/2014/main" id="{8D1CB8C3-C715-9797-C80A-FB813F39D265}"/>
              </a:ext>
            </a:extLst>
          </p:cNvPr>
          <p:cNvSpPr txBox="1"/>
          <p:nvPr/>
        </p:nvSpPr>
        <p:spPr>
          <a:xfrm>
            <a:off x="4536975" y="1378043"/>
            <a:ext cx="1330685" cy="369332"/>
          </a:xfrm>
          <a:prstGeom prst="rect">
            <a:avLst/>
          </a:prstGeom>
          <a:noFill/>
        </p:spPr>
        <p:txBody>
          <a:bodyPr wrap="none" rtlCol="0">
            <a:spAutoFit/>
          </a:bodyPr>
          <a:lstStyle/>
          <a:p>
            <a:r>
              <a:rPr lang="en-US" dirty="0"/>
              <a:t>Node server</a:t>
            </a:r>
          </a:p>
        </p:txBody>
      </p:sp>
      <p:sp>
        <p:nvSpPr>
          <p:cNvPr id="21" name="TextBox 20">
            <a:extLst>
              <a:ext uri="{FF2B5EF4-FFF2-40B4-BE49-F238E27FC236}">
                <a16:creationId xmlns:a16="http://schemas.microsoft.com/office/drawing/2014/main" id="{943B8363-6128-4F3E-A918-4087C3044620}"/>
              </a:ext>
            </a:extLst>
          </p:cNvPr>
          <p:cNvSpPr txBox="1"/>
          <p:nvPr/>
        </p:nvSpPr>
        <p:spPr>
          <a:xfrm>
            <a:off x="2698281" y="4871142"/>
            <a:ext cx="1285801" cy="369332"/>
          </a:xfrm>
          <a:prstGeom prst="rect">
            <a:avLst/>
          </a:prstGeom>
          <a:noFill/>
        </p:spPr>
        <p:txBody>
          <a:bodyPr wrap="none" rtlCol="0">
            <a:spAutoFit/>
          </a:bodyPr>
          <a:lstStyle/>
          <a:p>
            <a:r>
              <a:rPr lang="en-US" dirty="0"/>
              <a:t>Flask server</a:t>
            </a:r>
          </a:p>
        </p:txBody>
      </p:sp>
      <p:sp>
        <p:nvSpPr>
          <p:cNvPr id="23" name="Rectangle 22">
            <a:extLst>
              <a:ext uri="{FF2B5EF4-FFF2-40B4-BE49-F238E27FC236}">
                <a16:creationId xmlns:a16="http://schemas.microsoft.com/office/drawing/2014/main" id="{E401E0F8-599D-51F3-9C14-F2423C9626E5}"/>
              </a:ext>
            </a:extLst>
          </p:cNvPr>
          <p:cNvSpPr/>
          <p:nvPr/>
        </p:nvSpPr>
        <p:spPr>
          <a:xfrm>
            <a:off x="9034482" y="3566160"/>
            <a:ext cx="2319318" cy="24460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F46EA0AF-0BDC-C953-B876-1BE902633F44}"/>
              </a:ext>
            </a:extLst>
          </p:cNvPr>
          <p:cNvSpPr txBox="1"/>
          <p:nvPr/>
        </p:nvSpPr>
        <p:spPr>
          <a:xfrm>
            <a:off x="9160534" y="5099448"/>
            <a:ext cx="1169103" cy="369332"/>
          </a:xfrm>
          <a:prstGeom prst="rect">
            <a:avLst/>
          </a:prstGeom>
          <a:noFill/>
        </p:spPr>
        <p:txBody>
          <a:bodyPr wrap="none" rtlCol="0">
            <a:spAutoFit/>
          </a:bodyPr>
          <a:lstStyle/>
          <a:p>
            <a:r>
              <a:rPr lang="en-US" dirty="0"/>
              <a:t>Quadtrees</a:t>
            </a:r>
          </a:p>
        </p:txBody>
      </p:sp>
      <p:sp>
        <p:nvSpPr>
          <p:cNvPr id="37" name="TextBox 36">
            <a:extLst>
              <a:ext uri="{FF2B5EF4-FFF2-40B4-BE49-F238E27FC236}">
                <a16:creationId xmlns:a16="http://schemas.microsoft.com/office/drawing/2014/main" id="{BE3CA794-A30D-E0DA-D506-B6455649F31F}"/>
              </a:ext>
            </a:extLst>
          </p:cNvPr>
          <p:cNvSpPr txBox="1"/>
          <p:nvPr/>
        </p:nvSpPr>
        <p:spPr>
          <a:xfrm>
            <a:off x="9160534" y="5461404"/>
            <a:ext cx="2197846" cy="369332"/>
          </a:xfrm>
          <a:prstGeom prst="rect">
            <a:avLst/>
          </a:prstGeom>
          <a:noFill/>
        </p:spPr>
        <p:txBody>
          <a:bodyPr wrap="none" rtlCol="0">
            <a:spAutoFit/>
          </a:bodyPr>
          <a:lstStyle/>
          <a:p>
            <a:r>
              <a:rPr lang="en-US" dirty="0"/>
              <a:t>Confirmed cases data</a:t>
            </a:r>
          </a:p>
        </p:txBody>
      </p:sp>
      <p:sp>
        <p:nvSpPr>
          <p:cNvPr id="38" name="Rectangle 37">
            <a:extLst>
              <a:ext uri="{FF2B5EF4-FFF2-40B4-BE49-F238E27FC236}">
                <a16:creationId xmlns:a16="http://schemas.microsoft.com/office/drawing/2014/main" id="{435CD0AC-B9D5-580C-4AD5-694EADDECA15}"/>
              </a:ext>
            </a:extLst>
          </p:cNvPr>
          <p:cNvSpPr/>
          <p:nvPr/>
        </p:nvSpPr>
        <p:spPr>
          <a:xfrm>
            <a:off x="8850210" y="1107820"/>
            <a:ext cx="2319318" cy="24460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a:extLst>
              <a:ext uri="{FF2B5EF4-FFF2-40B4-BE49-F238E27FC236}">
                <a16:creationId xmlns:a16="http://schemas.microsoft.com/office/drawing/2014/main" id="{FDC8B75D-66B1-583C-3F74-96D708465B5D}"/>
              </a:ext>
            </a:extLst>
          </p:cNvPr>
          <p:cNvSpPr txBox="1"/>
          <p:nvPr/>
        </p:nvSpPr>
        <p:spPr>
          <a:xfrm>
            <a:off x="8914712" y="2508031"/>
            <a:ext cx="1282595" cy="369332"/>
          </a:xfrm>
          <a:prstGeom prst="rect">
            <a:avLst/>
          </a:prstGeom>
          <a:noFill/>
        </p:spPr>
        <p:txBody>
          <a:bodyPr wrap="none" rtlCol="0">
            <a:spAutoFit/>
          </a:bodyPr>
          <a:lstStyle/>
          <a:p>
            <a:r>
              <a:rPr lang="en-US" dirty="0"/>
              <a:t>Survey data</a:t>
            </a:r>
          </a:p>
        </p:txBody>
      </p:sp>
      <p:sp>
        <p:nvSpPr>
          <p:cNvPr id="40" name="TextBox 39">
            <a:extLst>
              <a:ext uri="{FF2B5EF4-FFF2-40B4-BE49-F238E27FC236}">
                <a16:creationId xmlns:a16="http://schemas.microsoft.com/office/drawing/2014/main" id="{4161C1CB-E0AE-9892-5336-C8FC2D1DC51C}"/>
              </a:ext>
            </a:extLst>
          </p:cNvPr>
          <p:cNvSpPr txBox="1"/>
          <p:nvPr/>
        </p:nvSpPr>
        <p:spPr>
          <a:xfrm>
            <a:off x="8914712" y="2869987"/>
            <a:ext cx="2317089" cy="646331"/>
          </a:xfrm>
          <a:prstGeom prst="rect">
            <a:avLst/>
          </a:prstGeom>
          <a:noFill/>
        </p:spPr>
        <p:txBody>
          <a:bodyPr wrap="square" rtlCol="0">
            <a:spAutoFit/>
          </a:bodyPr>
          <a:lstStyle/>
          <a:p>
            <a:r>
              <a:rPr lang="en-US" dirty="0"/>
              <a:t>Query and interaction </a:t>
            </a:r>
          </a:p>
          <a:p>
            <a:r>
              <a:rPr lang="en-US" dirty="0"/>
              <a:t> -related data</a:t>
            </a:r>
          </a:p>
        </p:txBody>
      </p:sp>
      <p:sp>
        <p:nvSpPr>
          <p:cNvPr id="41" name="Rectangle 40">
            <a:extLst>
              <a:ext uri="{FF2B5EF4-FFF2-40B4-BE49-F238E27FC236}">
                <a16:creationId xmlns:a16="http://schemas.microsoft.com/office/drawing/2014/main" id="{C82737F8-9D7E-43BA-2BB8-DB5272BECFBC}"/>
              </a:ext>
            </a:extLst>
          </p:cNvPr>
          <p:cNvSpPr/>
          <p:nvPr/>
        </p:nvSpPr>
        <p:spPr>
          <a:xfrm>
            <a:off x="531537" y="1583753"/>
            <a:ext cx="3006640" cy="2936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TextBox 41">
            <a:extLst>
              <a:ext uri="{FF2B5EF4-FFF2-40B4-BE49-F238E27FC236}">
                <a16:creationId xmlns:a16="http://schemas.microsoft.com/office/drawing/2014/main" id="{1C693889-5744-F8DE-A0AA-51095244715A}"/>
              </a:ext>
            </a:extLst>
          </p:cNvPr>
          <p:cNvSpPr txBox="1"/>
          <p:nvPr/>
        </p:nvSpPr>
        <p:spPr>
          <a:xfrm>
            <a:off x="536178" y="3094403"/>
            <a:ext cx="2932791" cy="369332"/>
          </a:xfrm>
          <a:prstGeom prst="rect">
            <a:avLst/>
          </a:prstGeom>
          <a:noFill/>
        </p:spPr>
        <p:txBody>
          <a:bodyPr wrap="none" rtlCol="0">
            <a:spAutoFit/>
          </a:bodyPr>
          <a:lstStyle/>
          <a:p>
            <a:r>
              <a:rPr lang="en-US" dirty="0"/>
              <a:t>Symptoms survey submission</a:t>
            </a:r>
          </a:p>
        </p:txBody>
      </p:sp>
      <p:sp>
        <p:nvSpPr>
          <p:cNvPr id="43" name="TextBox 42">
            <a:extLst>
              <a:ext uri="{FF2B5EF4-FFF2-40B4-BE49-F238E27FC236}">
                <a16:creationId xmlns:a16="http://schemas.microsoft.com/office/drawing/2014/main" id="{D3680488-B063-ECAE-850B-7820A6C58A5B}"/>
              </a:ext>
            </a:extLst>
          </p:cNvPr>
          <p:cNvSpPr txBox="1"/>
          <p:nvPr/>
        </p:nvSpPr>
        <p:spPr>
          <a:xfrm>
            <a:off x="536178" y="3456359"/>
            <a:ext cx="3093283" cy="923330"/>
          </a:xfrm>
          <a:prstGeom prst="rect">
            <a:avLst/>
          </a:prstGeom>
          <a:noFill/>
        </p:spPr>
        <p:txBody>
          <a:bodyPr wrap="none" rtlCol="0">
            <a:spAutoFit/>
          </a:bodyPr>
          <a:lstStyle/>
          <a:p>
            <a:r>
              <a:rPr lang="en-US" dirty="0"/>
              <a:t>Regional queries</a:t>
            </a:r>
          </a:p>
          <a:p>
            <a:pPr marL="285750" indent="-285750">
              <a:buFontTx/>
              <a:buChar char="-"/>
            </a:pPr>
            <a:r>
              <a:rPr lang="en-US" dirty="0"/>
              <a:t>symptomatic/asymptomatic</a:t>
            </a:r>
          </a:p>
          <a:p>
            <a:pPr marL="285750" indent="-285750">
              <a:buFontTx/>
              <a:buChar char="-"/>
            </a:pPr>
            <a:r>
              <a:rPr lang="en-US" dirty="0"/>
              <a:t>Confirmed cases and trends</a:t>
            </a:r>
          </a:p>
        </p:txBody>
      </p:sp>
      <p:sp>
        <p:nvSpPr>
          <p:cNvPr id="44" name="Rectangle 43">
            <a:extLst>
              <a:ext uri="{FF2B5EF4-FFF2-40B4-BE49-F238E27FC236}">
                <a16:creationId xmlns:a16="http://schemas.microsoft.com/office/drawing/2014/main" id="{AD2B32E5-D428-1CCF-317F-B15F92A57D68}"/>
              </a:ext>
            </a:extLst>
          </p:cNvPr>
          <p:cNvSpPr/>
          <p:nvPr/>
        </p:nvSpPr>
        <p:spPr>
          <a:xfrm>
            <a:off x="4218387" y="1369186"/>
            <a:ext cx="3006640" cy="2936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A21AC627-8FC0-4A50-FDAB-1CFEEF5FEF6C}"/>
              </a:ext>
            </a:extLst>
          </p:cNvPr>
          <p:cNvSpPr txBox="1"/>
          <p:nvPr/>
        </p:nvSpPr>
        <p:spPr>
          <a:xfrm>
            <a:off x="4383475" y="2697712"/>
            <a:ext cx="2729658" cy="369332"/>
          </a:xfrm>
          <a:prstGeom prst="rect">
            <a:avLst/>
          </a:prstGeom>
          <a:noFill/>
        </p:spPr>
        <p:txBody>
          <a:bodyPr wrap="none" rtlCol="0">
            <a:spAutoFit/>
          </a:bodyPr>
          <a:lstStyle/>
          <a:p>
            <a:r>
              <a:rPr lang="en-US" dirty="0"/>
              <a:t>Store survey data in the DB</a:t>
            </a:r>
          </a:p>
        </p:txBody>
      </p:sp>
      <p:sp>
        <p:nvSpPr>
          <p:cNvPr id="46" name="TextBox 45">
            <a:extLst>
              <a:ext uri="{FF2B5EF4-FFF2-40B4-BE49-F238E27FC236}">
                <a16:creationId xmlns:a16="http://schemas.microsoft.com/office/drawing/2014/main" id="{D53946F3-CAE7-4719-6CF1-5859E48E6ECD}"/>
              </a:ext>
            </a:extLst>
          </p:cNvPr>
          <p:cNvSpPr txBox="1"/>
          <p:nvPr/>
        </p:nvSpPr>
        <p:spPr>
          <a:xfrm>
            <a:off x="4383475" y="3059668"/>
            <a:ext cx="2727221" cy="923330"/>
          </a:xfrm>
          <a:prstGeom prst="rect">
            <a:avLst/>
          </a:prstGeom>
          <a:noFill/>
        </p:spPr>
        <p:txBody>
          <a:bodyPr wrap="none" rtlCol="0">
            <a:spAutoFit/>
          </a:bodyPr>
          <a:lstStyle/>
          <a:p>
            <a:r>
              <a:rPr lang="en-US" dirty="0"/>
              <a:t>Answer regional queries</a:t>
            </a:r>
            <a:br>
              <a:rPr lang="en-US" dirty="0"/>
            </a:br>
            <a:r>
              <a:rPr lang="en-US" dirty="0"/>
              <a:t>- confirmed case via ?</a:t>
            </a:r>
          </a:p>
          <a:p>
            <a:r>
              <a:rPr lang="en-US" dirty="0"/>
              <a:t>- </a:t>
            </a:r>
            <a:r>
              <a:rPr lang="en-US" dirty="0" err="1"/>
              <a:t>sym</a:t>
            </a:r>
            <a:r>
              <a:rPr lang="en-US" dirty="0"/>
              <a:t>/</a:t>
            </a:r>
            <a:r>
              <a:rPr lang="en-US" dirty="0" err="1"/>
              <a:t>asym</a:t>
            </a:r>
            <a:r>
              <a:rPr lang="en-US" dirty="0"/>
              <a:t> via Flask server</a:t>
            </a:r>
          </a:p>
        </p:txBody>
      </p:sp>
      <p:sp>
        <p:nvSpPr>
          <p:cNvPr id="33" name="TextBox 32">
            <a:extLst>
              <a:ext uri="{FF2B5EF4-FFF2-40B4-BE49-F238E27FC236}">
                <a16:creationId xmlns:a16="http://schemas.microsoft.com/office/drawing/2014/main" id="{71468FB7-5813-8EFA-B462-BF173775C16A}"/>
              </a:ext>
            </a:extLst>
          </p:cNvPr>
          <p:cNvSpPr txBox="1"/>
          <p:nvPr/>
        </p:nvSpPr>
        <p:spPr>
          <a:xfrm>
            <a:off x="3259406" y="5354064"/>
            <a:ext cx="338554" cy="461665"/>
          </a:xfrm>
          <a:prstGeom prst="rect">
            <a:avLst/>
          </a:prstGeom>
          <a:noFill/>
        </p:spPr>
        <p:txBody>
          <a:bodyPr wrap="none" rtlCol="0">
            <a:spAutoFit/>
          </a:bodyPr>
          <a:lstStyle/>
          <a:p>
            <a:r>
              <a:rPr lang="en-US" sz="2400" dirty="0"/>
              <a:t>+</a:t>
            </a:r>
            <a:endParaRPr lang="en-US" dirty="0"/>
          </a:p>
        </p:txBody>
      </p:sp>
      <p:sp>
        <p:nvSpPr>
          <p:cNvPr id="48" name="Rectangle 47">
            <a:extLst>
              <a:ext uri="{FF2B5EF4-FFF2-40B4-BE49-F238E27FC236}">
                <a16:creationId xmlns:a16="http://schemas.microsoft.com/office/drawing/2014/main" id="{94368100-00A5-0260-4F85-64A50E65BBF0}"/>
              </a:ext>
            </a:extLst>
          </p:cNvPr>
          <p:cNvSpPr/>
          <p:nvPr/>
        </p:nvSpPr>
        <p:spPr>
          <a:xfrm>
            <a:off x="2163130" y="4863640"/>
            <a:ext cx="2218358" cy="171621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62686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 name="Graphic 39" descr="Database with solid fill">
            <a:extLst>
              <a:ext uri="{FF2B5EF4-FFF2-40B4-BE49-F238E27FC236}">
                <a16:creationId xmlns:a16="http://schemas.microsoft.com/office/drawing/2014/main" id="{E142EF0A-0D4A-8926-B894-1A4F687B25D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034482" y="1427386"/>
            <a:ext cx="878408" cy="878408"/>
          </a:xfrm>
          <a:prstGeom prst="rect">
            <a:avLst/>
          </a:prstGeom>
        </p:spPr>
      </p:pic>
      <p:pic>
        <p:nvPicPr>
          <p:cNvPr id="41" name="Graphic 40" descr="Server with solid fill">
            <a:extLst>
              <a:ext uri="{FF2B5EF4-FFF2-40B4-BE49-F238E27FC236}">
                <a16:creationId xmlns:a16="http://schemas.microsoft.com/office/drawing/2014/main" id="{D13D1EB1-494A-7476-08FE-45992E014C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10664" y="1651687"/>
            <a:ext cx="871734" cy="871734"/>
          </a:xfrm>
          <a:prstGeom prst="rect">
            <a:avLst/>
          </a:prstGeom>
        </p:spPr>
      </p:pic>
      <p:pic>
        <p:nvPicPr>
          <p:cNvPr id="42" name="Graphic 41" descr="Internet with solid fill">
            <a:extLst>
              <a:ext uri="{FF2B5EF4-FFF2-40B4-BE49-F238E27FC236}">
                <a16:creationId xmlns:a16="http://schemas.microsoft.com/office/drawing/2014/main" id="{E7399F59-33BF-EA27-0425-D5428F35161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15491" y="1085698"/>
            <a:ext cx="1385983" cy="1385983"/>
          </a:xfrm>
          <a:prstGeom prst="rect">
            <a:avLst/>
          </a:prstGeom>
        </p:spPr>
      </p:pic>
      <p:pic>
        <p:nvPicPr>
          <p:cNvPr id="43" name="Picture 4" descr="Mongodb, plain, wordmark, logo Free Icon - Icon-Icons.com">
            <a:extLst>
              <a:ext uri="{FF2B5EF4-FFF2-40B4-BE49-F238E27FC236}">
                <a16:creationId xmlns:a16="http://schemas.microsoft.com/office/drawing/2014/main" id="{6E456348-2AE4-5A90-5C06-320CB0F453A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855740" y="1799324"/>
            <a:ext cx="430525" cy="430525"/>
          </a:xfrm>
          <a:prstGeom prst="rect">
            <a:avLst/>
          </a:prstGeom>
          <a:noFill/>
          <a:extLst>
            <a:ext uri="{909E8E84-426E-40DD-AFC4-6F175D3DCCD1}">
              <a14:hiddenFill xmlns:a14="http://schemas.microsoft.com/office/drawing/2010/main">
                <a:solidFill>
                  <a:srgbClr val="FFFFFF"/>
                </a:solidFill>
              </a14:hiddenFill>
            </a:ext>
          </a:extLst>
        </p:spPr>
      </p:pic>
      <p:pic>
        <p:nvPicPr>
          <p:cNvPr id="48" name="Graphic 47" descr="Server with solid fill">
            <a:extLst>
              <a:ext uri="{FF2B5EF4-FFF2-40B4-BE49-F238E27FC236}">
                <a16:creationId xmlns:a16="http://schemas.microsoft.com/office/drawing/2014/main" id="{0204E2F5-0922-CFC9-4A20-C1052DEE27D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35044" y="4262333"/>
            <a:ext cx="816098" cy="816098"/>
          </a:xfrm>
          <a:prstGeom prst="rect">
            <a:avLst/>
          </a:prstGeom>
        </p:spPr>
      </p:pic>
      <p:pic>
        <p:nvPicPr>
          <p:cNvPr id="50" name="Picture 2" descr="What is Python Coding?">
            <a:extLst>
              <a:ext uri="{FF2B5EF4-FFF2-40B4-BE49-F238E27FC236}">
                <a16:creationId xmlns:a16="http://schemas.microsoft.com/office/drawing/2014/main" id="{C9D4FB68-F693-3A56-5FBD-7A534271D14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984086" y="4748548"/>
            <a:ext cx="816098" cy="816098"/>
          </a:xfrm>
          <a:prstGeom prst="rect">
            <a:avLst/>
          </a:prstGeom>
          <a:noFill/>
          <a:extLst>
            <a:ext uri="{909E8E84-426E-40DD-AFC4-6F175D3DCCD1}">
              <a14:hiddenFill xmlns:a14="http://schemas.microsoft.com/office/drawing/2010/main">
                <a:solidFill>
                  <a:srgbClr val="FFFFFF"/>
                </a:solidFill>
              </a14:hiddenFill>
            </a:ext>
          </a:extLst>
        </p:spPr>
      </p:pic>
      <p:pic>
        <p:nvPicPr>
          <p:cNvPr id="51" name="Picture 4" descr="Folder, tree, files, folders, hierarchy, system, levels icon - Download on  Iconfinder">
            <a:extLst>
              <a:ext uri="{FF2B5EF4-FFF2-40B4-BE49-F238E27FC236}">
                <a16:creationId xmlns:a16="http://schemas.microsoft.com/office/drawing/2014/main" id="{01E4F871-AF37-C72F-4183-94A33378F5C3}"/>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355970" y="4167438"/>
            <a:ext cx="717444" cy="717444"/>
          </a:xfrm>
          <a:prstGeom prst="rect">
            <a:avLst/>
          </a:prstGeom>
          <a:noFill/>
          <a:extLst>
            <a:ext uri="{909E8E84-426E-40DD-AFC4-6F175D3DCCD1}">
              <a14:hiddenFill xmlns:a14="http://schemas.microsoft.com/office/drawing/2010/main">
                <a:solidFill>
                  <a:srgbClr val="FFFFFF"/>
                </a:solidFill>
              </a14:hiddenFill>
            </a:ext>
          </a:extLst>
        </p:spPr>
      </p:pic>
      <p:sp>
        <p:nvSpPr>
          <p:cNvPr id="52" name="TextBox 51">
            <a:extLst>
              <a:ext uri="{FF2B5EF4-FFF2-40B4-BE49-F238E27FC236}">
                <a16:creationId xmlns:a16="http://schemas.microsoft.com/office/drawing/2014/main" id="{BA2E034F-8559-B7B2-4E23-267BB9EFF396}"/>
              </a:ext>
            </a:extLst>
          </p:cNvPr>
          <p:cNvSpPr txBox="1"/>
          <p:nvPr/>
        </p:nvSpPr>
        <p:spPr>
          <a:xfrm>
            <a:off x="9106872" y="1112189"/>
            <a:ext cx="1058175" cy="369332"/>
          </a:xfrm>
          <a:prstGeom prst="rect">
            <a:avLst/>
          </a:prstGeom>
          <a:noFill/>
        </p:spPr>
        <p:txBody>
          <a:bodyPr wrap="none" rtlCol="0">
            <a:spAutoFit/>
          </a:bodyPr>
          <a:lstStyle/>
          <a:p>
            <a:r>
              <a:rPr lang="en-US" dirty="0"/>
              <a:t>Database</a:t>
            </a:r>
          </a:p>
        </p:txBody>
      </p:sp>
      <p:sp>
        <p:nvSpPr>
          <p:cNvPr id="53" name="TextBox 52">
            <a:extLst>
              <a:ext uri="{FF2B5EF4-FFF2-40B4-BE49-F238E27FC236}">
                <a16:creationId xmlns:a16="http://schemas.microsoft.com/office/drawing/2014/main" id="{85F5EC10-123F-BD53-61C4-05F2360C79E2}"/>
              </a:ext>
            </a:extLst>
          </p:cNvPr>
          <p:cNvSpPr txBox="1"/>
          <p:nvPr/>
        </p:nvSpPr>
        <p:spPr>
          <a:xfrm>
            <a:off x="9250474" y="3722964"/>
            <a:ext cx="1854097" cy="369332"/>
          </a:xfrm>
          <a:prstGeom prst="rect">
            <a:avLst/>
          </a:prstGeom>
          <a:noFill/>
        </p:spPr>
        <p:txBody>
          <a:bodyPr wrap="none" rtlCol="0">
            <a:spAutoFit/>
          </a:bodyPr>
          <a:lstStyle/>
          <a:p>
            <a:r>
              <a:rPr lang="en-US" dirty="0"/>
              <a:t>File directory (FD)</a:t>
            </a:r>
          </a:p>
        </p:txBody>
      </p:sp>
      <p:sp>
        <p:nvSpPr>
          <p:cNvPr id="54" name="TextBox 53">
            <a:extLst>
              <a:ext uri="{FF2B5EF4-FFF2-40B4-BE49-F238E27FC236}">
                <a16:creationId xmlns:a16="http://schemas.microsoft.com/office/drawing/2014/main" id="{6A336B1C-C153-B943-92D6-56D2B8904FBA}"/>
              </a:ext>
            </a:extLst>
          </p:cNvPr>
          <p:cNvSpPr txBox="1"/>
          <p:nvPr/>
        </p:nvSpPr>
        <p:spPr>
          <a:xfrm>
            <a:off x="1195585" y="958108"/>
            <a:ext cx="1025794" cy="369332"/>
          </a:xfrm>
          <a:prstGeom prst="rect">
            <a:avLst/>
          </a:prstGeom>
          <a:noFill/>
        </p:spPr>
        <p:txBody>
          <a:bodyPr wrap="none" rtlCol="0">
            <a:spAutoFit/>
          </a:bodyPr>
          <a:lstStyle/>
          <a:p>
            <a:r>
              <a:rPr lang="en-US" dirty="0"/>
              <a:t>Web app</a:t>
            </a:r>
          </a:p>
        </p:txBody>
      </p:sp>
      <p:sp>
        <p:nvSpPr>
          <p:cNvPr id="55" name="TextBox 54">
            <a:extLst>
              <a:ext uri="{FF2B5EF4-FFF2-40B4-BE49-F238E27FC236}">
                <a16:creationId xmlns:a16="http://schemas.microsoft.com/office/drawing/2014/main" id="{7B9A23F2-6977-0D78-B413-72930D868797}"/>
              </a:ext>
            </a:extLst>
          </p:cNvPr>
          <p:cNvSpPr txBox="1"/>
          <p:nvPr/>
        </p:nvSpPr>
        <p:spPr>
          <a:xfrm>
            <a:off x="4536975" y="1378043"/>
            <a:ext cx="1330685" cy="369332"/>
          </a:xfrm>
          <a:prstGeom prst="rect">
            <a:avLst/>
          </a:prstGeom>
          <a:noFill/>
        </p:spPr>
        <p:txBody>
          <a:bodyPr wrap="none" rtlCol="0">
            <a:spAutoFit/>
          </a:bodyPr>
          <a:lstStyle/>
          <a:p>
            <a:r>
              <a:rPr lang="en-US" dirty="0"/>
              <a:t>Node server</a:t>
            </a:r>
          </a:p>
        </p:txBody>
      </p:sp>
      <p:sp>
        <p:nvSpPr>
          <p:cNvPr id="56" name="TextBox 55">
            <a:extLst>
              <a:ext uri="{FF2B5EF4-FFF2-40B4-BE49-F238E27FC236}">
                <a16:creationId xmlns:a16="http://schemas.microsoft.com/office/drawing/2014/main" id="{6EC44684-F2D4-DCAB-0D4F-723740E28325}"/>
              </a:ext>
            </a:extLst>
          </p:cNvPr>
          <p:cNvSpPr txBox="1"/>
          <p:nvPr/>
        </p:nvSpPr>
        <p:spPr>
          <a:xfrm>
            <a:off x="935578" y="4469019"/>
            <a:ext cx="1285801" cy="369332"/>
          </a:xfrm>
          <a:prstGeom prst="rect">
            <a:avLst/>
          </a:prstGeom>
          <a:noFill/>
        </p:spPr>
        <p:txBody>
          <a:bodyPr wrap="none" rtlCol="0">
            <a:spAutoFit/>
          </a:bodyPr>
          <a:lstStyle/>
          <a:p>
            <a:r>
              <a:rPr lang="en-US" dirty="0"/>
              <a:t>Flask server</a:t>
            </a:r>
          </a:p>
        </p:txBody>
      </p:sp>
      <p:sp>
        <p:nvSpPr>
          <p:cNvPr id="57" name="Rectangle 56">
            <a:extLst>
              <a:ext uri="{FF2B5EF4-FFF2-40B4-BE49-F238E27FC236}">
                <a16:creationId xmlns:a16="http://schemas.microsoft.com/office/drawing/2014/main" id="{AAC415F3-3DB5-8D86-6C66-1939C9A54681}"/>
              </a:ext>
            </a:extLst>
          </p:cNvPr>
          <p:cNvSpPr/>
          <p:nvPr/>
        </p:nvSpPr>
        <p:spPr>
          <a:xfrm>
            <a:off x="9034482" y="3566160"/>
            <a:ext cx="2319318" cy="24460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TextBox 57">
            <a:extLst>
              <a:ext uri="{FF2B5EF4-FFF2-40B4-BE49-F238E27FC236}">
                <a16:creationId xmlns:a16="http://schemas.microsoft.com/office/drawing/2014/main" id="{629EA7D6-27AC-01C0-9088-92F1B2CB4E3C}"/>
              </a:ext>
            </a:extLst>
          </p:cNvPr>
          <p:cNvSpPr txBox="1"/>
          <p:nvPr/>
        </p:nvSpPr>
        <p:spPr>
          <a:xfrm>
            <a:off x="9160534" y="5099448"/>
            <a:ext cx="1169103" cy="369332"/>
          </a:xfrm>
          <a:prstGeom prst="rect">
            <a:avLst/>
          </a:prstGeom>
          <a:noFill/>
        </p:spPr>
        <p:txBody>
          <a:bodyPr wrap="none" rtlCol="0">
            <a:spAutoFit/>
          </a:bodyPr>
          <a:lstStyle/>
          <a:p>
            <a:r>
              <a:rPr lang="en-US" dirty="0"/>
              <a:t>Quadtrees</a:t>
            </a:r>
          </a:p>
        </p:txBody>
      </p:sp>
      <p:sp>
        <p:nvSpPr>
          <p:cNvPr id="59" name="TextBox 58">
            <a:extLst>
              <a:ext uri="{FF2B5EF4-FFF2-40B4-BE49-F238E27FC236}">
                <a16:creationId xmlns:a16="http://schemas.microsoft.com/office/drawing/2014/main" id="{50FCFF96-30E5-968A-2134-06988CC9F9C0}"/>
              </a:ext>
            </a:extLst>
          </p:cNvPr>
          <p:cNvSpPr txBox="1"/>
          <p:nvPr/>
        </p:nvSpPr>
        <p:spPr>
          <a:xfrm>
            <a:off x="9160534" y="5461404"/>
            <a:ext cx="2197846" cy="369332"/>
          </a:xfrm>
          <a:prstGeom prst="rect">
            <a:avLst/>
          </a:prstGeom>
          <a:noFill/>
        </p:spPr>
        <p:txBody>
          <a:bodyPr wrap="none" rtlCol="0">
            <a:spAutoFit/>
          </a:bodyPr>
          <a:lstStyle/>
          <a:p>
            <a:r>
              <a:rPr lang="en-US" dirty="0"/>
              <a:t>Confirmed cases data</a:t>
            </a:r>
          </a:p>
        </p:txBody>
      </p:sp>
      <p:sp>
        <p:nvSpPr>
          <p:cNvPr id="60" name="Rectangle 59">
            <a:extLst>
              <a:ext uri="{FF2B5EF4-FFF2-40B4-BE49-F238E27FC236}">
                <a16:creationId xmlns:a16="http://schemas.microsoft.com/office/drawing/2014/main" id="{7CF18133-6043-B94F-F577-C72558F1BE6F}"/>
              </a:ext>
            </a:extLst>
          </p:cNvPr>
          <p:cNvSpPr/>
          <p:nvPr/>
        </p:nvSpPr>
        <p:spPr>
          <a:xfrm>
            <a:off x="8850210" y="1107820"/>
            <a:ext cx="2319318" cy="244602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F2C701D8-76B8-EE13-4F0B-EC6383D77FF8}"/>
              </a:ext>
            </a:extLst>
          </p:cNvPr>
          <p:cNvSpPr txBox="1"/>
          <p:nvPr/>
        </p:nvSpPr>
        <p:spPr>
          <a:xfrm>
            <a:off x="8914712" y="2508031"/>
            <a:ext cx="1282595" cy="369332"/>
          </a:xfrm>
          <a:prstGeom prst="rect">
            <a:avLst/>
          </a:prstGeom>
          <a:noFill/>
        </p:spPr>
        <p:txBody>
          <a:bodyPr wrap="none" rtlCol="0">
            <a:spAutoFit/>
          </a:bodyPr>
          <a:lstStyle/>
          <a:p>
            <a:r>
              <a:rPr lang="en-US" dirty="0"/>
              <a:t>Survey data</a:t>
            </a:r>
          </a:p>
        </p:txBody>
      </p:sp>
      <p:sp>
        <p:nvSpPr>
          <p:cNvPr id="62" name="TextBox 61">
            <a:extLst>
              <a:ext uri="{FF2B5EF4-FFF2-40B4-BE49-F238E27FC236}">
                <a16:creationId xmlns:a16="http://schemas.microsoft.com/office/drawing/2014/main" id="{3A4B3348-6ADE-2EFE-2B70-1B1CBFE8723C}"/>
              </a:ext>
            </a:extLst>
          </p:cNvPr>
          <p:cNvSpPr txBox="1"/>
          <p:nvPr/>
        </p:nvSpPr>
        <p:spPr>
          <a:xfrm>
            <a:off x="8914712" y="2869987"/>
            <a:ext cx="2317089" cy="646331"/>
          </a:xfrm>
          <a:prstGeom prst="rect">
            <a:avLst/>
          </a:prstGeom>
          <a:noFill/>
        </p:spPr>
        <p:txBody>
          <a:bodyPr wrap="square" rtlCol="0">
            <a:spAutoFit/>
          </a:bodyPr>
          <a:lstStyle/>
          <a:p>
            <a:r>
              <a:rPr lang="en-US" dirty="0"/>
              <a:t>Query and interaction </a:t>
            </a:r>
          </a:p>
          <a:p>
            <a:r>
              <a:rPr lang="en-US" dirty="0"/>
              <a:t> -related data</a:t>
            </a:r>
          </a:p>
        </p:txBody>
      </p:sp>
      <p:sp>
        <p:nvSpPr>
          <p:cNvPr id="63" name="Rectangle 62">
            <a:extLst>
              <a:ext uri="{FF2B5EF4-FFF2-40B4-BE49-F238E27FC236}">
                <a16:creationId xmlns:a16="http://schemas.microsoft.com/office/drawing/2014/main" id="{33CFCD29-8925-F29F-4C0B-BE8C7526DB71}"/>
              </a:ext>
            </a:extLst>
          </p:cNvPr>
          <p:cNvSpPr/>
          <p:nvPr/>
        </p:nvSpPr>
        <p:spPr>
          <a:xfrm>
            <a:off x="531536" y="958107"/>
            <a:ext cx="3122175" cy="2936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TextBox 63">
            <a:extLst>
              <a:ext uri="{FF2B5EF4-FFF2-40B4-BE49-F238E27FC236}">
                <a16:creationId xmlns:a16="http://schemas.microsoft.com/office/drawing/2014/main" id="{579D74FC-5243-FD93-52D9-D39ED6F57A2A}"/>
              </a:ext>
            </a:extLst>
          </p:cNvPr>
          <p:cNvSpPr txBox="1"/>
          <p:nvPr/>
        </p:nvSpPr>
        <p:spPr>
          <a:xfrm>
            <a:off x="536178" y="2468757"/>
            <a:ext cx="2932791" cy="369332"/>
          </a:xfrm>
          <a:prstGeom prst="rect">
            <a:avLst/>
          </a:prstGeom>
          <a:noFill/>
        </p:spPr>
        <p:txBody>
          <a:bodyPr wrap="none" rtlCol="0">
            <a:spAutoFit/>
          </a:bodyPr>
          <a:lstStyle/>
          <a:p>
            <a:r>
              <a:rPr lang="en-US" dirty="0"/>
              <a:t>Symptoms survey submission</a:t>
            </a:r>
          </a:p>
        </p:txBody>
      </p:sp>
      <p:sp>
        <p:nvSpPr>
          <p:cNvPr id="65" name="TextBox 64">
            <a:extLst>
              <a:ext uri="{FF2B5EF4-FFF2-40B4-BE49-F238E27FC236}">
                <a16:creationId xmlns:a16="http://schemas.microsoft.com/office/drawing/2014/main" id="{7A28A70D-0635-D2F4-9C35-18203FD7AC6F}"/>
              </a:ext>
            </a:extLst>
          </p:cNvPr>
          <p:cNvSpPr txBox="1"/>
          <p:nvPr/>
        </p:nvSpPr>
        <p:spPr>
          <a:xfrm>
            <a:off x="536178" y="2830713"/>
            <a:ext cx="3093283" cy="923330"/>
          </a:xfrm>
          <a:prstGeom prst="rect">
            <a:avLst/>
          </a:prstGeom>
          <a:noFill/>
        </p:spPr>
        <p:txBody>
          <a:bodyPr wrap="none" rtlCol="0">
            <a:spAutoFit/>
          </a:bodyPr>
          <a:lstStyle/>
          <a:p>
            <a:r>
              <a:rPr lang="en-US" dirty="0"/>
              <a:t>Regional queries</a:t>
            </a:r>
          </a:p>
          <a:p>
            <a:pPr marL="285750" indent="-285750">
              <a:buFontTx/>
              <a:buChar char="-"/>
            </a:pPr>
            <a:r>
              <a:rPr lang="en-US" dirty="0"/>
              <a:t>symptomatic/asymptomatic</a:t>
            </a:r>
          </a:p>
          <a:p>
            <a:pPr marL="285750" indent="-285750">
              <a:buFontTx/>
              <a:buChar char="-"/>
            </a:pPr>
            <a:r>
              <a:rPr lang="en-US" dirty="0"/>
              <a:t>Confirmed cases and trends</a:t>
            </a:r>
          </a:p>
        </p:txBody>
      </p:sp>
      <p:sp>
        <p:nvSpPr>
          <p:cNvPr id="66" name="Rectangle 65">
            <a:extLst>
              <a:ext uri="{FF2B5EF4-FFF2-40B4-BE49-F238E27FC236}">
                <a16:creationId xmlns:a16="http://schemas.microsoft.com/office/drawing/2014/main" id="{A3665BBC-E094-D071-3663-D81CCE6539AF}"/>
              </a:ext>
            </a:extLst>
          </p:cNvPr>
          <p:cNvSpPr/>
          <p:nvPr/>
        </p:nvSpPr>
        <p:spPr>
          <a:xfrm>
            <a:off x="4218387" y="1369186"/>
            <a:ext cx="3006640" cy="293672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TextBox 66">
            <a:extLst>
              <a:ext uri="{FF2B5EF4-FFF2-40B4-BE49-F238E27FC236}">
                <a16:creationId xmlns:a16="http://schemas.microsoft.com/office/drawing/2014/main" id="{66CDD511-764E-B85A-EF77-86B3E09AAC83}"/>
              </a:ext>
            </a:extLst>
          </p:cNvPr>
          <p:cNvSpPr txBox="1"/>
          <p:nvPr/>
        </p:nvSpPr>
        <p:spPr>
          <a:xfrm>
            <a:off x="4383475" y="2697712"/>
            <a:ext cx="2729658" cy="369332"/>
          </a:xfrm>
          <a:prstGeom prst="rect">
            <a:avLst/>
          </a:prstGeom>
          <a:noFill/>
        </p:spPr>
        <p:txBody>
          <a:bodyPr wrap="none" rtlCol="0">
            <a:spAutoFit/>
          </a:bodyPr>
          <a:lstStyle/>
          <a:p>
            <a:r>
              <a:rPr lang="en-US" dirty="0"/>
              <a:t>Store survey data in the DB</a:t>
            </a:r>
          </a:p>
        </p:txBody>
      </p:sp>
      <p:sp>
        <p:nvSpPr>
          <p:cNvPr id="68" name="TextBox 67">
            <a:extLst>
              <a:ext uri="{FF2B5EF4-FFF2-40B4-BE49-F238E27FC236}">
                <a16:creationId xmlns:a16="http://schemas.microsoft.com/office/drawing/2014/main" id="{3836BEE3-D97B-2B19-29F8-102170CA8E3E}"/>
              </a:ext>
            </a:extLst>
          </p:cNvPr>
          <p:cNvSpPr txBox="1"/>
          <p:nvPr/>
        </p:nvSpPr>
        <p:spPr>
          <a:xfrm>
            <a:off x="4383475" y="3059668"/>
            <a:ext cx="2727221" cy="923330"/>
          </a:xfrm>
          <a:prstGeom prst="rect">
            <a:avLst/>
          </a:prstGeom>
          <a:noFill/>
        </p:spPr>
        <p:txBody>
          <a:bodyPr wrap="none" rtlCol="0">
            <a:spAutoFit/>
          </a:bodyPr>
          <a:lstStyle/>
          <a:p>
            <a:r>
              <a:rPr lang="en-US" dirty="0"/>
              <a:t>Answer regional queries</a:t>
            </a:r>
            <a:br>
              <a:rPr lang="en-US" dirty="0"/>
            </a:br>
            <a:r>
              <a:rPr lang="en-US" dirty="0"/>
              <a:t>- confirmed case via</a:t>
            </a:r>
            <a:r>
              <a:rPr lang="en-US" dirty="0">
                <a:solidFill>
                  <a:srgbClr val="FF0000"/>
                </a:solidFill>
              </a:rPr>
              <a:t> ?</a:t>
            </a:r>
          </a:p>
          <a:p>
            <a:r>
              <a:rPr lang="en-US" dirty="0"/>
              <a:t>- </a:t>
            </a:r>
            <a:r>
              <a:rPr lang="en-US" dirty="0" err="1"/>
              <a:t>sym</a:t>
            </a:r>
            <a:r>
              <a:rPr lang="en-US" dirty="0"/>
              <a:t>/</a:t>
            </a:r>
            <a:r>
              <a:rPr lang="en-US" dirty="0" err="1"/>
              <a:t>asym</a:t>
            </a:r>
            <a:r>
              <a:rPr lang="en-US" dirty="0"/>
              <a:t> via Flask server</a:t>
            </a:r>
          </a:p>
        </p:txBody>
      </p:sp>
      <p:sp>
        <p:nvSpPr>
          <p:cNvPr id="70" name="Rectangle 69">
            <a:extLst>
              <a:ext uri="{FF2B5EF4-FFF2-40B4-BE49-F238E27FC236}">
                <a16:creationId xmlns:a16="http://schemas.microsoft.com/office/drawing/2014/main" id="{89F929D6-3566-1086-AB93-A5FCC51F4911}"/>
              </a:ext>
            </a:extLst>
          </p:cNvPr>
          <p:cNvSpPr/>
          <p:nvPr/>
        </p:nvSpPr>
        <p:spPr>
          <a:xfrm>
            <a:off x="451870" y="4262333"/>
            <a:ext cx="3177591" cy="255298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Title 1">
            <a:extLst>
              <a:ext uri="{FF2B5EF4-FFF2-40B4-BE49-F238E27FC236}">
                <a16:creationId xmlns:a16="http://schemas.microsoft.com/office/drawing/2014/main" id="{805B6FF4-B9BF-FF13-A3D0-DFF59276F1A9}"/>
              </a:ext>
            </a:extLst>
          </p:cNvPr>
          <p:cNvSpPr>
            <a:spLocks noGrp="1"/>
          </p:cNvSpPr>
          <p:nvPr>
            <p:ph type="title"/>
          </p:nvPr>
        </p:nvSpPr>
        <p:spPr>
          <a:xfrm>
            <a:off x="355588" y="1028"/>
            <a:ext cx="10515600" cy="1014089"/>
          </a:xfrm>
        </p:spPr>
        <p:txBody>
          <a:bodyPr>
            <a:normAutofit/>
          </a:bodyPr>
          <a:lstStyle/>
          <a:p>
            <a:r>
              <a:rPr lang="en-US" sz="3600" dirty="0">
                <a:latin typeface="Calibri"/>
                <a:ea typeface="Calibri"/>
                <a:cs typeface="Calibri"/>
              </a:rPr>
              <a:t>Covid Nearby System Overview Diagram</a:t>
            </a:r>
          </a:p>
        </p:txBody>
      </p:sp>
      <p:sp>
        <p:nvSpPr>
          <p:cNvPr id="72" name="TextBox 71">
            <a:extLst>
              <a:ext uri="{FF2B5EF4-FFF2-40B4-BE49-F238E27FC236}">
                <a16:creationId xmlns:a16="http://schemas.microsoft.com/office/drawing/2014/main" id="{36AF0719-69C1-7CDA-3BB9-8F9729534E1B}"/>
              </a:ext>
            </a:extLst>
          </p:cNvPr>
          <p:cNvSpPr txBox="1"/>
          <p:nvPr/>
        </p:nvSpPr>
        <p:spPr>
          <a:xfrm>
            <a:off x="616231" y="5219727"/>
            <a:ext cx="2590196" cy="646331"/>
          </a:xfrm>
          <a:prstGeom prst="rect">
            <a:avLst/>
          </a:prstGeom>
          <a:noFill/>
        </p:spPr>
        <p:txBody>
          <a:bodyPr wrap="none" rtlCol="0">
            <a:spAutoFit/>
          </a:bodyPr>
          <a:lstStyle/>
          <a:p>
            <a:r>
              <a:rPr lang="en-US" dirty="0"/>
              <a:t>Answers regional queries </a:t>
            </a:r>
          </a:p>
          <a:p>
            <a:r>
              <a:rPr lang="en-US" dirty="0"/>
              <a:t>for </a:t>
            </a:r>
            <a:r>
              <a:rPr lang="en-US" dirty="0" err="1"/>
              <a:t>sym</a:t>
            </a:r>
            <a:r>
              <a:rPr lang="en-US" dirty="0"/>
              <a:t>/</a:t>
            </a:r>
            <a:r>
              <a:rPr lang="en-US" dirty="0" err="1"/>
              <a:t>asym</a:t>
            </a:r>
            <a:endParaRPr lang="en-US" dirty="0"/>
          </a:p>
        </p:txBody>
      </p:sp>
      <p:sp>
        <p:nvSpPr>
          <p:cNvPr id="73" name="TextBox 72">
            <a:extLst>
              <a:ext uri="{FF2B5EF4-FFF2-40B4-BE49-F238E27FC236}">
                <a16:creationId xmlns:a16="http://schemas.microsoft.com/office/drawing/2014/main" id="{EA498F5F-6FD3-1C4B-495A-349DB6B917E8}"/>
              </a:ext>
            </a:extLst>
          </p:cNvPr>
          <p:cNvSpPr txBox="1"/>
          <p:nvPr/>
        </p:nvSpPr>
        <p:spPr>
          <a:xfrm>
            <a:off x="616231" y="5897140"/>
            <a:ext cx="3013230" cy="923330"/>
          </a:xfrm>
          <a:prstGeom prst="rect">
            <a:avLst/>
          </a:prstGeom>
          <a:noFill/>
        </p:spPr>
        <p:txBody>
          <a:bodyPr wrap="square" rtlCol="0">
            <a:spAutoFit/>
          </a:bodyPr>
          <a:lstStyle/>
          <a:p>
            <a:r>
              <a:rPr lang="en-US" dirty="0"/>
              <a:t>Loads new quadtrees (from FD) and use them to answer queries</a:t>
            </a:r>
          </a:p>
        </p:txBody>
      </p:sp>
      <p:sp>
        <p:nvSpPr>
          <p:cNvPr id="74" name="TextBox 73">
            <a:extLst>
              <a:ext uri="{FF2B5EF4-FFF2-40B4-BE49-F238E27FC236}">
                <a16:creationId xmlns:a16="http://schemas.microsoft.com/office/drawing/2014/main" id="{B8C8AF56-13F1-7974-9BDA-57D0B40B8BBB}"/>
              </a:ext>
            </a:extLst>
          </p:cNvPr>
          <p:cNvSpPr txBox="1"/>
          <p:nvPr/>
        </p:nvSpPr>
        <p:spPr>
          <a:xfrm>
            <a:off x="4929040" y="4955419"/>
            <a:ext cx="936347" cy="369332"/>
          </a:xfrm>
          <a:prstGeom prst="rect">
            <a:avLst/>
          </a:prstGeom>
          <a:noFill/>
        </p:spPr>
        <p:txBody>
          <a:bodyPr wrap="none" rtlCol="0">
            <a:spAutoFit/>
          </a:bodyPr>
          <a:lstStyle/>
          <a:p>
            <a:r>
              <a:rPr lang="en-US" dirty="0" err="1"/>
              <a:t>Corntab</a:t>
            </a:r>
            <a:endParaRPr lang="en-US" dirty="0"/>
          </a:p>
        </p:txBody>
      </p:sp>
      <p:sp>
        <p:nvSpPr>
          <p:cNvPr id="75" name="Rectangle 74">
            <a:extLst>
              <a:ext uri="{FF2B5EF4-FFF2-40B4-BE49-F238E27FC236}">
                <a16:creationId xmlns:a16="http://schemas.microsoft.com/office/drawing/2014/main" id="{2F91A0F3-AB68-3F41-1BC9-00220BCB0AA8}"/>
              </a:ext>
            </a:extLst>
          </p:cNvPr>
          <p:cNvSpPr/>
          <p:nvPr/>
        </p:nvSpPr>
        <p:spPr>
          <a:xfrm>
            <a:off x="4383475" y="4838351"/>
            <a:ext cx="3006640" cy="149953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TextBox 75">
            <a:extLst>
              <a:ext uri="{FF2B5EF4-FFF2-40B4-BE49-F238E27FC236}">
                <a16:creationId xmlns:a16="http://schemas.microsoft.com/office/drawing/2014/main" id="{02585DB7-AABE-828C-E92A-7403C013B6B0}"/>
              </a:ext>
            </a:extLst>
          </p:cNvPr>
          <p:cNvSpPr txBox="1"/>
          <p:nvPr/>
        </p:nvSpPr>
        <p:spPr>
          <a:xfrm>
            <a:off x="4484165" y="5414554"/>
            <a:ext cx="2905950" cy="923330"/>
          </a:xfrm>
          <a:prstGeom prst="rect">
            <a:avLst/>
          </a:prstGeom>
          <a:noFill/>
        </p:spPr>
        <p:txBody>
          <a:bodyPr wrap="square" rtlCol="0">
            <a:spAutoFit/>
          </a:bodyPr>
          <a:lstStyle/>
          <a:p>
            <a:r>
              <a:rPr lang="en-US" dirty="0"/>
              <a:t>A scheduled job to build new quadtrees every day and store them in FD</a:t>
            </a:r>
          </a:p>
        </p:txBody>
      </p:sp>
      <p:sp>
        <p:nvSpPr>
          <p:cNvPr id="77" name="TextBox 76">
            <a:extLst>
              <a:ext uri="{FF2B5EF4-FFF2-40B4-BE49-F238E27FC236}">
                <a16:creationId xmlns:a16="http://schemas.microsoft.com/office/drawing/2014/main" id="{C23EA124-DE73-EA59-A2BC-B207994BB34A}"/>
              </a:ext>
            </a:extLst>
          </p:cNvPr>
          <p:cNvSpPr txBox="1"/>
          <p:nvPr/>
        </p:nvSpPr>
        <p:spPr>
          <a:xfrm>
            <a:off x="5809338" y="4864843"/>
            <a:ext cx="364202" cy="523220"/>
          </a:xfrm>
          <a:prstGeom prst="rect">
            <a:avLst/>
          </a:prstGeom>
          <a:noFill/>
        </p:spPr>
        <p:txBody>
          <a:bodyPr wrap="none" rtlCol="0">
            <a:spAutoFit/>
          </a:bodyPr>
          <a:lstStyle/>
          <a:p>
            <a:r>
              <a:rPr lang="en-US" sz="2800" dirty="0"/>
              <a:t>+</a:t>
            </a:r>
          </a:p>
        </p:txBody>
      </p:sp>
    </p:spTree>
    <p:extLst>
      <p:ext uri="{BB962C8B-B14F-4D97-AF65-F5344CB8AC3E}">
        <p14:creationId xmlns:p14="http://schemas.microsoft.com/office/powerpoint/2010/main" val="17446477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81AC-F8D0-EDB3-EDF4-0E131335344C}"/>
              </a:ext>
            </a:extLst>
          </p:cNvPr>
          <p:cNvSpPr>
            <a:spLocks noGrp="1"/>
          </p:cNvSpPr>
          <p:nvPr>
            <p:ph type="title"/>
          </p:nvPr>
        </p:nvSpPr>
        <p:spPr>
          <a:xfrm>
            <a:off x="838200" y="365125"/>
            <a:ext cx="10515600" cy="535753"/>
          </a:xfrm>
        </p:spPr>
        <p:txBody>
          <a:bodyPr>
            <a:normAutofit fontScale="90000"/>
          </a:bodyPr>
          <a:lstStyle/>
          <a:p>
            <a:r>
              <a:rPr lang="en-US" sz="3600">
                <a:latin typeface="Calibri"/>
                <a:ea typeface="+mj-lt"/>
                <a:cs typeface="+mj-lt"/>
              </a:rPr>
              <a:t>Covid Nearby System overview</a:t>
            </a:r>
            <a:endParaRPr lang="en-US" sz="3600">
              <a:latin typeface="Calibri"/>
            </a:endParaRPr>
          </a:p>
        </p:txBody>
      </p:sp>
      <p:sp>
        <p:nvSpPr>
          <p:cNvPr id="3" name="Content Placeholder 2">
            <a:extLst>
              <a:ext uri="{FF2B5EF4-FFF2-40B4-BE49-F238E27FC236}">
                <a16:creationId xmlns:a16="http://schemas.microsoft.com/office/drawing/2014/main" id="{A25B0193-D338-CA40-BF40-89395DC378ED}"/>
              </a:ext>
            </a:extLst>
          </p:cNvPr>
          <p:cNvSpPr>
            <a:spLocks noGrp="1"/>
          </p:cNvSpPr>
          <p:nvPr>
            <p:ph idx="1"/>
          </p:nvPr>
        </p:nvSpPr>
        <p:spPr>
          <a:xfrm>
            <a:off x="838200" y="1013567"/>
            <a:ext cx="10515600" cy="5163396"/>
          </a:xfrm>
        </p:spPr>
        <p:txBody>
          <a:bodyPr vert="horz" lIns="91440" tIns="45720" rIns="91440" bIns="45720" rtlCol="0" anchor="t">
            <a:normAutofit/>
          </a:bodyPr>
          <a:lstStyle/>
          <a:p>
            <a:r>
              <a:rPr lang="en-US" sz="2000">
                <a:latin typeface="Calibri Light"/>
                <a:ea typeface="Calibri"/>
                <a:cs typeface="Calibri"/>
              </a:rPr>
              <a:t>The covid nearby system is an application that gives us the data on the number of people having symptoms and no symptoms depending on the area.</a:t>
            </a:r>
          </a:p>
          <a:p>
            <a:r>
              <a:rPr lang="en-US" sz="2000">
                <a:latin typeface="Calibri Light"/>
                <a:ea typeface="Calibri"/>
                <a:cs typeface="Calibri"/>
              </a:rPr>
              <a:t>This system is developed in Web as well as a Mobile application.</a:t>
            </a:r>
          </a:p>
          <a:p>
            <a:r>
              <a:rPr lang="en-US" sz="2000">
                <a:latin typeface="Calibri Light"/>
                <a:ea typeface="Calibri"/>
                <a:cs typeface="Calibri"/>
              </a:rPr>
              <a:t>For web, as we load the webpage, the system will give a survey form and store our response for the symptoms we are feeling or no symptoms at all.</a:t>
            </a:r>
          </a:p>
          <a:p>
            <a:r>
              <a:rPr lang="en-US" sz="2000">
                <a:latin typeface="Calibri Light"/>
                <a:ea typeface="Calibri"/>
                <a:cs typeface="Calibri"/>
              </a:rPr>
              <a:t>Later it asks for the location to map the data according to the latitude and the longitude of our location.</a:t>
            </a:r>
          </a:p>
          <a:p>
            <a:r>
              <a:rPr lang="en-US" sz="2000">
                <a:latin typeface="Calibri Light"/>
                <a:ea typeface="Calibri"/>
                <a:cs typeface="Calibri"/>
              </a:rPr>
              <a:t>This web portal consists of parts through which the application is built.</a:t>
            </a:r>
          </a:p>
          <a:p>
            <a:r>
              <a:rPr lang="en-US" sz="2000">
                <a:latin typeface="Calibri Light"/>
                <a:ea typeface="Calibri"/>
                <a:cs typeface="Calibri"/>
              </a:rPr>
              <a:t>The database that we have is in MongoDB which is scalable depending on the amount of data we have</a:t>
            </a:r>
          </a:p>
          <a:p>
            <a:r>
              <a:rPr lang="en-US" sz="2000">
                <a:latin typeface="Calibri Light"/>
                <a:ea typeface="Calibri"/>
                <a:cs typeface="Calibri"/>
              </a:rPr>
              <a:t>Backend - Here the backend APIs are developed in Node</a:t>
            </a:r>
          </a:p>
          <a:p>
            <a:r>
              <a:rPr lang="en-US" sz="2000">
                <a:latin typeface="Calibri Light"/>
                <a:ea typeface="Calibri"/>
                <a:cs typeface="Calibri"/>
              </a:rPr>
              <a:t>Frontend- The frontend for Covid Nearby is developed in React.</a:t>
            </a:r>
          </a:p>
          <a:p>
            <a:r>
              <a:rPr lang="en-US" sz="2000">
                <a:latin typeface="Calibri Light"/>
                <a:ea typeface="Calibri"/>
                <a:cs typeface="Calibri"/>
              </a:rPr>
              <a:t>We will discuss the various parts of the application in detail in the next slides.</a:t>
            </a:r>
          </a:p>
        </p:txBody>
      </p:sp>
      <p:sp>
        <p:nvSpPr>
          <p:cNvPr id="4" name="Slide Number Placeholder 3">
            <a:extLst>
              <a:ext uri="{FF2B5EF4-FFF2-40B4-BE49-F238E27FC236}">
                <a16:creationId xmlns:a16="http://schemas.microsoft.com/office/drawing/2014/main" id="{067115A2-92EE-C063-CE75-EC5690B93833}"/>
              </a:ext>
            </a:extLst>
          </p:cNvPr>
          <p:cNvSpPr>
            <a:spLocks noGrp="1"/>
          </p:cNvSpPr>
          <p:nvPr>
            <p:ph type="sldNum" sz="quarter" idx="12"/>
          </p:nvPr>
        </p:nvSpPr>
        <p:spPr/>
        <p:txBody>
          <a:bodyPr/>
          <a:lstStyle/>
          <a:p>
            <a:fld id="{A07B7E4E-1AD6-0648-BF15-F09A68F88C2A}" type="slidenum">
              <a:rPr lang="en-US" smtClean="0"/>
              <a:t>6</a:t>
            </a:fld>
            <a:endParaRPr lang="en-US"/>
          </a:p>
        </p:txBody>
      </p:sp>
    </p:spTree>
    <p:extLst>
      <p:ext uri="{BB962C8B-B14F-4D97-AF65-F5344CB8AC3E}">
        <p14:creationId xmlns:p14="http://schemas.microsoft.com/office/powerpoint/2010/main" val="1974251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Internet with solid fill">
            <a:extLst>
              <a:ext uri="{FF2B5EF4-FFF2-40B4-BE49-F238E27FC236}">
                <a16:creationId xmlns:a16="http://schemas.microsoft.com/office/drawing/2014/main" id="{138B8F17-1309-35D5-89DC-68D36F4ECCE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35653" y="945506"/>
            <a:ext cx="1736408" cy="1736408"/>
          </a:xfrm>
          <a:prstGeom prst="rect">
            <a:avLst/>
          </a:prstGeom>
        </p:spPr>
      </p:pic>
      <p:sp>
        <p:nvSpPr>
          <p:cNvPr id="7" name="TextBox 6">
            <a:extLst>
              <a:ext uri="{FF2B5EF4-FFF2-40B4-BE49-F238E27FC236}">
                <a16:creationId xmlns:a16="http://schemas.microsoft.com/office/drawing/2014/main" id="{A8A91311-A783-2168-54DA-C5A1F7F3B010}"/>
              </a:ext>
            </a:extLst>
          </p:cNvPr>
          <p:cNvSpPr txBox="1"/>
          <p:nvPr/>
        </p:nvSpPr>
        <p:spPr>
          <a:xfrm>
            <a:off x="288881" y="2439044"/>
            <a:ext cx="2628900" cy="369332"/>
          </a:xfrm>
          <a:prstGeom prst="rect">
            <a:avLst/>
          </a:prstGeom>
          <a:noFill/>
        </p:spPr>
        <p:txBody>
          <a:bodyPr wrap="square" lIns="91440" tIns="45720" rIns="91440" bIns="45720" rtlCol="0" anchor="t">
            <a:spAutoFit/>
          </a:bodyPr>
          <a:lstStyle/>
          <a:p>
            <a:pPr algn="ctr"/>
            <a:r>
              <a:rPr lang="en-US"/>
              <a:t>WEBAPP (react)</a:t>
            </a:r>
          </a:p>
        </p:txBody>
      </p:sp>
      <p:sp>
        <p:nvSpPr>
          <p:cNvPr id="8" name="TextBox 7">
            <a:extLst>
              <a:ext uri="{FF2B5EF4-FFF2-40B4-BE49-F238E27FC236}">
                <a16:creationId xmlns:a16="http://schemas.microsoft.com/office/drawing/2014/main" id="{11BB1D91-AED3-B156-1BD6-6FC05A114C14}"/>
              </a:ext>
            </a:extLst>
          </p:cNvPr>
          <p:cNvSpPr txBox="1"/>
          <p:nvPr/>
        </p:nvSpPr>
        <p:spPr>
          <a:xfrm>
            <a:off x="3006555" y="1122237"/>
            <a:ext cx="8889256" cy="17543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1. On loading the application, we get a survey form which asks about how we are feeling, </a:t>
            </a:r>
            <a:r>
              <a:rPr lang="en-US" err="1">
                <a:ea typeface="Calibri"/>
                <a:cs typeface="Calibri"/>
              </a:rPr>
              <a:t>etc</a:t>
            </a:r>
          </a:p>
          <a:p>
            <a:r>
              <a:rPr lang="en-US">
                <a:ea typeface="Calibri"/>
                <a:cs typeface="Calibri"/>
              </a:rPr>
              <a:t>2. It also then shows the map of the entire country to display the confirmed cases according to the region.</a:t>
            </a:r>
          </a:p>
          <a:p>
            <a:r>
              <a:rPr lang="en-US">
                <a:ea typeface="Calibri"/>
                <a:cs typeface="Calibri"/>
              </a:rPr>
              <a:t>3. On switching the toggle button, we can also see how are people feeling depending on the area which displays the no of people with symptoms and people with n symptoms.</a:t>
            </a:r>
          </a:p>
          <a:p>
            <a:r>
              <a:rPr lang="en-US">
                <a:ea typeface="Calibri"/>
                <a:cs typeface="Calibri"/>
              </a:rPr>
              <a:t>4. We can also find the links to relevant pages on the left panel on the page.</a:t>
            </a:r>
          </a:p>
        </p:txBody>
      </p:sp>
      <p:sp>
        <p:nvSpPr>
          <p:cNvPr id="2" name="Title 1">
            <a:extLst>
              <a:ext uri="{FF2B5EF4-FFF2-40B4-BE49-F238E27FC236}">
                <a16:creationId xmlns:a16="http://schemas.microsoft.com/office/drawing/2014/main" id="{E5B2848B-9D4A-0909-8349-03595131D1BA}"/>
              </a:ext>
            </a:extLst>
          </p:cNvPr>
          <p:cNvSpPr>
            <a:spLocks noGrp="1"/>
          </p:cNvSpPr>
          <p:nvPr>
            <p:ph type="title"/>
          </p:nvPr>
        </p:nvSpPr>
        <p:spPr>
          <a:xfrm>
            <a:off x="838200" y="365125"/>
            <a:ext cx="10515600" cy="580250"/>
          </a:xfrm>
        </p:spPr>
        <p:txBody>
          <a:bodyPr>
            <a:normAutofit fontScale="90000"/>
          </a:bodyPr>
          <a:lstStyle/>
          <a:p>
            <a:r>
              <a:rPr lang="en-US" sz="3600">
                <a:latin typeface="Calibri"/>
                <a:ea typeface="Calibri"/>
                <a:cs typeface="Calibri"/>
              </a:rPr>
              <a:t>Covid Nearby Web – Frontend Responsibilities</a:t>
            </a:r>
            <a:endParaRPr lang="en-US"/>
          </a:p>
        </p:txBody>
      </p:sp>
      <p:pic>
        <p:nvPicPr>
          <p:cNvPr id="3" name="Picture 3" descr="Map&#10;&#10;Description automatically generated">
            <a:extLst>
              <a:ext uri="{FF2B5EF4-FFF2-40B4-BE49-F238E27FC236}">
                <a16:creationId xmlns:a16="http://schemas.microsoft.com/office/drawing/2014/main" id="{6263EDDD-1D31-AA89-D23D-9FC19372C4B7}"/>
              </a:ext>
            </a:extLst>
          </p:cNvPr>
          <p:cNvPicPr>
            <a:picLocks noChangeAspect="1"/>
          </p:cNvPicPr>
          <p:nvPr/>
        </p:nvPicPr>
        <p:blipFill>
          <a:blip r:embed="rId4"/>
          <a:stretch>
            <a:fillRect/>
          </a:stretch>
        </p:blipFill>
        <p:spPr>
          <a:xfrm>
            <a:off x="4168196" y="2933657"/>
            <a:ext cx="2743200" cy="1836115"/>
          </a:xfrm>
          <a:prstGeom prst="rect">
            <a:avLst/>
          </a:prstGeom>
        </p:spPr>
      </p:pic>
      <p:pic>
        <p:nvPicPr>
          <p:cNvPr id="4" name="Picture 5" descr="Map&#10;&#10;Description automatically generated">
            <a:extLst>
              <a:ext uri="{FF2B5EF4-FFF2-40B4-BE49-F238E27FC236}">
                <a16:creationId xmlns:a16="http://schemas.microsoft.com/office/drawing/2014/main" id="{616D3F82-9CF9-0FCF-3353-A58C1E930CBA}"/>
              </a:ext>
            </a:extLst>
          </p:cNvPr>
          <p:cNvPicPr>
            <a:picLocks noChangeAspect="1"/>
          </p:cNvPicPr>
          <p:nvPr/>
        </p:nvPicPr>
        <p:blipFill>
          <a:blip r:embed="rId5"/>
          <a:stretch>
            <a:fillRect/>
          </a:stretch>
        </p:blipFill>
        <p:spPr>
          <a:xfrm>
            <a:off x="6654429" y="4894071"/>
            <a:ext cx="3516324" cy="1764223"/>
          </a:xfrm>
          <a:prstGeom prst="rect">
            <a:avLst/>
          </a:prstGeom>
        </p:spPr>
      </p:pic>
      <p:pic>
        <p:nvPicPr>
          <p:cNvPr id="6" name="Picture 8" descr="Graphical user interface, text, application&#10;&#10;Description automatically generated">
            <a:extLst>
              <a:ext uri="{FF2B5EF4-FFF2-40B4-BE49-F238E27FC236}">
                <a16:creationId xmlns:a16="http://schemas.microsoft.com/office/drawing/2014/main" id="{6E6BBD66-BF1F-4616-B5C3-108710F882C5}"/>
              </a:ext>
            </a:extLst>
          </p:cNvPr>
          <p:cNvPicPr>
            <a:picLocks noChangeAspect="1"/>
          </p:cNvPicPr>
          <p:nvPr/>
        </p:nvPicPr>
        <p:blipFill>
          <a:blip r:embed="rId6"/>
          <a:stretch>
            <a:fillRect/>
          </a:stretch>
        </p:blipFill>
        <p:spPr>
          <a:xfrm>
            <a:off x="10558087" y="2623060"/>
            <a:ext cx="1387855" cy="3975749"/>
          </a:xfrm>
          <a:prstGeom prst="rect">
            <a:avLst/>
          </a:prstGeom>
        </p:spPr>
      </p:pic>
      <p:pic>
        <p:nvPicPr>
          <p:cNvPr id="9" name="Picture 9">
            <a:extLst>
              <a:ext uri="{FF2B5EF4-FFF2-40B4-BE49-F238E27FC236}">
                <a16:creationId xmlns:a16="http://schemas.microsoft.com/office/drawing/2014/main" id="{8C1E743D-8157-290F-D515-526C466E2036}"/>
              </a:ext>
            </a:extLst>
          </p:cNvPr>
          <p:cNvPicPr>
            <a:picLocks noChangeAspect="1"/>
          </p:cNvPicPr>
          <p:nvPr/>
        </p:nvPicPr>
        <p:blipFill>
          <a:blip r:embed="rId7"/>
          <a:stretch>
            <a:fillRect/>
          </a:stretch>
        </p:blipFill>
        <p:spPr>
          <a:xfrm>
            <a:off x="491685" y="4117134"/>
            <a:ext cx="3288280" cy="2033264"/>
          </a:xfrm>
          <a:prstGeom prst="rect">
            <a:avLst/>
          </a:prstGeom>
        </p:spPr>
      </p:pic>
      <p:sp>
        <p:nvSpPr>
          <p:cNvPr id="10" name="Slide Number Placeholder 9">
            <a:extLst>
              <a:ext uri="{FF2B5EF4-FFF2-40B4-BE49-F238E27FC236}">
                <a16:creationId xmlns:a16="http://schemas.microsoft.com/office/drawing/2014/main" id="{DE858A94-27DC-B592-37C3-D61A0B12C5E5}"/>
              </a:ext>
            </a:extLst>
          </p:cNvPr>
          <p:cNvSpPr>
            <a:spLocks noGrp="1"/>
          </p:cNvSpPr>
          <p:nvPr>
            <p:ph type="sldNum" sz="quarter" idx="12"/>
          </p:nvPr>
        </p:nvSpPr>
        <p:spPr/>
        <p:txBody>
          <a:bodyPr/>
          <a:lstStyle/>
          <a:p>
            <a:fld id="{A07B7E4E-1AD6-0648-BF15-F09A68F88C2A}" type="slidenum">
              <a:rPr lang="en-US" smtClean="0"/>
              <a:t>7</a:t>
            </a:fld>
            <a:endParaRPr lang="en-US"/>
          </a:p>
        </p:txBody>
      </p:sp>
    </p:spTree>
    <p:extLst>
      <p:ext uri="{BB962C8B-B14F-4D97-AF65-F5344CB8AC3E}">
        <p14:creationId xmlns:p14="http://schemas.microsoft.com/office/powerpoint/2010/main" val="7358904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0BF6B6-E684-824D-9A61-A9A7B2548369}"/>
              </a:ext>
            </a:extLst>
          </p:cNvPr>
          <p:cNvSpPr>
            <a:spLocks noGrp="1"/>
          </p:cNvSpPr>
          <p:nvPr>
            <p:ph type="title"/>
          </p:nvPr>
        </p:nvSpPr>
        <p:spPr>
          <a:xfrm>
            <a:off x="366712" y="-171395"/>
            <a:ext cx="10515600" cy="1325563"/>
          </a:xfrm>
        </p:spPr>
        <p:txBody>
          <a:bodyPr/>
          <a:lstStyle/>
          <a:p>
            <a:r>
              <a:rPr lang="en-US"/>
              <a:t>Web Front-End Interaction</a:t>
            </a:r>
          </a:p>
        </p:txBody>
      </p:sp>
      <p:sp>
        <p:nvSpPr>
          <p:cNvPr id="18" name="Content Placeholder 17">
            <a:extLst>
              <a:ext uri="{FF2B5EF4-FFF2-40B4-BE49-F238E27FC236}">
                <a16:creationId xmlns:a16="http://schemas.microsoft.com/office/drawing/2014/main" id="{F360D69A-2256-0947-A0AB-33DFA55B8B43}"/>
              </a:ext>
            </a:extLst>
          </p:cNvPr>
          <p:cNvSpPr>
            <a:spLocks noGrp="1"/>
          </p:cNvSpPr>
          <p:nvPr>
            <p:ph sz="half" idx="2"/>
          </p:nvPr>
        </p:nvSpPr>
        <p:spPr>
          <a:xfrm>
            <a:off x="5775630" y="1497109"/>
            <a:ext cx="6164264" cy="5015258"/>
          </a:xfrm>
        </p:spPr>
        <p:txBody>
          <a:bodyPr vert="horz" lIns="91440" tIns="45720" rIns="91440" bIns="45720" rtlCol="0" anchor="t">
            <a:normAutofit/>
          </a:bodyPr>
          <a:lstStyle/>
          <a:p>
            <a:r>
              <a:rPr lang="en-US" sz="2000"/>
              <a:t>The React WebApp interacts with the Node API to fetch data from the backend.</a:t>
            </a:r>
            <a:endParaRPr lang="en-US" sz="2000">
              <a:cs typeface="Calibri"/>
            </a:endParaRPr>
          </a:p>
          <a:p>
            <a:pPr lvl="1"/>
            <a:r>
              <a:rPr lang="en-US" sz="2000" b="1">
                <a:cs typeface="Calibri"/>
              </a:rPr>
              <a:t>Get symptomatic and asymptomatic number of patients according to region.</a:t>
            </a:r>
            <a:endParaRPr lang="en-US" sz="2000" b="1">
              <a:ea typeface="Calibri"/>
              <a:cs typeface="Calibri"/>
            </a:endParaRPr>
          </a:p>
          <a:p>
            <a:pPr lvl="2"/>
            <a:r>
              <a:rPr lang="en-US" sz="1800">
                <a:cs typeface="Calibri"/>
              </a:rPr>
              <a:t>Get location data which gets the parameters like latitude and longitude depending on the scroll on our page</a:t>
            </a:r>
          </a:p>
          <a:p>
            <a:pPr lvl="2"/>
            <a:r>
              <a:rPr lang="en-US" sz="1800">
                <a:ea typeface="Calibri"/>
                <a:cs typeface="Calibri"/>
              </a:rPr>
              <a:t>We also get the count of the confirmed cases in that region.</a:t>
            </a:r>
          </a:p>
          <a:p>
            <a:pPr lvl="2"/>
            <a:r>
              <a:rPr lang="en-US" sz="1600">
                <a:ea typeface="+mn-lt"/>
                <a:cs typeface="+mn-lt"/>
              </a:rPr>
              <a:t>It also calls the python application to display the data that speaks about the people who are symptomatic and asymptomatic depending on the region chosen by the user on the Google maps home page</a:t>
            </a:r>
            <a:endParaRPr lang="en-US" sz="1600">
              <a:ea typeface="Calibri"/>
              <a:cs typeface="Calibri"/>
            </a:endParaRPr>
          </a:p>
        </p:txBody>
      </p:sp>
      <p:pic>
        <p:nvPicPr>
          <p:cNvPr id="4" name="Graphic 3" descr="Server with solid fill">
            <a:extLst>
              <a:ext uri="{FF2B5EF4-FFF2-40B4-BE49-F238E27FC236}">
                <a16:creationId xmlns:a16="http://schemas.microsoft.com/office/drawing/2014/main" id="{28E9253D-7A5C-3B4B-B2E3-55A7C381906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794068" y="1714539"/>
            <a:ext cx="968768" cy="968768"/>
          </a:xfrm>
          <a:prstGeom prst="rect">
            <a:avLst/>
          </a:prstGeom>
        </p:spPr>
      </p:pic>
      <p:pic>
        <p:nvPicPr>
          <p:cNvPr id="5" name="Graphic 4" descr="Internet with solid fill">
            <a:extLst>
              <a:ext uri="{FF2B5EF4-FFF2-40B4-BE49-F238E27FC236}">
                <a16:creationId xmlns:a16="http://schemas.microsoft.com/office/drawing/2014/main" id="{8F1710D2-CF0A-A54B-9F9F-D1191DF268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6400" y="1589428"/>
            <a:ext cx="1304589" cy="1304589"/>
          </a:xfrm>
          <a:prstGeom prst="rect">
            <a:avLst/>
          </a:prstGeom>
        </p:spPr>
      </p:pic>
      <p:sp>
        <p:nvSpPr>
          <p:cNvPr id="6" name="Rectangle 5">
            <a:extLst>
              <a:ext uri="{FF2B5EF4-FFF2-40B4-BE49-F238E27FC236}">
                <a16:creationId xmlns:a16="http://schemas.microsoft.com/office/drawing/2014/main" id="{C7D30146-40A9-8348-B389-3C746C5D8E65}"/>
              </a:ext>
            </a:extLst>
          </p:cNvPr>
          <p:cNvSpPr/>
          <p:nvPr/>
        </p:nvSpPr>
        <p:spPr>
          <a:xfrm>
            <a:off x="3297304" y="3176163"/>
            <a:ext cx="2243492" cy="8581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 name="Rectangle 6">
            <a:extLst>
              <a:ext uri="{FF2B5EF4-FFF2-40B4-BE49-F238E27FC236}">
                <a16:creationId xmlns:a16="http://schemas.microsoft.com/office/drawing/2014/main" id="{7C3779DA-B19C-834F-A29A-8E57CD59E903}"/>
              </a:ext>
            </a:extLst>
          </p:cNvPr>
          <p:cNvSpPr/>
          <p:nvPr/>
        </p:nvSpPr>
        <p:spPr>
          <a:xfrm>
            <a:off x="3297304" y="4388645"/>
            <a:ext cx="2243492" cy="8581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8" name="Rectangle 7">
            <a:extLst>
              <a:ext uri="{FF2B5EF4-FFF2-40B4-BE49-F238E27FC236}">
                <a16:creationId xmlns:a16="http://schemas.microsoft.com/office/drawing/2014/main" id="{85232A78-0CB9-554B-87D2-A897F83A38B6}"/>
              </a:ext>
            </a:extLst>
          </p:cNvPr>
          <p:cNvSpPr/>
          <p:nvPr/>
        </p:nvSpPr>
        <p:spPr>
          <a:xfrm>
            <a:off x="415489" y="3243679"/>
            <a:ext cx="2243492" cy="85819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descr="Icon&#10;&#10;Description automatically generated">
            <a:extLst>
              <a:ext uri="{FF2B5EF4-FFF2-40B4-BE49-F238E27FC236}">
                <a16:creationId xmlns:a16="http://schemas.microsoft.com/office/drawing/2014/main" id="{DECF4A10-F395-D64A-92A1-8A9A477C83A9}"/>
              </a:ext>
            </a:extLst>
          </p:cNvPr>
          <p:cNvPicPr>
            <a:picLocks noChangeAspect="1"/>
          </p:cNvPicPr>
          <p:nvPr/>
        </p:nvPicPr>
        <p:blipFill>
          <a:blip r:embed="rId6"/>
          <a:stretch>
            <a:fillRect/>
          </a:stretch>
        </p:blipFill>
        <p:spPr>
          <a:xfrm>
            <a:off x="2199684" y="2595438"/>
            <a:ext cx="495364" cy="495364"/>
          </a:xfrm>
          <a:prstGeom prst="rect">
            <a:avLst/>
          </a:prstGeom>
        </p:spPr>
      </p:pic>
      <p:sp>
        <p:nvSpPr>
          <p:cNvPr id="10" name="TextBox 9">
            <a:extLst>
              <a:ext uri="{FF2B5EF4-FFF2-40B4-BE49-F238E27FC236}">
                <a16:creationId xmlns:a16="http://schemas.microsoft.com/office/drawing/2014/main" id="{9401BA32-65A4-1445-9DDE-45D48F00454D}"/>
              </a:ext>
            </a:extLst>
          </p:cNvPr>
          <p:cNvSpPr txBox="1"/>
          <p:nvPr/>
        </p:nvSpPr>
        <p:spPr>
          <a:xfrm>
            <a:off x="516899" y="3329277"/>
            <a:ext cx="1975132" cy="646331"/>
          </a:xfrm>
          <a:prstGeom prst="rect">
            <a:avLst/>
          </a:prstGeom>
          <a:noFill/>
        </p:spPr>
        <p:txBody>
          <a:bodyPr wrap="square" rtlCol="0">
            <a:spAutoFit/>
          </a:bodyPr>
          <a:lstStyle/>
          <a:p>
            <a:pPr algn="ctr"/>
            <a:r>
              <a:rPr lang="en-US"/>
              <a:t>COVID NEARBY WEBAPP REACT</a:t>
            </a:r>
          </a:p>
        </p:txBody>
      </p:sp>
      <p:sp>
        <p:nvSpPr>
          <p:cNvPr id="11" name="TextBox 10">
            <a:extLst>
              <a:ext uri="{FF2B5EF4-FFF2-40B4-BE49-F238E27FC236}">
                <a16:creationId xmlns:a16="http://schemas.microsoft.com/office/drawing/2014/main" id="{FFE28706-F782-B540-9F08-A02810CA750A}"/>
              </a:ext>
            </a:extLst>
          </p:cNvPr>
          <p:cNvSpPr txBox="1"/>
          <p:nvPr/>
        </p:nvSpPr>
        <p:spPr>
          <a:xfrm>
            <a:off x="3323656" y="3259154"/>
            <a:ext cx="1975132" cy="646331"/>
          </a:xfrm>
          <a:prstGeom prst="rect">
            <a:avLst/>
          </a:prstGeom>
          <a:noFill/>
        </p:spPr>
        <p:txBody>
          <a:bodyPr wrap="square" rtlCol="0">
            <a:spAutoFit/>
          </a:bodyPr>
          <a:lstStyle/>
          <a:p>
            <a:pPr algn="ctr"/>
            <a:r>
              <a:rPr lang="en-US"/>
              <a:t>COVID NEARBY BACKEND NODE</a:t>
            </a:r>
          </a:p>
        </p:txBody>
      </p:sp>
      <p:sp>
        <p:nvSpPr>
          <p:cNvPr id="12" name="TextBox 11">
            <a:extLst>
              <a:ext uri="{FF2B5EF4-FFF2-40B4-BE49-F238E27FC236}">
                <a16:creationId xmlns:a16="http://schemas.microsoft.com/office/drawing/2014/main" id="{24A87FC3-73AA-964E-B454-04FED31E3D63}"/>
              </a:ext>
            </a:extLst>
          </p:cNvPr>
          <p:cNvSpPr txBox="1"/>
          <p:nvPr/>
        </p:nvSpPr>
        <p:spPr>
          <a:xfrm>
            <a:off x="3402076" y="4494577"/>
            <a:ext cx="1975132" cy="646331"/>
          </a:xfrm>
          <a:prstGeom prst="rect">
            <a:avLst/>
          </a:prstGeom>
          <a:noFill/>
        </p:spPr>
        <p:txBody>
          <a:bodyPr wrap="square" rtlCol="0">
            <a:spAutoFit/>
          </a:bodyPr>
          <a:lstStyle/>
          <a:p>
            <a:pPr algn="ctr"/>
            <a:r>
              <a:rPr lang="en-US"/>
              <a:t>COVID NEARBY SR QUERIES FLASK</a:t>
            </a:r>
          </a:p>
        </p:txBody>
      </p:sp>
      <p:pic>
        <p:nvPicPr>
          <p:cNvPr id="13" name="Picture 12" descr="Icon&#10;&#10;Description automatically generated">
            <a:extLst>
              <a:ext uri="{FF2B5EF4-FFF2-40B4-BE49-F238E27FC236}">
                <a16:creationId xmlns:a16="http://schemas.microsoft.com/office/drawing/2014/main" id="{8E949463-F8C7-1B46-9468-8E2ABF50142E}"/>
              </a:ext>
            </a:extLst>
          </p:cNvPr>
          <p:cNvPicPr>
            <a:picLocks noChangeAspect="1"/>
          </p:cNvPicPr>
          <p:nvPr/>
        </p:nvPicPr>
        <p:blipFill rotWithShape="1">
          <a:blip r:embed="rId7"/>
          <a:srcRect t="30310" b="24791"/>
          <a:stretch/>
        </p:blipFill>
        <p:spPr>
          <a:xfrm>
            <a:off x="4762836" y="2780171"/>
            <a:ext cx="759934" cy="341202"/>
          </a:xfrm>
          <a:prstGeom prst="rect">
            <a:avLst/>
          </a:prstGeom>
        </p:spPr>
      </p:pic>
      <p:pic>
        <p:nvPicPr>
          <p:cNvPr id="14" name="Picture 2" descr="Flask Logo - Flask Python Icon - Free Transparent PNG Download - PNGkey">
            <a:extLst>
              <a:ext uri="{FF2B5EF4-FFF2-40B4-BE49-F238E27FC236}">
                <a16:creationId xmlns:a16="http://schemas.microsoft.com/office/drawing/2014/main" id="{517F45BB-EAAF-534F-B335-5EBD1168DF8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79694" y="5482046"/>
            <a:ext cx="296170" cy="400205"/>
          </a:xfrm>
          <a:prstGeom prst="rect">
            <a:avLst/>
          </a:prstGeom>
          <a:noFill/>
          <a:extLst>
            <a:ext uri="{909E8E84-426E-40DD-AFC4-6F175D3DCCD1}">
              <a14:hiddenFill xmlns:a14="http://schemas.microsoft.com/office/drawing/2010/main">
                <a:solidFill>
                  <a:srgbClr val="FFFFFF"/>
                </a:solidFill>
              </a14:hiddenFill>
            </a:ext>
          </a:extLst>
        </p:spPr>
      </p:pic>
      <p:pic>
        <p:nvPicPr>
          <p:cNvPr id="15" name="Graphic 14" descr="Arrow Right with solid fill">
            <a:extLst>
              <a:ext uri="{FF2B5EF4-FFF2-40B4-BE49-F238E27FC236}">
                <a16:creationId xmlns:a16="http://schemas.microsoft.com/office/drawing/2014/main" id="{E17ACD96-0345-C04B-845A-D3C65C2F357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636733" y="3305291"/>
            <a:ext cx="687003" cy="687003"/>
          </a:xfrm>
          <a:prstGeom prst="rect">
            <a:avLst/>
          </a:prstGeom>
        </p:spPr>
      </p:pic>
      <p:pic>
        <p:nvPicPr>
          <p:cNvPr id="16" name="Graphic 15" descr="Sort with solid fill">
            <a:extLst>
              <a:ext uri="{FF2B5EF4-FFF2-40B4-BE49-F238E27FC236}">
                <a16:creationId xmlns:a16="http://schemas.microsoft.com/office/drawing/2014/main" id="{4F5DF1C8-11F5-3049-A862-AEAE94DFD35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124804" y="4021104"/>
            <a:ext cx="413035" cy="413035"/>
          </a:xfrm>
          <a:prstGeom prst="rect">
            <a:avLst/>
          </a:prstGeom>
        </p:spPr>
      </p:pic>
      <p:sp>
        <p:nvSpPr>
          <p:cNvPr id="3" name="Slide Number Placeholder 2">
            <a:extLst>
              <a:ext uri="{FF2B5EF4-FFF2-40B4-BE49-F238E27FC236}">
                <a16:creationId xmlns:a16="http://schemas.microsoft.com/office/drawing/2014/main" id="{9231E8D0-BDC8-34F8-FBE8-DFCBFDC76107}"/>
              </a:ext>
            </a:extLst>
          </p:cNvPr>
          <p:cNvSpPr>
            <a:spLocks noGrp="1"/>
          </p:cNvSpPr>
          <p:nvPr>
            <p:ph type="sldNum" sz="quarter" idx="12"/>
          </p:nvPr>
        </p:nvSpPr>
        <p:spPr/>
        <p:txBody>
          <a:bodyPr/>
          <a:lstStyle/>
          <a:p>
            <a:fld id="{A07B7E4E-1AD6-0648-BF15-F09A68F88C2A}" type="slidenum">
              <a:rPr lang="en-US" smtClean="0"/>
              <a:t>8</a:t>
            </a:fld>
            <a:endParaRPr lang="en-US"/>
          </a:p>
        </p:txBody>
      </p:sp>
    </p:spTree>
    <p:extLst>
      <p:ext uri="{BB962C8B-B14F-4D97-AF65-F5344CB8AC3E}">
        <p14:creationId xmlns:p14="http://schemas.microsoft.com/office/powerpoint/2010/main" val="35746668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29DD1-7F16-A640-9F8C-7C6F0E64F2BE}"/>
              </a:ext>
            </a:extLst>
          </p:cNvPr>
          <p:cNvSpPr>
            <a:spLocks noGrp="1"/>
          </p:cNvSpPr>
          <p:nvPr>
            <p:ph type="title"/>
          </p:nvPr>
        </p:nvSpPr>
        <p:spPr/>
        <p:txBody>
          <a:bodyPr/>
          <a:lstStyle/>
          <a:p>
            <a:r>
              <a:rPr lang="en-US"/>
              <a:t>Covid Nearby Web - ReactJS</a:t>
            </a:r>
          </a:p>
        </p:txBody>
      </p:sp>
      <p:sp>
        <p:nvSpPr>
          <p:cNvPr id="3" name="Content Placeholder 2">
            <a:extLst>
              <a:ext uri="{FF2B5EF4-FFF2-40B4-BE49-F238E27FC236}">
                <a16:creationId xmlns:a16="http://schemas.microsoft.com/office/drawing/2014/main" id="{CF07C6BD-31C6-7344-88CE-5A00473D1291}"/>
              </a:ext>
            </a:extLst>
          </p:cNvPr>
          <p:cNvSpPr>
            <a:spLocks noGrp="1"/>
          </p:cNvSpPr>
          <p:nvPr>
            <p:ph idx="1"/>
          </p:nvPr>
        </p:nvSpPr>
        <p:spPr>
          <a:xfrm>
            <a:off x="838200" y="1427956"/>
            <a:ext cx="10515600" cy="4747980"/>
          </a:xfrm>
        </p:spPr>
        <p:txBody>
          <a:bodyPr vert="horz" lIns="91440" tIns="45720" rIns="91440" bIns="45720" rtlCol="0" anchor="t">
            <a:normAutofit/>
          </a:bodyPr>
          <a:lstStyle/>
          <a:p>
            <a:pPr marL="0" indent="0">
              <a:buNone/>
            </a:pPr>
            <a:r>
              <a:rPr lang="en-US" u="sng"/>
              <a:t>Setup and Run </a:t>
            </a:r>
          </a:p>
          <a:p>
            <a:pPr marL="0" indent="0">
              <a:buNone/>
            </a:pPr>
            <a:r>
              <a:rPr lang="en-US" sz="2000">
                <a:cs typeface="Calibri" panose="020F0502020204030204"/>
              </a:rPr>
              <a:t>To setup &amp; run this application, we need to setup different servers among this, react is one of them. We need the node API application running locally prior to this.</a:t>
            </a:r>
          </a:p>
          <a:p>
            <a:pPr marL="514350" indent="-514350">
              <a:buAutoNum type="arabicPeriod"/>
            </a:pPr>
            <a:r>
              <a:rPr lang="en-US" sz="2000"/>
              <a:t>Install NodeJS. </a:t>
            </a:r>
            <a:endParaRPr lang="en-US" sz="2000">
              <a:cs typeface="Calibri"/>
            </a:endParaRPr>
          </a:p>
          <a:p>
            <a:pPr marL="514350" indent="-514350">
              <a:buFont typeface="+mj-lt"/>
              <a:buAutoNum type="arabicPeriod"/>
            </a:pPr>
            <a:r>
              <a:rPr lang="en-US" sz="2000"/>
              <a:t>Confirm installation via terminal using the command </a:t>
            </a:r>
            <a:r>
              <a:rPr lang="en-US" sz="2000" i="1"/>
              <a:t>node –v</a:t>
            </a:r>
            <a:endParaRPr lang="en-US" sz="2000" i="1">
              <a:cs typeface="Calibri" panose="020F0502020204030204"/>
            </a:endParaRPr>
          </a:p>
          <a:p>
            <a:pPr marL="514350" indent="-514350">
              <a:buFont typeface="+mj-lt"/>
              <a:buAutoNum type="arabicPeriod"/>
            </a:pPr>
            <a:r>
              <a:rPr lang="en-US" sz="2000"/>
              <a:t>Go to the REACT application's main directory via terminal, use the command </a:t>
            </a:r>
            <a:r>
              <a:rPr lang="en-US" sz="2000" i="1" err="1"/>
              <a:t>npm</a:t>
            </a:r>
            <a:r>
              <a:rPr lang="en-US" sz="2000" i="1"/>
              <a:t> </a:t>
            </a:r>
            <a:r>
              <a:rPr lang="en-US" sz="2000" i="1" err="1"/>
              <a:t>i</a:t>
            </a:r>
            <a:r>
              <a:rPr lang="en-US" sz="2000"/>
              <a:t> which will install all the required packages as per specification in the "</a:t>
            </a:r>
            <a:r>
              <a:rPr lang="en-US" sz="2000" err="1"/>
              <a:t>package.json</a:t>
            </a:r>
            <a:r>
              <a:rPr lang="en-US" sz="2000"/>
              <a:t>" in </a:t>
            </a:r>
            <a:r>
              <a:rPr lang="en-US" sz="2000" err="1"/>
              <a:t>node_modules</a:t>
            </a:r>
            <a:r>
              <a:rPr lang="en-US" sz="2000"/>
              <a:t> folder.</a:t>
            </a:r>
            <a:endParaRPr lang="en-US" sz="2000" i="1">
              <a:cs typeface="Calibri"/>
            </a:endParaRPr>
          </a:p>
          <a:p>
            <a:pPr marL="514350" indent="-514350">
              <a:buAutoNum type="arabicPeriod"/>
            </a:pPr>
            <a:r>
              <a:rPr lang="en-US" sz="2000">
                <a:cs typeface="Calibri"/>
              </a:rPr>
              <a:t>Add .env file in the root folder. Define a variable, </a:t>
            </a:r>
            <a:r>
              <a:rPr lang="en-US" sz="2000">
                <a:ea typeface="+mn-lt"/>
                <a:cs typeface="+mn-lt"/>
              </a:rPr>
              <a:t>REACT_APP_API_ROOT as, REACT_APP_API_ROOT="http://localhost:4000" to include the port at which the node server is running locally.</a:t>
            </a:r>
            <a:endParaRPr lang="en-US" sz="2000" i="1">
              <a:ea typeface="+mn-lt"/>
              <a:cs typeface="+mn-lt"/>
            </a:endParaRPr>
          </a:p>
          <a:p>
            <a:pPr marL="514350" indent="-514350">
              <a:buAutoNum type="arabicPeriod"/>
            </a:pPr>
            <a:r>
              <a:rPr lang="en-US" sz="2000">
                <a:ea typeface="+mn-lt"/>
                <a:cs typeface="+mn-lt"/>
              </a:rPr>
              <a:t>Use</a:t>
            </a:r>
            <a:r>
              <a:rPr lang="en-US" sz="2000"/>
              <a:t> the command </a:t>
            </a:r>
            <a:r>
              <a:rPr lang="en-US" sz="2000" i="1" err="1"/>
              <a:t>npm</a:t>
            </a:r>
            <a:r>
              <a:rPr lang="en-US" sz="2000" i="1"/>
              <a:t> start </a:t>
            </a:r>
            <a:r>
              <a:rPr lang="en-US" sz="2000"/>
              <a:t>to run the application</a:t>
            </a:r>
            <a:endParaRPr lang="en-US" sz="2000" i="1">
              <a:cs typeface="Calibri"/>
            </a:endParaRPr>
          </a:p>
          <a:p>
            <a:pPr marL="514350" indent="-514350">
              <a:buFont typeface="+mj-lt"/>
              <a:buAutoNum type="arabicPeriod"/>
            </a:pPr>
            <a:endParaRPr lang="en-US"/>
          </a:p>
          <a:p>
            <a:pPr marL="514350" indent="-514350">
              <a:buFont typeface="+mj-lt"/>
              <a:buAutoNum type="arabicPeriod"/>
            </a:pPr>
            <a:endParaRPr lang="en-US"/>
          </a:p>
        </p:txBody>
      </p:sp>
      <p:sp>
        <p:nvSpPr>
          <p:cNvPr id="4" name="Slide Number Placeholder 3">
            <a:extLst>
              <a:ext uri="{FF2B5EF4-FFF2-40B4-BE49-F238E27FC236}">
                <a16:creationId xmlns:a16="http://schemas.microsoft.com/office/drawing/2014/main" id="{A5C0166D-6166-7D50-54DB-82797F7377F9}"/>
              </a:ext>
            </a:extLst>
          </p:cNvPr>
          <p:cNvSpPr>
            <a:spLocks noGrp="1"/>
          </p:cNvSpPr>
          <p:nvPr>
            <p:ph type="sldNum" sz="quarter" idx="12"/>
          </p:nvPr>
        </p:nvSpPr>
        <p:spPr/>
        <p:txBody>
          <a:bodyPr/>
          <a:lstStyle/>
          <a:p>
            <a:fld id="{A07B7E4E-1AD6-0648-BF15-F09A68F88C2A}" type="slidenum">
              <a:rPr lang="en-US" smtClean="0"/>
              <a:t>9</a:t>
            </a:fld>
            <a:endParaRPr lang="en-US"/>
          </a:p>
        </p:txBody>
      </p:sp>
    </p:spTree>
    <p:extLst>
      <p:ext uri="{BB962C8B-B14F-4D97-AF65-F5344CB8AC3E}">
        <p14:creationId xmlns:p14="http://schemas.microsoft.com/office/powerpoint/2010/main" val="385860707"/>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851DE6C9BF1884EB0F5CD538FD35A70" ma:contentTypeVersion="8" ma:contentTypeDescription="Create a new document." ma:contentTypeScope="" ma:versionID="5625ce97cedd58476c036c13df925d5b">
  <xsd:schema xmlns:xsd="http://www.w3.org/2001/XMLSchema" xmlns:xs="http://www.w3.org/2001/XMLSchema" xmlns:p="http://schemas.microsoft.com/office/2006/metadata/properties" xmlns:ns2="29bf314d-8411-4e4c-82ce-1f2e961f29cb" targetNamespace="http://schemas.microsoft.com/office/2006/metadata/properties" ma:root="true" ma:fieldsID="37efb67d13eb274898565e1f01c7d859" ns2:_="">
    <xsd:import namespace="29bf314d-8411-4e4c-82ce-1f2e961f29cb"/>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AutoTags" minOccurs="0"/>
                <xsd:element ref="ns2:MediaServiceGenerationTime" minOccurs="0"/>
                <xsd:element ref="ns2:MediaServiceEventHashCode"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bf314d-8411-4e4c-82ce-1f2e961f29c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BD9724B-A535-4836-80A3-8C2280020FBE}">
  <ds:schemaRefs>
    <ds:schemaRef ds:uri="http://schemas.microsoft.com/sharepoint/v3/contenttype/forms"/>
  </ds:schemaRefs>
</ds:datastoreItem>
</file>

<file path=customXml/itemProps2.xml><?xml version="1.0" encoding="utf-8"?>
<ds:datastoreItem xmlns:ds="http://schemas.openxmlformats.org/officeDocument/2006/customXml" ds:itemID="{C09CBA81-1B0C-44A0-A55C-CC2C596075D2}">
  <ds:schemaRefs>
    <ds:schemaRef ds:uri="29bf314d-8411-4e4c-82ce-1f2e961f29c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F7B5F9C2-A3D0-4115-9662-F8A86BA769FA}">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0</TotalTime>
  <Words>1952</Words>
  <Application>Microsoft Macintosh PowerPoint</Application>
  <PresentationFormat>Widescreen</PresentationFormat>
  <Paragraphs>177</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Covid Nearby System</vt:lpstr>
      <vt:lpstr>Contents</vt:lpstr>
      <vt:lpstr>Covid Nearby System overview diagram</vt:lpstr>
      <vt:lpstr>Covid Nearby System Overview Diagram</vt:lpstr>
      <vt:lpstr>Covid Nearby System Overview Diagram</vt:lpstr>
      <vt:lpstr>Covid Nearby System overview</vt:lpstr>
      <vt:lpstr>Covid Nearby Web – Frontend Responsibilities</vt:lpstr>
      <vt:lpstr>Web Front-End Interaction</vt:lpstr>
      <vt:lpstr>Covid Nearby Web - ReactJS</vt:lpstr>
      <vt:lpstr>Covid Nearby Web Server – NodeJS Responsibilities &amp; Interaction</vt:lpstr>
      <vt:lpstr>Covid Nearby Web Server – NodeJS – Setup &amp; Run</vt:lpstr>
      <vt:lpstr>.env for NodeJS application</vt:lpstr>
      <vt:lpstr>Covid Nearby SR Queries Python – Responsibilities &amp; Interaction.</vt:lpstr>
      <vt:lpstr>Setup &amp; working </vt:lpstr>
      <vt:lpstr>Covid Nearby Mobile Application</vt:lpstr>
      <vt:lpstr>Covid Nearby Mobile - Flutter</vt:lpstr>
      <vt:lpstr>Covid Nearby Mobile - Flutter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Covid Nearby System</dc:title>
  <dc:creator>Mansi Khanna</dc:creator>
  <cp:lastModifiedBy>Hafiz Asif</cp:lastModifiedBy>
  <cp:revision>1</cp:revision>
  <dcterms:created xsi:type="dcterms:W3CDTF">2022-03-14T13:22:08Z</dcterms:created>
  <dcterms:modified xsi:type="dcterms:W3CDTF">2022-05-03T17:49:17Z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0x0101000851DE6C9BF1884EB0F5CD538FD35A70</vt:lpwstr>
  </property>
</Properties>
</file>