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1"/>
  </p:notesMasterIdLst>
  <p:sldIdLst>
    <p:sldId id="256" r:id="rId2"/>
    <p:sldId id="257" r:id="rId3"/>
    <p:sldId id="258" r:id="rId4"/>
    <p:sldId id="265" r:id="rId5"/>
    <p:sldId id="259" r:id="rId6"/>
    <p:sldId id="266" r:id="rId7"/>
    <p:sldId id="262" r:id="rId8"/>
    <p:sldId id="263" r:id="rId9"/>
    <p:sldId id="264" r:id="rId10"/>
  </p:sldIdLst>
  <p:sldSz cx="9144000" cy="5143500" type="screen16x9"/>
  <p:notesSz cx="6858000" cy="9144000"/>
  <p:embeddedFontLst>
    <p:embeddedFont>
      <p:font typeface="Barlow" panose="00000500000000000000" pitchFamily="2" charset="0"/>
      <p:regular r:id="rId12"/>
      <p:bold r:id="rId13"/>
      <p:italic r:id="rId14"/>
      <p:boldItalic r:id="rId15"/>
    </p:embeddedFont>
    <p:embeddedFont>
      <p:font typeface="Barlow Light" panose="00000400000000000000" pitchFamily="2" charset="0"/>
      <p:regular r:id="rId16"/>
      <p:italic r:id="rId17"/>
    </p:embeddedFont>
    <p:embeddedFont>
      <p:font typeface="Bebas Neue" panose="020B0606020202050201" pitchFamily="34" charset="0"/>
      <p:regular r:id="rId18"/>
    </p:embeddedFont>
    <p:embeddedFont>
      <p:font typeface="Headland One" panose="020B0604020202020204" charset="0"/>
      <p:regular r:id="rId19"/>
    </p:embeddedFont>
    <p:embeddedFont>
      <p:font typeface="Nunito Light" pitchFamily="2" charset="0"/>
      <p:regular r:id="rId20"/>
      <p:italic r:id="rId21"/>
    </p:embeddedFont>
    <p:embeddedFont>
      <p:font typeface="PT Sans" panose="020B0503020203020204"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24dcacda3a5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24dcacda3a5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24dcacda3a5_0_10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24dcacda3a5_0_1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g24dcacda3a5_0_1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8" name="Google Shape;1058;g24dcacda3a5_0_1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24dcacda3a5_0_1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24dcacda3a5_0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95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24dcacda3a5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24dcacda3a5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
        <p:cNvGrpSpPr/>
        <p:nvPr/>
      </p:nvGrpSpPr>
      <p:grpSpPr>
        <a:xfrm>
          <a:off x="0" y="0"/>
          <a:ext cx="0" cy="0"/>
          <a:chOff x="0" y="0"/>
          <a:chExt cx="0" cy="0"/>
        </a:xfrm>
      </p:grpSpPr>
      <p:sp>
        <p:nvSpPr>
          <p:cNvPr id="1095" name="Google Shape;1095;g24dcacda3a5_0_1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6" name="Google Shape;1096;g24dcacda3a5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24dcacda3a5_0_1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24dcacda3a5_0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934250" y="1432275"/>
            <a:ext cx="52755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934250" y="3235425"/>
            <a:ext cx="52755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8291525" y="1372287"/>
            <a:ext cx="559774" cy="595752"/>
            <a:chOff x="2524500" y="3210375"/>
            <a:chExt cx="559774" cy="595752"/>
          </a:xfrm>
        </p:grpSpPr>
        <p:sp>
          <p:nvSpPr>
            <p:cNvPr id="12" name="Google Shape;12;p2"/>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8691630" y="2197627"/>
            <a:ext cx="1429041" cy="1827937"/>
            <a:chOff x="3496700" y="369900"/>
            <a:chExt cx="975521" cy="1247824"/>
          </a:xfrm>
        </p:grpSpPr>
        <p:sp>
          <p:nvSpPr>
            <p:cNvPr id="20" name="Google Shape;20;p2"/>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rot="4744147">
            <a:off x="7655039" y="-1258303"/>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203259">
            <a:off x="5972403" y="4045833"/>
            <a:ext cx="4916758" cy="424996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2"/>
          <p:cNvGrpSpPr/>
          <p:nvPr/>
        </p:nvGrpSpPr>
        <p:grpSpPr>
          <a:xfrm>
            <a:off x="-749982" y="-853873"/>
            <a:ext cx="1429041" cy="1827937"/>
            <a:chOff x="3496700" y="369900"/>
            <a:chExt cx="975521" cy="1247824"/>
          </a:xfrm>
        </p:grpSpPr>
        <p:sp>
          <p:nvSpPr>
            <p:cNvPr id="27" name="Google Shape;27;p2"/>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a:off x="6726600" y="-272550"/>
            <a:ext cx="2790264" cy="1086927"/>
          </a:xfrm>
          <a:custGeom>
            <a:avLst/>
            <a:gdLst/>
            <a:ahLst/>
            <a:cxnLst/>
            <a:rect l="l" t="t" r="r" b="b"/>
            <a:pathLst>
              <a:path w="50739" h="19765" extrusionOk="0">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188264" y="1432263"/>
            <a:ext cx="443831" cy="475781"/>
            <a:chOff x="3721050" y="4481275"/>
            <a:chExt cx="593198" cy="635900"/>
          </a:xfrm>
        </p:grpSpPr>
        <p:sp>
          <p:nvSpPr>
            <p:cNvPr id="33" name="Google Shape;33;p2"/>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2"/>
          <p:cNvSpPr/>
          <p:nvPr/>
        </p:nvSpPr>
        <p:spPr>
          <a:xfrm>
            <a:off x="-1097475" y="195872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a:off x="1079071" y="-1195026"/>
            <a:ext cx="2721389" cy="1542342"/>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366550" y="-44632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3066189">
            <a:off x="-1804488" y="3540156"/>
            <a:ext cx="3538092" cy="305834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96"/>
        <p:cNvGrpSpPr/>
        <p:nvPr/>
      </p:nvGrpSpPr>
      <p:grpSpPr>
        <a:xfrm>
          <a:off x="0" y="0"/>
          <a:ext cx="0" cy="0"/>
          <a:chOff x="0" y="0"/>
          <a:chExt cx="0" cy="0"/>
        </a:xfrm>
      </p:grpSpPr>
      <p:sp>
        <p:nvSpPr>
          <p:cNvPr id="297" name="Google Shape;297;p11"/>
          <p:cNvSpPr txBox="1">
            <a:spLocks noGrp="1"/>
          </p:cNvSpPr>
          <p:nvPr>
            <p:ph type="title" hasCustomPrompt="1"/>
          </p:nvPr>
        </p:nvSpPr>
        <p:spPr>
          <a:xfrm>
            <a:off x="1284000" y="1554900"/>
            <a:ext cx="6576000" cy="14826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7200" b="1"/>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98" name="Google Shape;298;p11"/>
          <p:cNvSpPr txBox="1">
            <a:spLocks noGrp="1"/>
          </p:cNvSpPr>
          <p:nvPr>
            <p:ph type="subTitle" idx="1"/>
          </p:nvPr>
        </p:nvSpPr>
        <p:spPr>
          <a:xfrm>
            <a:off x="1284000" y="3091500"/>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99" name="Google Shape;299;p11"/>
          <p:cNvSpPr/>
          <p:nvPr/>
        </p:nvSpPr>
        <p:spPr>
          <a:xfrm flipH="1">
            <a:off x="-1931048" y="-2852785"/>
            <a:ext cx="5208440" cy="3834634"/>
          </a:xfrm>
          <a:custGeom>
            <a:avLst/>
            <a:gdLst/>
            <a:ahLst/>
            <a:cxnLst/>
            <a:rect l="l" t="t" r="r" b="b"/>
            <a:pathLst>
              <a:path w="72955" h="53712" extrusionOk="0">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1"/>
          <p:cNvSpPr/>
          <p:nvPr/>
        </p:nvSpPr>
        <p:spPr>
          <a:xfrm rot="-4744147" flipH="1">
            <a:off x="4955086" y="-257717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rot="890737" flipH="1">
            <a:off x="-2540079" y="3416582"/>
            <a:ext cx="4916800" cy="4250003"/>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11"/>
          <p:cNvGrpSpPr/>
          <p:nvPr/>
        </p:nvGrpSpPr>
        <p:grpSpPr>
          <a:xfrm rot="10151965" flipH="1">
            <a:off x="8447762" y="-822800"/>
            <a:ext cx="1428992" cy="1827874"/>
            <a:chOff x="3496700" y="369900"/>
            <a:chExt cx="975521" cy="1247824"/>
          </a:xfrm>
        </p:grpSpPr>
        <p:sp>
          <p:nvSpPr>
            <p:cNvPr id="303" name="Google Shape;303;p11"/>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11"/>
          <p:cNvGrpSpPr/>
          <p:nvPr/>
        </p:nvGrpSpPr>
        <p:grpSpPr>
          <a:xfrm flipH="1">
            <a:off x="7860011" y="3715088"/>
            <a:ext cx="443831" cy="475781"/>
            <a:chOff x="3721050" y="4481275"/>
            <a:chExt cx="593198" cy="635900"/>
          </a:xfrm>
        </p:grpSpPr>
        <p:sp>
          <p:nvSpPr>
            <p:cNvPr id="308" name="Google Shape;308;p11"/>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1"/>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 name="Google Shape;316;p11"/>
          <p:cNvSpPr/>
          <p:nvPr/>
        </p:nvSpPr>
        <p:spPr>
          <a:xfrm flipH="1">
            <a:off x="8803983" y="138222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11"/>
          <p:cNvGrpSpPr/>
          <p:nvPr/>
        </p:nvGrpSpPr>
        <p:grpSpPr>
          <a:xfrm flipH="1">
            <a:off x="492432" y="539500"/>
            <a:ext cx="559774" cy="595752"/>
            <a:chOff x="2524500" y="3210375"/>
            <a:chExt cx="559774" cy="595752"/>
          </a:xfrm>
        </p:grpSpPr>
        <p:sp>
          <p:nvSpPr>
            <p:cNvPr id="318" name="Google Shape;318;p11"/>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1"/>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1"/>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1"/>
          <p:cNvSpPr/>
          <p:nvPr/>
        </p:nvSpPr>
        <p:spPr>
          <a:xfrm rot="8346680" flipH="1">
            <a:off x="7141179" y="4181323"/>
            <a:ext cx="2721392" cy="1542344"/>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flipH="1">
            <a:off x="3526590" y="-61132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rot="-4744147" flipH="1">
            <a:off x="3045123" y="4688647"/>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11"/>
          <p:cNvGrpSpPr/>
          <p:nvPr/>
        </p:nvGrpSpPr>
        <p:grpSpPr>
          <a:xfrm flipH="1">
            <a:off x="-936616" y="1382227"/>
            <a:ext cx="1429041" cy="1827937"/>
            <a:chOff x="3496700" y="369900"/>
            <a:chExt cx="975521" cy="1247824"/>
          </a:xfrm>
        </p:grpSpPr>
        <p:sp>
          <p:nvSpPr>
            <p:cNvPr id="329" name="Google Shape;329;p11"/>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1"/>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1"/>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3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34"/>
        <p:cNvGrpSpPr/>
        <p:nvPr/>
      </p:nvGrpSpPr>
      <p:grpSpPr>
        <a:xfrm>
          <a:off x="0" y="0"/>
          <a:ext cx="0" cy="0"/>
          <a:chOff x="0" y="0"/>
          <a:chExt cx="0" cy="0"/>
        </a:xfrm>
      </p:grpSpPr>
      <p:sp>
        <p:nvSpPr>
          <p:cNvPr id="335" name="Google Shape;33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6" name="Google Shape;336;p13"/>
          <p:cNvSpPr txBox="1">
            <a:spLocks noGrp="1"/>
          </p:cNvSpPr>
          <p:nvPr>
            <p:ph type="title" idx="2" hasCustomPrompt="1"/>
          </p:nvPr>
        </p:nvSpPr>
        <p:spPr>
          <a:xfrm>
            <a:off x="4004100" y="1306645"/>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7" name="Google Shape;337;p13"/>
          <p:cNvSpPr txBox="1">
            <a:spLocks noGrp="1"/>
          </p:cNvSpPr>
          <p:nvPr>
            <p:ph type="title" idx="3" hasCustomPrompt="1"/>
          </p:nvPr>
        </p:nvSpPr>
        <p:spPr>
          <a:xfrm>
            <a:off x="4004100" y="244081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8" name="Google Shape;338;p13"/>
          <p:cNvSpPr txBox="1">
            <a:spLocks noGrp="1"/>
          </p:cNvSpPr>
          <p:nvPr>
            <p:ph type="title" idx="4" hasCustomPrompt="1"/>
          </p:nvPr>
        </p:nvSpPr>
        <p:spPr>
          <a:xfrm>
            <a:off x="4004100" y="35749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9" name="Google Shape;339;p13"/>
          <p:cNvSpPr txBox="1">
            <a:spLocks noGrp="1"/>
          </p:cNvSpPr>
          <p:nvPr>
            <p:ph type="subTitle" idx="1"/>
          </p:nvPr>
        </p:nvSpPr>
        <p:spPr>
          <a:xfrm>
            <a:off x="4004100" y="1775725"/>
            <a:ext cx="44199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0" name="Google Shape;340;p13"/>
          <p:cNvSpPr txBox="1">
            <a:spLocks noGrp="1"/>
          </p:cNvSpPr>
          <p:nvPr>
            <p:ph type="subTitle" idx="5"/>
          </p:nvPr>
        </p:nvSpPr>
        <p:spPr>
          <a:xfrm>
            <a:off x="4004100" y="2909937"/>
            <a:ext cx="44199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1" name="Google Shape;341;p13"/>
          <p:cNvSpPr txBox="1">
            <a:spLocks noGrp="1"/>
          </p:cNvSpPr>
          <p:nvPr>
            <p:ph type="subTitle" idx="6"/>
          </p:nvPr>
        </p:nvSpPr>
        <p:spPr>
          <a:xfrm>
            <a:off x="4004100" y="4044150"/>
            <a:ext cx="44199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2" name="Google Shape;342;p13"/>
          <p:cNvSpPr/>
          <p:nvPr/>
        </p:nvSpPr>
        <p:spPr>
          <a:xfrm rot="4744147">
            <a:off x="7313564" y="-18309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rot="720687">
            <a:off x="7354645" y="41119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118589" y="2780000"/>
            <a:ext cx="276490" cy="296393"/>
            <a:chOff x="3721050" y="4481275"/>
            <a:chExt cx="593198" cy="635900"/>
          </a:xfrm>
        </p:grpSpPr>
        <p:sp>
          <p:nvSpPr>
            <p:cNvPr id="345" name="Google Shape;345;p13"/>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13"/>
          <p:cNvSpPr/>
          <p:nvPr/>
        </p:nvSpPr>
        <p:spPr>
          <a:xfrm rot="8999879">
            <a:off x="9038101" y="1751611"/>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13"/>
          <p:cNvGrpSpPr/>
          <p:nvPr/>
        </p:nvGrpSpPr>
        <p:grpSpPr>
          <a:xfrm>
            <a:off x="8493776" y="1263578"/>
            <a:ext cx="433825" cy="461708"/>
            <a:chOff x="2524500" y="3210375"/>
            <a:chExt cx="559774" cy="595752"/>
          </a:xfrm>
        </p:grpSpPr>
        <p:sp>
          <p:nvSpPr>
            <p:cNvPr id="355" name="Google Shape;355;p13"/>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13"/>
          <p:cNvSpPr/>
          <p:nvPr/>
        </p:nvSpPr>
        <p:spPr>
          <a:xfrm rot="-5730366" flipH="1">
            <a:off x="-506208" y="33075"/>
            <a:ext cx="724819" cy="1012861"/>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rot="4744147">
            <a:off x="-2478536" y="3007385"/>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64"/>
        <p:cNvGrpSpPr/>
        <p:nvPr/>
      </p:nvGrpSpPr>
      <p:grpSpPr>
        <a:xfrm>
          <a:off x="0" y="0"/>
          <a:ext cx="0" cy="0"/>
          <a:chOff x="0" y="0"/>
          <a:chExt cx="0" cy="0"/>
        </a:xfrm>
      </p:grpSpPr>
      <p:sp>
        <p:nvSpPr>
          <p:cNvPr id="365" name="Google Shape;365;p14"/>
          <p:cNvSpPr txBox="1">
            <a:spLocks noGrp="1"/>
          </p:cNvSpPr>
          <p:nvPr>
            <p:ph type="title"/>
          </p:nvPr>
        </p:nvSpPr>
        <p:spPr>
          <a:xfrm>
            <a:off x="2724325" y="3227788"/>
            <a:ext cx="53784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000" b="1"/>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66" name="Google Shape;366;p14"/>
          <p:cNvSpPr txBox="1">
            <a:spLocks noGrp="1"/>
          </p:cNvSpPr>
          <p:nvPr>
            <p:ph type="subTitle" idx="1"/>
          </p:nvPr>
        </p:nvSpPr>
        <p:spPr>
          <a:xfrm>
            <a:off x="1041250" y="1253913"/>
            <a:ext cx="7061400" cy="186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67" name="Google Shape;367;p14"/>
          <p:cNvGrpSpPr/>
          <p:nvPr/>
        </p:nvGrpSpPr>
        <p:grpSpPr>
          <a:xfrm rot="5186781">
            <a:off x="2306759" y="-1144296"/>
            <a:ext cx="1429058" cy="1827958"/>
            <a:chOff x="3496700" y="369900"/>
            <a:chExt cx="975521" cy="1247824"/>
          </a:xfrm>
        </p:grpSpPr>
        <p:sp>
          <p:nvSpPr>
            <p:cNvPr id="368" name="Google Shape;368;p14"/>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14"/>
          <p:cNvSpPr/>
          <p:nvPr/>
        </p:nvSpPr>
        <p:spPr>
          <a:xfrm rot="4744147">
            <a:off x="7655027" y="-1693290"/>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rot="-203259">
            <a:off x="5972403" y="4045833"/>
            <a:ext cx="4916758" cy="424996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14"/>
          <p:cNvGrpSpPr/>
          <p:nvPr/>
        </p:nvGrpSpPr>
        <p:grpSpPr>
          <a:xfrm>
            <a:off x="2165643" y="4604002"/>
            <a:ext cx="1429041" cy="1827937"/>
            <a:chOff x="3496700" y="369900"/>
            <a:chExt cx="975521" cy="1247824"/>
          </a:xfrm>
        </p:grpSpPr>
        <p:sp>
          <p:nvSpPr>
            <p:cNvPr id="375" name="Google Shape;375;p14"/>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14"/>
          <p:cNvGrpSpPr/>
          <p:nvPr/>
        </p:nvGrpSpPr>
        <p:grpSpPr>
          <a:xfrm>
            <a:off x="98414" y="1269038"/>
            <a:ext cx="443831" cy="475781"/>
            <a:chOff x="3721050" y="4481275"/>
            <a:chExt cx="593198" cy="635900"/>
          </a:xfrm>
        </p:grpSpPr>
        <p:sp>
          <p:nvSpPr>
            <p:cNvPr id="380" name="Google Shape;380;p14"/>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14"/>
          <p:cNvSpPr/>
          <p:nvPr/>
        </p:nvSpPr>
        <p:spPr>
          <a:xfrm>
            <a:off x="-1115425" y="1615846"/>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14"/>
          <p:cNvGrpSpPr/>
          <p:nvPr/>
        </p:nvGrpSpPr>
        <p:grpSpPr>
          <a:xfrm>
            <a:off x="8150888" y="673300"/>
            <a:ext cx="559774" cy="595752"/>
            <a:chOff x="2524500" y="3210375"/>
            <a:chExt cx="559774" cy="595752"/>
          </a:xfrm>
        </p:grpSpPr>
        <p:sp>
          <p:nvSpPr>
            <p:cNvPr id="390" name="Google Shape;390;p14"/>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4"/>
          <p:cNvSpPr/>
          <p:nvPr/>
        </p:nvSpPr>
        <p:spPr>
          <a:xfrm rot="3760614">
            <a:off x="-2109549" y="3401119"/>
            <a:ext cx="3538088" cy="3058491"/>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rot="140">
            <a:off x="-1245249" y="-2385329"/>
            <a:ext cx="3538124" cy="305854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rot="5848199">
            <a:off x="6034962" y="-1143284"/>
            <a:ext cx="1549853" cy="1364654"/>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00"/>
        <p:cNvGrpSpPr/>
        <p:nvPr/>
      </p:nvGrpSpPr>
      <p:grpSpPr>
        <a:xfrm>
          <a:off x="0" y="0"/>
          <a:ext cx="0" cy="0"/>
          <a:chOff x="0" y="0"/>
          <a:chExt cx="0" cy="0"/>
        </a:xfrm>
      </p:grpSpPr>
      <p:sp>
        <p:nvSpPr>
          <p:cNvPr id="401" name="Google Shape;401;p15"/>
          <p:cNvSpPr txBox="1">
            <a:spLocks noGrp="1"/>
          </p:cNvSpPr>
          <p:nvPr>
            <p:ph type="title"/>
          </p:nvPr>
        </p:nvSpPr>
        <p:spPr>
          <a:xfrm>
            <a:off x="835338" y="1266525"/>
            <a:ext cx="3519600" cy="165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2" name="Google Shape;402;p15"/>
          <p:cNvSpPr txBox="1">
            <a:spLocks noGrp="1"/>
          </p:cNvSpPr>
          <p:nvPr>
            <p:ph type="subTitle" idx="1"/>
          </p:nvPr>
        </p:nvSpPr>
        <p:spPr>
          <a:xfrm>
            <a:off x="835338" y="3036825"/>
            <a:ext cx="3519600" cy="819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5"/>
          <p:cNvSpPr>
            <a:spLocks noGrp="1"/>
          </p:cNvSpPr>
          <p:nvPr>
            <p:ph type="pic" idx="2"/>
          </p:nvPr>
        </p:nvSpPr>
        <p:spPr>
          <a:xfrm>
            <a:off x="4946488" y="1072650"/>
            <a:ext cx="3162000" cy="3162000"/>
          </a:xfrm>
          <a:prstGeom prst="ellipse">
            <a:avLst/>
          </a:prstGeom>
          <a:noFill/>
          <a:ln>
            <a:noFill/>
          </a:ln>
        </p:spPr>
      </p:sp>
      <p:sp>
        <p:nvSpPr>
          <p:cNvPr id="404" name="Google Shape;404;p15"/>
          <p:cNvSpPr/>
          <p:nvPr/>
        </p:nvSpPr>
        <p:spPr>
          <a:xfrm rot="4744147">
            <a:off x="7796889" y="-12463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rot="720687">
            <a:off x="7221095" y="40152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5"/>
          <p:cNvGrpSpPr/>
          <p:nvPr/>
        </p:nvGrpSpPr>
        <p:grpSpPr>
          <a:xfrm rot="2700000">
            <a:off x="-876263" y="-374428"/>
            <a:ext cx="1428985" cy="1827866"/>
            <a:chOff x="3496700" y="369900"/>
            <a:chExt cx="975521" cy="1247824"/>
          </a:xfrm>
        </p:grpSpPr>
        <p:sp>
          <p:nvSpPr>
            <p:cNvPr id="407" name="Google Shape;407;p15"/>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15"/>
          <p:cNvSpPr/>
          <p:nvPr/>
        </p:nvSpPr>
        <p:spPr>
          <a:xfrm>
            <a:off x="3371875" y="-547425"/>
            <a:ext cx="2790264" cy="1086927"/>
          </a:xfrm>
          <a:custGeom>
            <a:avLst/>
            <a:gdLst/>
            <a:ahLst/>
            <a:cxnLst/>
            <a:rect l="l" t="t" r="r" b="b"/>
            <a:pathLst>
              <a:path w="50739" h="19765" extrusionOk="0">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15"/>
          <p:cNvGrpSpPr/>
          <p:nvPr/>
        </p:nvGrpSpPr>
        <p:grpSpPr>
          <a:xfrm>
            <a:off x="713214" y="4685875"/>
            <a:ext cx="276490" cy="296393"/>
            <a:chOff x="3721050" y="4481275"/>
            <a:chExt cx="593198" cy="635900"/>
          </a:xfrm>
        </p:grpSpPr>
        <p:sp>
          <p:nvSpPr>
            <p:cNvPr id="413" name="Google Shape;413;p15"/>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15"/>
          <p:cNvSpPr/>
          <p:nvPr/>
        </p:nvSpPr>
        <p:spPr>
          <a:xfrm rot="8999879">
            <a:off x="8904551" y="2492136"/>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 name="Google Shape;422;p15"/>
          <p:cNvGrpSpPr/>
          <p:nvPr/>
        </p:nvGrpSpPr>
        <p:grpSpPr>
          <a:xfrm>
            <a:off x="8493776" y="1263578"/>
            <a:ext cx="433825" cy="461708"/>
            <a:chOff x="2524500" y="3210375"/>
            <a:chExt cx="559774" cy="595752"/>
          </a:xfrm>
        </p:grpSpPr>
        <p:sp>
          <p:nvSpPr>
            <p:cNvPr id="423" name="Google Shape;423;p15"/>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15"/>
          <p:cNvSpPr/>
          <p:nvPr/>
        </p:nvSpPr>
        <p:spPr>
          <a:xfrm rot="-5730366" flipH="1">
            <a:off x="-625508" y="2403425"/>
            <a:ext cx="724819" cy="1012861"/>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rot="4744147">
            <a:off x="-2199886" y="3558122"/>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15"/>
          <p:cNvGrpSpPr/>
          <p:nvPr/>
        </p:nvGrpSpPr>
        <p:grpSpPr>
          <a:xfrm>
            <a:off x="3857480" y="4792664"/>
            <a:ext cx="1429041" cy="1827937"/>
            <a:chOff x="3496700" y="369900"/>
            <a:chExt cx="975521" cy="1247824"/>
          </a:xfrm>
        </p:grpSpPr>
        <p:sp>
          <p:nvSpPr>
            <p:cNvPr id="433" name="Google Shape;433;p15"/>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437"/>
        <p:cNvGrpSpPr/>
        <p:nvPr/>
      </p:nvGrpSpPr>
      <p:grpSpPr>
        <a:xfrm>
          <a:off x="0" y="0"/>
          <a:ext cx="0" cy="0"/>
          <a:chOff x="0" y="0"/>
          <a:chExt cx="0" cy="0"/>
        </a:xfrm>
      </p:grpSpPr>
      <p:sp>
        <p:nvSpPr>
          <p:cNvPr id="438" name="Google Shape;438;p16"/>
          <p:cNvSpPr txBox="1">
            <a:spLocks noGrp="1"/>
          </p:cNvSpPr>
          <p:nvPr>
            <p:ph type="title"/>
          </p:nvPr>
        </p:nvSpPr>
        <p:spPr>
          <a:xfrm>
            <a:off x="720000" y="1637550"/>
            <a:ext cx="33396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9" name="Google Shape;439;p16"/>
          <p:cNvSpPr txBox="1">
            <a:spLocks noGrp="1"/>
          </p:cNvSpPr>
          <p:nvPr>
            <p:ph type="subTitle" idx="1"/>
          </p:nvPr>
        </p:nvSpPr>
        <p:spPr>
          <a:xfrm>
            <a:off x="720000" y="2700750"/>
            <a:ext cx="33396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0" name="Google Shape;440;p16"/>
          <p:cNvSpPr/>
          <p:nvPr/>
        </p:nvSpPr>
        <p:spPr>
          <a:xfrm rot="-4744147" flipH="1">
            <a:off x="-2219486" y="-164567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rot="-720687" flipH="1">
            <a:off x="-3022347" y="38628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16"/>
          <p:cNvGrpSpPr/>
          <p:nvPr/>
        </p:nvGrpSpPr>
        <p:grpSpPr>
          <a:xfrm rot="-2700000" flipH="1">
            <a:off x="8562786" y="-526828"/>
            <a:ext cx="1428985" cy="1827866"/>
            <a:chOff x="3496700" y="369900"/>
            <a:chExt cx="975521" cy="1247824"/>
          </a:xfrm>
        </p:grpSpPr>
        <p:sp>
          <p:nvSpPr>
            <p:cNvPr id="443" name="Google Shape;443;p16"/>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6"/>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16"/>
          <p:cNvSpPr/>
          <p:nvPr/>
        </p:nvSpPr>
        <p:spPr>
          <a:xfrm flipH="1">
            <a:off x="4258644" y="-412975"/>
            <a:ext cx="2790264" cy="1086927"/>
          </a:xfrm>
          <a:custGeom>
            <a:avLst/>
            <a:gdLst/>
            <a:ahLst/>
            <a:cxnLst/>
            <a:rect l="l" t="t" r="r" b="b"/>
            <a:pathLst>
              <a:path w="50739" h="19765" extrusionOk="0">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16"/>
          <p:cNvGrpSpPr/>
          <p:nvPr/>
        </p:nvGrpSpPr>
        <p:grpSpPr>
          <a:xfrm flipH="1">
            <a:off x="8125805" y="4533475"/>
            <a:ext cx="276490" cy="296393"/>
            <a:chOff x="3721050" y="4481275"/>
            <a:chExt cx="593198" cy="635900"/>
          </a:xfrm>
        </p:grpSpPr>
        <p:sp>
          <p:nvSpPr>
            <p:cNvPr id="449" name="Google Shape;449;p16"/>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6"/>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6"/>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6"/>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6"/>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 name="Google Shape;457;p16"/>
          <p:cNvSpPr/>
          <p:nvPr/>
        </p:nvSpPr>
        <p:spPr>
          <a:xfrm rot="-8999879" flipH="1">
            <a:off x="-1338884" y="2339736"/>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6"/>
          <p:cNvGrpSpPr/>
          <p:nvPr/>
        </p:nvGrpSpPr>
        <p:grpSpPr>
          <a:xfrm flipH="1">
            <a:off x="187907" y="1111178"/>
            <a:ext cx="433825" cy="461708"/>
            <a:chOff x="2524500" y="3210375"/>
            <a:chExt cx="559774" cy="595752"/>
          </a:xfrm>
        </p:grpSpPr>
        <p:sp>
          <p:nvSpPr>
            <p:cNvPr id="459" name="Google Shape;459;p16"/>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6"/>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16"/>
          <p:cNvSpPr/>
          <p:nvPr/>
        </p:nvSpPr>
        <p:spPr>
          <a:xfrm rot="5730366">
            <a:off x="9016198" y="2251025"/>
            <a:ext cx="724819" cy="1012861"/>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rot="-4744147" flipH="1">
            <a:off x="7777289" y="3405722"/>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16"/>
          <p:cNvGrpSpPr/>
          <p:nvPr/>
        </p:nvGrpSpPr>
        <p:grpSpPr>
          <a:xfrm flipH="1">
            <a:off x="4281612" y="4603989"/>
            <a:ext cx="1429041" cy="1827937"/>
            <a:chOff x="3496700" y="369900"/>
            <a:chExt cx="975521" cy="1247824"/>
          </a:xfrm>
        </p:grpSpPr>
        <p:sp>
          <p:nvSpPr>
            <p:cNvPr id="469" name="Google Shape;469;p16"/>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6"/>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6"/>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473"/>
        <p:cNvGrpSpPr/>
        <p:nvPr/>
      </p:nvGrpSpPr>
      <p:grpSpPr>
        <a:xfrm>
          <a:off x="0" y="0"/>
          <a:ext cx="0" cy="0"/>
          <a:chOff x="0" y="0"/>
          <a:chExt cx="0" cy="0"/>
        </a:xfrm>
      </p:grpSpPr>
      <p:sp>
        <p:nvSpPr>
          <p:cNvPr id="474" name="Google Shape;474;p17"/>
          <p:cNvSpPr txBox="1">
            <a:spLocks noGrp="1"/>
          </p:cNvSpPr>
          <p:nvPr>
            <p:ph type="title"/>
          </p:nvPr>
        </p:nvSpPr>
        <p:spPr>
          <a:xfrm>
            <a:off x="5317801" y="1639950"/>
            <a:ext cx="3020700" cy="10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5" name="Google Shape;475;p17"/>
          <p:cNvSpPr txBox="1">
            <a:spLocks noGrp="1"/>
          </p:cNvSpPr>
          <p:nvPr>
            <p:ph type="subTitle" idx="1"/>
          </p:nvPr>
        </p:nvSpPr>
        <p:spPr>
          <a:xfrm>
            <a:off x="5317944" y="2700750"/>
            <a:ext cx="3020700" cy="1080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6" name="Google Shape;476;p17"/>
          <p:cNvSpPr/>
          <p:nvPr/>
        </p:nvSpPr>
        <p:spPr>
          <a:xfrm rot="-4744147" flipH="1">
            <a:off x="-1652661" y="-18309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7"/>
          <p:cNvSpPr/>
          <p:nvPr/>
        </p:nvSpPr>
        <p:spPr>
          <a:xfrm rot="-720687" flipH="1">
            <a:off x="-3072397" y="41119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 name="Google Shape;478;p17"/>
          <p:cNvGrpSpPr/>
          <p:nvPr/>
        </p:nvGrpSpPr>
        <p:grpSpPr>
          <a:xfrm rot="-4573478" flipH="1">
            <a:off x="8508694" y="-938910"/>
            <a:ext cx="1428976" cy="1827854"/>
            <a:chOff x="3496700" y="369900"/>
            <a:chExt cx="975521" cy="1247824"/>
          </a:xfrm>
        </p:grpSpPr>
        <p:sp>
          <p:nvSpPr>
            <p:cNvPr id="479" name="Google Shape;479;p17"/>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7"/>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7"/>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17"/>
          <p:cNvGrpSpPr/>
          <p:nvPr/>
        </p:nvGrpSpPr>
        <p:grpSpPr>
          <a:xfrm flipH="1">
            <a:off x="8803930" y="2780000"/>
            <a:ext cx="276490" cy="296393"/>
            <a:chOff x="3721050" y="4481275"/>
            <a:chExt cx="593198" cy="635900"/>
          </a:xfrm>
        </p:grpSpPr>
        <p:sp>
          <p:nvSpPr>
            <p:cNvPr id="484" name="Google Shape;484;p17"/>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7"/>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7"/>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7"/>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7"/>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7"/>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17"/>
          <p:cNvSpPr/>
          <p:nvPr/>
        </p:nvSpPr>
        <p:spPr>
          <a:xfrm rot="-8999879" flipH="1">
            <a:off x="-1388934" y="1889436"/>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17"/>
          <p:cNvGrpSpPr/>
          <p:nvPr/>
        </p:nvGrpSpPr>
        <p:grpSpPr>
          <a:xfrm flipH="1">
            <a:off x="271407" y="1263578"/>
            <a:ext cx="433825" cy="461708"/>
            <a:chOff x="2524500" y="3210375"/>
            <a:chExt cx="559774" cy="595752"/>
          </a:xfrm>
        </p:grpSpPr>
        <p:sp>
          <p:nvSpPr>
            <p:cNvPr id="494" name="Google Shape;494;p17"/>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7"/>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7"/>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7"/>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7"/>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7"/>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17"/>
          <p:cNvSpPr/>
          <p:nvPr/>
        </p:nvSpPr>
        <p:spPr>
          <a:xfrm rot="-210517">
            <a:off x="2638525" y="-623204"/>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7"/>
          <p:cNvSpPr/>
          <p:nvPr/>
        </p:nvSpPr>
        <p:spPr>
          <a:xfrm rot="-4744147" flipH="1">
            <a:off x="8139439" y="3007385"/>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17"/>
          <p:cNvGrpSpPr/>
          <p:nvPr/>
        </p:nvGrpSpPr>
        <p:grpSpPr>
          <a:xfrm flipH="1">
            <a:off x="2917412" y="4841464"/>
            <a:ext cx="1429041" cy="1827937"/>
            <a:chOff x="3496700" y="369900"/>
            <a:chExt cx="975521" cy="1247824"/>
          </a:xfrm>
        </p:grpSpPr>
        <p:sp>
          <p:nvSpPr>
            <p:cNvPr id="504" name="Google Shape;504;p17"/>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7"/>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7"/>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7"/>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17"/>
          <p:cNvSpPr/>
          <p:nvPr/>
        </p:nvSpPr>
        <p:spPr>
          <a:xfrm rot="-720657" flipH="1">
            <a:off x="3986952" y="-1669275"/>
            <a:ext cx="2303159" cy="1990935"/>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509"/>
        <p:cNvGrpSpPr/>
        <p:nvPr/>
      </p:nvGrpSpPr>
      <p:grpSpPr>
        <a:xfrm>
          <a:off x="0" y="0"/>
          <a:ext cx="0" cy="0"/>
          <a:chOff x="0" y="0"/>
          <a:chExt cx="0" cy="0"/>
        </a:xfrm>
      </p:grpSpPr>
      <p:sp>
        <p:nvSpPr>
          <p:cNvPr id="510" name="Google Shape;510;p18"/>
          <p:cNvSpPr txBox="1">
            <a:spLocks noGrp="1"/>
          </p:cNvSpPr>
          <p:nvPr>
            <p:ph type="title"/>
          </p:nvPr>
        </p:nvSpPr>
        <p:spPr>
          <a:xfrm>
            <a:off x="720000" y="1637550"/>
            <a:ext cx="30327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1" name="Google Shape;511;p18"/>
          <p:cNvSpPr txBox="1">
            <a:spLocks noGrp="1"/>
          </p:cNvSpPr>
          <p:nvPr>
            <p:ph type="subTitle" idx="1"/>
          </p:nvPr>
        </p:nvSpPr>
        <p:spPr>
          <a:xfrm>
            <a:off x="720000" y="2700750"/>
            <a:ext cx="30327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2" name="Google Shape;512;p18"/>
          <p:cNvSpPr/>
          <p:nvPr/>
        </p:nvSpPr>
        <p:spPr>
          <a:xfrm rot="8231660">
            <a:off x="7749436" y="4503231"/>
            <a:ext cx="2271258" cy="1287231"/>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18"/>
          <p:cNvGrpSpPr/>
          <p:nvPr/>
        </p:nvGrpSpPr>
        <p:grpSpPr>
          <a:xfrm>
            <a:off x="8632605" y="1640239"/>
            <a:ext cx="1429041" cy="1827937"/>
            <a:chOff x="3496700" y="369900"/>
            <a:chExt cx="975521" cy="1247824"/>
          </a:xfrm>
        </p:grpSpPr>
        <p:sp>
          <p:nvSpPr>
            <p:cNvPr id="514" name="Google Shape;514;p18"/>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8"/>
          <p:cNvGrpSpPr/>
          <p:nvPr/>
        </p:nvGrpSpPr>
        <p:grpSpPr>
          <a:xfrm rot="-2700000" flipH="1">
            <a:off x="-28493" y="3350898"/>
            <a:ext cx="559769" cy="595746"/>
            <a:chOff x="2524500" y="3210375"/>
            <a:chExt cx="559774" cy="595752"/>
          </a:xfrm>
        </p:grpSpPr>
        <p:sp>
          <p:nvSpPr>
            <p:cNvPr id="519" name="Google Shape;519;p18"/>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18"/>
          <p:cNvGrpSpPr/>
          <p:nvPr/>
        </p:nvGrpSpPr>
        <p:grpSpPr>
          <a:xfrm flipH="1">
            <a:off x="5735224" y="-1466236"/>
            <a:ext cx="1429041" cy="1827937"/>
            <a:chOff x="3496700" y="369900"/>
            <a:chExt cx="975521" cy="1247824"/>
          </a:xfrm>
        </p:grpSpPr>
        <p:sp>
          <p:nvSpPr>
            <p:cNvPr id="527" name="Google Shape;527;p18"/>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18"/>
          <p:cNvSpPr/>
          <p:nvPr/>
        </p:nvSpPr>
        <p:spPr>
          <a:xfrm rot="824702" flipH="1">
            <a:off x="-1270763" y="4279479"/>
            <a:ext cx="3538089" cy="305832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rot="10800000" flipH="1">
            <a:off x="8424160" y="-643429"/>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3" name="Google Shape;533;p18"/>
          <p:cNvGrpSpPr/>
          <p:nvPr/>
        </p:nvGrpSpPr>
        <p:grpSpPr>
          <a:xfrm>
            <a:off x="8092136" y="361698"/>
            <a:ext cx="331716" cy="355595"/>
            <a:chOff x="3721050" y="4481275"/>
            <a:chExt cx="593198" cy="635900"/>
          </a:xfrm>
        </p:grpSpPr>
        <p:sp>
          <p:nvSpPr>
            <p:cNvPr id="534" name="Google Shape;534;p18"/>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8"/>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2" name="Google Shape;542;p18"/>
          <p:cNvSpPr/>
          <p:nvPr/>
        </p:nvSpPr>
        <p:spPr>
          <a:xfrm rot="8638040">
            <a:off x="-778476" y="-814363"/>
            <a:ext cx="2271242" cy="1287222"/>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4">
  <p:cSld name="ONE_COLUMN_TEXT_1">
    <p:spTree>
      <p:nvGrpSpPr>
        <p:cNvPr id="1" name="Shape 543"/>
        <p:cNvGrpSpPr/>
        <p:nvPr/>
      </p:nvGrpSpPr>
      <p:grpSpPr>
        <a:xfrm>
          <a:off x="0" y="0"/>
          <a:ext cx="0" cy="0"/>
          <a:chOff x="0" y="0"/>
          <a:chExt cx="0" cy="0"/>
        </a:xfrm>
      </p:grpSpPr>
      <p:sp>
        <p:nvSpPr>
          <p:cNvPr id="544" name="Google Shape;544;p19"/>
          <p:cNvSpPr txBox="1">
            <a:spLocks noGrp="1"/>
          </p:cNvSpPr>
          <p:nvPr>
            <p:ph type="title"/>
          </p:nvPr>
        </p:nvSpPr>
        <p:spPr>
          <a:xfrm>
            <a:off x="720000" y="445025"/>
            <a:ext cx="4294800" cy="102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5" name="Google Shape;545;p19"/>
          <p:cNvSpPr txBox="1">
            <a:spLocks noGrp="1"/>
          </p:cNvSpPr>
          <p:nvPr>
            <p:ph type="subTitle" idx="1"/>
          </p:nvPr>
        </p:nvSpPr>
        <p:spPr>
          <a:xfrm>
            <a:off x="720000" y="1646325"/>
            <a:ext cx="4294800" cy="2957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Font typeface="Nunito Light"/>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endParaRPr/>
          </a:p>
        </p:txBody>
      </p:sp>
      <p:sp>
        <p:nvSpPr>
          <p:cNvPr id="546" name="Google Shape;546;p19"/>
          <p:cNvSpPr/>
          <p:nvPr/>
        </p:nvSpPr>
        <p:spPr>
          <a:xfrm>
            <a:off x="5713976" y="-2618035"/>
            <a:ext cx="5208440" cy="3834634"/>
          </a:xfrm>
          <a:custGeom>
            <a:avLst/>
            <a:gdLst/>
            <a:ahLst/>
            <a:cxnLst/>
            <a:rect l="l" t="t" r="r" b="b"/>
            <a:pathLst>
              <a:path w="72955" h="53712" extrusionOk="0">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rot="-890737">
            <a:off x="6727235" y="3416582"/>
            <a:ext cx="4916800" cy="4250003"/>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19"/>
          <p:cNvGrpSpPr/>
          <p:nvPr/>
        </p:nvGrpSpPr>
        <p:grpSpPr>
          <a:xfrm>
            <a:off x="19939" y="177609"/>
            <a:ext cx="337589" cy="361891"/>
            <a:chOff x="3721050" y="4481275"/>
            <a:chExt cx="593198" cy="635900"/>
          </a:xfrm>
        </p:grpSpPr>
        <p:sp>
          <p:nvSpPr>
            <p:cNvPr id="549" name="Google Shape;549;p19"/>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19"/>
          <p:cNvSpPr/>
          <p:nvPr/>
        </p:nvSpPr>
        <p:spPr>
          <a:xfrm rot="-8346680">
            <a:off x="-1171965" y="4201173"/>
            <a:ext cx="2721392" cy="1542344"/>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a:off x="4289975" y="-64402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rot="4744147">
            <a:off x="2883327" y="4669322"/>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19"/>
          <p:cNvGrpSpPr/>
          <p:nvPr/>
        </p:nvGrpSpPr>
        <p:grpSpPr>
          <a:xfrm>
            <a:off x="5713980" y="4627602"/>
            <a:ext cx="1429041" cy="1827937"/>
            <a:chOff x="3496700" y="369900"/>
            <a:chExt cx="975521" cy="1247824"/>
          </a:xfrm>
        </p:grpSpPr>
        <p:sp>
          <p:nvSpPr>
            <p:cNvPr id="561" name="Google Shape;561;p19"/>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19"/>
          <p:cNvSpPr/>
          <p:nvPr/>
        </p:nvSpPr>
        <p:spPr>
          <a:xfrm rot="-5400000">
            <a:off x="8599025" y="156537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66"/>
        <p:cNvGrpSpPr/>
        <p:nvPr/>
      </p:nvGrpSpPr>
      <p:grpSpPr>
        <a:xfrm>
          <a:off x="0" y="0"/>
          <a:ext cx="0" cy="0"/>
          <a:chOff x="0" y="0"/>
          <a:chExt cx="0" cy="0"/>
        </a:xfrm>
      </p:grpSpPr>
      <p:sp>
        <p:nvSpPr>
          <p:cNvPr id="567" name="Google Shape;567;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8" name="Google Shape;568;p20"/>
          <p:cNvSpPr txBox="1">
            <a:spLocks noGrp="1"/>
          </p:cNvSpPr>
          <p:nvPr>
            <p:ph type="subTitle" idx="1"/>
          </p:nvPr>
        </p:nvSpPr>
        <p:spPr>
          <a:xfrm>
            <a:off x="4891975" y="3107775"/>
            <a:ext cx="2964000" cy="1342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69" name="Google Shape;569;p20"/>
          <p:cNvSpPr txBox="1">
            <a:spLocks noGrp="1"/>
          </p:cNvSpPr>
          <p:nvPr>
            <p:ph type="subTitle" idx="2"/>
          </p:nvPr>
        </p:nvSpPr>
        <p:spPr>
          <a:xfrm>
            <a:off x="1288000" y="3107775"/>
            <a:ext cx="2964000" cy="1342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0" name="Google Shape;570;p20"/>
          <p:cNvSpPr txBox="1">
            <a:spLocks noGrp="1"/>
          </p:cNvSpPr>
          <p:nvPr>
            <p:ph type="subTitle" idx="3"/>
          </p:nvPr>
        </p:nvSpPr>
        <p:spPr>
          <a:xfrm>
            <a:off x="1288000" y="2548875"/>
            <a:ext cx="29640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1" name="Google Shape;571;p20"/>
          <p:cNvSpPr txBox="1">
            <a:spLocks noGrp="1"/>
          </p:cNvSpPr>
          <p:nvPr>
            <p:ph type="subTitle" idx="4"/>
          </p:nvPr>
        </p:nvSpPr>
        <p:spPr>
          <a:xfrm>
            <a:off x="4892004" y="2548875"/>
            <a:ext cx="29640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2" name="Google Shape;572;p20"/>
          <p:cNvSpPr/>
          <p:nvPr/>
        </p:nvSpPr>
        <p:spPr>
          <a:xfrm rot="-8888218" flipH="1">
            <a:off x="6974904" y="-1684700"/>
            <a:ext cx="3538149" cy="3058385"/>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rot="487336" flipH="1">
            <a:off x="-1745149" y="4042663"/>
            <a:ext cx="4916743" cy="4249953"/>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20"/>
          <p:cNvGrpSpPr/>
          <p:nvPr/>
        </p:nvGrpSpPr>
        <p:grpSpPr>
          <a:xfrm flipH="1">
            <a:off x="67372" y="3031050"/>
            <a:ext cx="559774" cy="595752"/>
            <a:chOff x="2524500" y="3210375"/>
            <a:chExt cx="559774" cy="595752"/>
          </a:xfrm>
        </p:grpSpPr>
        <p:sp>
          <p:nvSpPr>
            <p:cNvPr id="575" name="Google Shape;575;p20"/>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20"/>
          <p:cNvSpPr/>
          <p:nvPr/>
        </p:nvSpPr>
        <p:spPr>
          <a:xfrm rot="10127843" flipH="1">
            <a:off x="7070067" y="4509055"/>
            <a:ext cx="2721417" cy="1542358"/>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flipH="1">
            <a:off x="-282558" y="-56782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20"/>
          <p:cNvGrpSpPr/>
          <p:nvPr/>
        </p:nvGrpSpPr>
        <p:grpSpPr>
          <a:xfrm flipH="1">
            <a:off x="-696575" y="1967093"/>
            <a:ext cx="1138824" cy="1456710"/>
            <a:chOff x="3496700" y="369900"/>
            <a:chExt cx="975521" cy="1247824"/>
          </a:xfrm>
        </p:grpSpPr>
        <p:sp>
          <p:nvSpPr>
            <p:cNvPr id="585" name="Google Shape;585;p20"/>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9" name="Google Shape;589;p20"/>
          <p:cNvSpPr/>
          <p:nvPr/>
        </p:nvSpPr>
        <p:spPr>
          <a:xfrm rot="10039660">
            <a:off x="8685498" y="1633029"/>
            <a:ext cx="939487" cy="1012834"/>
          </a:xfrm>
          <a:custGeom>
            <a:avLst/>
            <a:gdLst/>
            <a:ahLst/>
            <a:cxnLst/>
            <a:rect l="l" t="t" r="r" b="b"/>
            <a:pathLst>
              <a:path w="24042" h="25919" extrusionOk="0">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rot="10039472">
            <a:off x="6709118" y="-188400"/>
            <a:ext cx="461001" cy="496992"/>
          </a:xfrm>
          <a:custGeom>
            <a:avLst/>
            <a:gdLst/>
            <a:ahLst/>
            <a:cxnLst/>
            <a:rect l="l" t="t" r="r" b="b"/>
            <a:pathLst>
              <a:path w="24042" h="25919" extrusionOk="0">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0"/>
          <p:cNvGrpSpPr/>
          <p:nvPr/>
        </p:nvGrpSpPr>
        <p:grpSpPr>
          <a:xfrm>
            <a:off x="8625883" y="4095682"/>
            <a:ext cx="236212" cy="253215"/>
            <a:chOff x="3721050" y="4481275"/>
            <a:chExt cx="593198" cy="635900"/>
          </a:xfrm>
        </p:grpSpPr>
        <p:sp>
          <p:nvSpPr>
            <p:cNvPr id="592" name="Google Shape;592;p20"/>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2038200" y="2615000"/>
            <a:ext cx="5067600" cy="107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7" name="Google Shape;47;p3"/>
          <p:cNvSpPr txBox="1">
            <a:spLocks noGrp="1"/>
          </p:cNvSpPr>
          <p:nvPr>
            <p:ph type="title" idx="2" hasCustomPrompt="1"/>
          </p:nvPr>
        </p:nvSpPr>
        <p:spPr>
          <a:xfrm>
            <a:off x="3979500" y="1655800"/>
            <a:ext cx="1185000" cy="91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8" name="Google Shape;48;p3"/>
          <p:cNvSpPr/>
          <p:nvPr/>
        </p:nvSpPr>
        <p:spPr>
          <a:xfrm rot="-4744147" flipH="1">
            <a:off x="5232364" y="-2408503"/>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487336" flipH="1">
            <a:off x="-1177349" y="3952813"/>
            <a:ext cx="4916743" cy="4249953"/>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rot="9123809" flipH="1">
            <a:off x="8329152" y="-566770"/>
            <a:ext cx="1429051" cy="1827950"/>
            <a:chOff x="3496700" y="369900"/>
            <a:chExt cx="975521" cy="1247824"/>
          </a:xfrm>
        </p:grpSpPr>
        <p:sp>
          <p:nvSpPr>
            <p:cNvPr id="51" name="Google Shape;51;p3"/>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3"/>
          <p:cNvGrpSpPr/>
          <p:nvPr/>
        </p:nvGrpSpPr>
        <p:grpSpPr>
          <a:xfrm flipH="1">
            <a:off x="7661164" y="301600"/>
            <a:ext cx="443831" cy="475781"/>
            <a:chOff x="3721050" y="4481275"/>
            <a:chExt cx="593198" cy="635900"/>
          </a:xfrm>
        </p:grpSpPr>
        <p:sp>
          <p:nvSpPr>
            <p:cNvPr id="56" name="Google Shape;56;p3"/>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3"/>
          <p:cNvSpPr/>
          <p:nvPr/>
        </p:nvSpPr>
        <p:spPr>
          <a:xfrm flipH="1">
            <a:off x="3681735" y="4598259"/>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3"/>
          <p:cNvGrpSpPr/>
          <p:nvPr/>
        </p:nvGrpSpPr>
        <p:grpSpPr>
          <a:xfrm flipH="1">
            <a:off x="300034" y="2891950"/>
            <a:ext cx="559774" cy="595752"/>
            <a:chOff x="2524500" y="3210375"/>
            <a:chExt cx="559774" cy="595752"/>
          </a:xfrm>
        </p:grpSpPr>
        <p:sp>
          <p:nvSpPr>
            <p:cNvPr id="66" name="Google Shape;66;p3"/>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3"/>
          <p:cNvSpPr/>
          <p:nvPr/>
        </p:nvSpPr>
        <p:spPr>
          <a:xfrm rot="10282293" flipH="1">
            <a:off x="811861" y="-1171150"/>
            <a:ext cx="2721283" cy="1542282"/>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flipH="1">
            <a:off x="4209592" y="-44632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4744147" flipH="1">
            <a:off x="7166801" y="3751372"/>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flipH="1">
            <a:off x="-679738" y="1567964"/>
            <a:ext cx="1429041" cy="1827937"/>
            <a:chOff x="3496700" y="369900"/>
            <a:chExt cx="975521" cy="1247824"/>
          </a:xfrm>
        </p:grpSpPr>
        <p:sp>
          <p:nvSpPr>
            <p:cNvPr id="77" name="Google Shape;77;p3"/>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3"/>
          <p:cNvSpPr/>
          <p:nvPr/>
        </p:nvSpPr>
        <p:spPr>
          <a:xfrm>
            <a:off x="8838325" y="1372487"/>
            <a:ext cx="724805" cy="557619"/>
          </a:xfrm>
          <a:custGeom>
            <a:avLst/>
            <a:gdLst/>
            <a:ahLst/>
            <a:cxnLst/>
            <a:rect l="l" t="t" r="r" b="b"/>
            <a:pathLst>
              <a:path w="5133" h="3949" extrusionOk="0">
                <a:moveTo>
                  <a:pt x="4141" y="1568"/>
                </a:moveTo>
                <a:cubicBezTo>
                  <a:pt x="5133" y="757"/>
                  <a:pt x="4258" y="394"/>
                  <a:pt x="3191" y="192"/>
                </a:cubicBezTo>
                <a:cubicBezTo>
                  <a:pt x="2188" y="0"/>
                  <a:pt x="619" y="640"/>
                  <a:pt x="342" y="1760"/>
                </a:cubicBezTo>
                <a:cubicBezTo>
                  <a:pt x="1" y="3147"/>
                  <a:pt x="2166" y="3948"/>
                  <a:pt x="3138" y="3159"/>
                </a:cubicBezTo>
                <a:cubicBezTo>
                  <a:pt x="3681" y="2710"/>
                  <a:pt x="3564" y="2028"/>
                  <a:pt x="4141" y="15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600"/>
        <p:cNvGrpSpPr/>
        <p:nvPr/>
      </p:nvGrpSpPr>
      <p:grpSpPr>
        <a:xfrm>
          <a:off x="0" y="0"/>
          <a:ext cx="0" cy="0"/>
          <a:chOff x="0" y="0"/>
          <a:chExt cx="0" cy="0"/>
        </a:xfrm>
      </p:grpSpPr>
      <p:sp>
        <p:nvSpPr>
          <p:cNvPr id="601" name="Google Shape;60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02" name="Google Shape;602;p21"/>
          <p:cNvSpPr txBox="1">
            <a:spLocks noGrp="1"/>
          </p:cNvSpPr>
          <p:nvPr>
            <p:ph type="subTitle" idx="1"/>
          </p:nvPr>
        </p:nvSpPr>
        <p:spPr>
          <a:xfrm>
            <a:off x="4947750" y="2228500"/>
            <a:ext cx="3476400" cy="1995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3" name="Google Shape;603;p21"/>
          <p:cNvSpPr txBox="1">
            <a:spLocks noGrp="1"/>
          </p:cNvSpPr>
          <p:nvPr>
            <p:ph type="subTitle" idx="2"/>
          </p:nvPr>
        </p:nvSpPr>
        <p:spPr>
          <a:xfrm>
            <a:off x="720000" y="2228500"/>
            <a:ext cx="3476400" cy="19959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04" name="Google Shape;604;p21"/>
          <p:cNvSpPr txBox="1">
            <a:spLocks noGrp="1"/>
          </p:cNvSpPr>
          <p:nvPr>
            <p:ph type="subTitle" idx="3"/>
          </p:nvPr>
        </p:nvSpPr>
        <p:spPr>
          <a:xfrm>
            <a:off x="720000" y="1472500"/>
            <a:ext cx="3476400" cy="48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18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5" name="Google Shape;605;p21"/>
          <p:cNvSpPr/>
          <p:nvPr/>
        </p:nvSpPr>
        <p:spPr>
          <a:xfrm rot="9676380">
            <a:off x="6920426" y="4717715"/>
            <a:ext cx="2271234" cy="1287217"/>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21"/>
          <p:cNvGrpSpPr/>
          <p:nvPr/>
        </p:nvGrpSpPr>
        <p:grpSpPr>
          <a:xfrm>
            <a:off x="8632605" y="2668677"/>
            <a:ext cx="1429041" cy="1827937"/>
            <a:chOff x="3496700" y="369900"/>
            <a:chExt cx="975521" cy="1247824"/>
          </a:xfrm>
        </p:grpSpPr>
        <p:sp>
          <p:nvSpPr>
            <p:cNvPr id="607" name="Google Shape;607;p21"/>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1"/>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1"/>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1"/>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21"/>
          <p:cNvGrpSpPr/>
          <p:nvPr/>
        </p:nvGrpSpPr>
        <p:grpSpPr>
          <a:xfrm rot="-2700000" flipH="1">
            <a:off x="-28493" y="4306123"/>
            <a:ext cx="559769" cy="595746"/>
            <a:chOff x="2524500" y="3210375"/>
            <a:chExt cx="559774" cy="595752"/>
          </a:xfrm>
        </p:grpSpPr>
        <p:sp>
          <p:nvSpPr>
            <p:cNvPr id="612" name="Google Shape;612;p21"/>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1"/>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1"/>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1"/>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1"/>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1"/>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1"/>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 name="Google Shape;619;p21"/>
          <p:cNvSpPr/>
          <p:nvPr/>
        </p:nvSpPr>
        <p:spPr>
          <a:xfrm rot="-927478" flipH="1">
            <a:off x="1127073" y="4308563"/>
            <a:ext cx="3538120" cy="305834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1"/>
          <p:cNvSpPr/>
          <p:nvPr/>
        </p:nvSpPr>
        <p:spPr>
          <a:xfrm rot="10800000" flipH="1">
            <a:off x="8424160" y="-643429"/>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21"/>
          <p:cNvGrpSpPr/>
          <p:nvPr/>
        </p:nvGrpSpPr>
        <p:grpSpPr>
          <a:xfrm>
            <a:off x="8092136" y="361698"/>
            <a:ext cx="331716" cy="355595"/>
            <a:chOff x="3721050" y="4481275"/>
            <a:chExt cx="593198" cy="635900"/>
          </a:xfrm>
        </p:grpSpPr>
        <p:sp>
          <p:nvSpPr>
            <p:cNvPr id="622" name="Google Shape;622;p21"/>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1"/>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1"/>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1"/>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1"/>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21"/>
          <p:cNvSpPr/>
          <p:nvPr/>
        </p:nvSpPr>
        <p:spPr>
          <a:xfrm rot="8638040">
            <a:off x="-778476" y="-814363"/>
            <a:ext cx="2271242" cy="1287222"/>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1"/>
          <p:cNvSpPr txBox="1">
            <a:spLocks noGrp="1"/>
          </p:cNvSpPr>
          <p:nvPr>
            <p:ph type="subTitle" idx="4"/>
          </p:nvPr>
        </p:nvSpPr>
        <p:spPr>
          <a:xfrm>
            <a:off x="4947750" y="1472500"/>
            <a:ext cx="3476400" cy="489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18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32"/>
        <p:cNvGrpSpPr/>
        <p:nvPr/>
      </p:nvGrpSpPr>
      <p:grpSpPr>
        <a:xfrm>
          <a:off x="0" y="0"/>
          <a:ext cx="0" cy="0"/>
          <a:chOff x="0" y="0"/>
          <a:chExt cx="0" cy="0"/>
        </a:xfrm>
      </p:grpSpPr>
      <p:sp>
        <p:nvSpPr>
          <p:cNvPr id="633" name="Google Shape;63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34" name="Google Shape;634;p22"/>
          <p:cNvSpPr txBox="1">
            <a:spLocks noGrp="1"/>
          </p:cNvSpPr>
          <p:nvPr>
            <p:ph type="subTitle" idx="1"/>
          </p:nvPr>
        </p:nvSpPr>
        <p:spPr>
          <a:xfrm>
            <a:off x="720000" y="3686901"/>
            <a:ext cx="2237400" cy="9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5" name="Google Shape;635;p22"/>
          <p:cNvSpPr txBox="1">
            <a:spLocks noGrp="1"/>
          </p:cNvSpPr>
          <p:nvPr>
            <p:ph type="subTitle" idx="2"/>
          </p:nvPr>
        </p:nvSpPr>
        <p:spPr>
          <a:xfrm>
            <a:off x="3453298" y="3686903"/>
            <a:ext cx="2237400" cy="9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6" name="Google Shape;636;p22"/>
          <p:cNvSpPr txBox="1">
            <a:spLocks noGrp="1"/>
          </p:cNvSpPr>
          <p:nvPr>
            <p:ph type="subTitle" idx="3"/>
          </p:nvPr>
        </p:nvSpPr>
        <p:spPr>
          <a:xfrm>
            <a:off x="6186600" y="3686900"/>
            <a:ext cx="2237400" cy="917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7" name="Google Shape;637;p22"/>
          <p:cNvSpPr txBox="1">
            <a:spLocks noGrp="1"/>
          </p:cNvSpPr>
          <p:nvPr>
            <p:ph type="subTitle" idx="4"/>
          </p:nvPr>
        </p:nvSpPr>
        <p:spPr>
          <a:xfrm>
            <a:off x="720000" y="3231750"/>
            <a:ext cx="2237400" cy="455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8" name="Google Shape;638;p22"/>
          <p:cNvSpPr txBox="1">
            <a:spLocks noGrp="1"/>
          </p:cNvSpPr>
          <p:nvPr>
            <p:ph type="subTitle" idx="5"/>
          </p:nvPr>
        </p:nvSpPr>
        <p:spPr>
          <a:xfrm>
            <a:off x="3453302" y="3231750"/>
            <a:ext cx="2237400" cy="455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9" name="Google Shape;639;p22"/>
          <p:cNvSpPr txBox="1">
            <a:spLocks noGrp="1"/>
          </p:cNvSpPr>
          <p:nvPr>
            <p:ph type="subTitle" idx="6"/>
          </p:nvPr>
        </p:nvSpPr>
        <p:spPr>
          <a:xfrm>
            <a:off x="6186600" y="3231750"/>
            <a:ext cx="2237400" cy="455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0" name="Google Shape;640;p22"/>
          <p:cNvSpPr/>
          <p:nvPr/>
        </p:nvSpPr>
        <p:spPr>
          <a:xfrm rot="8231660">
            <a:off x="7749436" y="4503231"/>
            <a:ext cx="2271258" cy="1287231"/>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2"/>
          <p:cNvGrpSpPr/>
          <p:nvPr/>
        </p:nvGrpSpPr>
        <p:grpSpPr>
          <a:xfrm>
            <a:off x="8632605" y="1640239"/>
            <a:ext cx="1429041" cy="1827937"/>
            <a:chOff x="3496700" y="369900"/>
            <a:chExt cx="975521" cy="1247824"/>
          </a:xfrm>
        </p:grpSpPr>
        <p:sp>
          <p:nvSpPr>
            <p:cNvPr id="642" name="Google Shape;642;p22"/>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2"/>
          <p:cNvGrpSpPr/>
          <p:nvPr/>
        </p:nvGrpSpPr>
        <p:grpSpPr>
          <a:xfrm rot="-2700000" flipH="1">
            <a:off x="-28493" y="1128398"/>
            <a:ext cx="559769" cy="595746"/>
            <a:chOff x="2524500" y="3210375"/>
            <a:chExt cx="559774" cy="595752"/>
          </a:xfrm>
        </p:grpSpPr>
        <p:sp>
          <p:nvSpPr>
            <p:cNvPr id="647" name="Google Shape;647;p22"/>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22"/>
          <p:cNvSpPr/>
          <p:nvPr/>
        </p:nvSpPr>
        <p:spPr>
          <a:xfrm rot="824702" flipH="1">
            <a:off x="-1270763" y="4279479"/>
            <a:ext cx="3538089" cy="305832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rot="10800000" flipH="1">
            <a:off x="8424160" y="-643429"/>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22"/>
          <p:cNvGrpSpPr/>
          <p:nvPr/>
        </p:nvGrpSpPr>
        <p:grpSpPr>
          <a:xfrm>
            <a:off x="8092136" y="361698"/>
            <a:ext cx="331716" cy="355595"/>
            <a:chOff x="3721050" y="4481275"/>
            <a:chExt cx="593198" cy="635900"/>
          </a:xfrm>
        </p:grpSpPr>
        <p:sp>
          <p:nvSpPr>
            <p:cNvPr id="657" name="Google Shape;657;p22"/>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2"/>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2"/>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 name="Google Shape;665;p22"/>
          <p:cNvSpPr/>
          <p:nvPr/>
        </p:nvSpPr>
        <p:spPr>
          <a:xfrm rot="8638040">
            <a:off x="-778476" y="-814363"/>
            <a:ext cx="2271242" cy="1287222"/>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66"/>
        <p:cNvGrpSpPr/>
        <p:nvPr/>
      </p:nvGrpSpPr>
      <p:grpSpPr>
        <a:xfrm>
          <a:off x="0" y="0"/>
          <a:ext cx="0" cy="0"/>
          <a:chOff x="0" y="0"/>
          <a:chExt cx="0" cy="0"/>
        </a:xfrm>
      </p:grpSpPr>
      <p:sp>
        <p:nvSpPr>
          <p:cNvPr id="667" name="Google Shape;667;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8" name="Google Shape;668;p23"/>
          <p:cNvSpPr txBox="1">
            <a:spLocks noGrp="1"/>
          </p:cNvSpPr>
          <p:nvPr>
            <p:ph type="subTitle" idx="1"/>
          </p:nvPr>
        </p:nvSpPr>
        <p:spPr>
          <a:xfrm>
            <a:off x="1888862"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69" name="Google Shape;669;p23"/>
          <p:cNvSpPr txBox="1">
            <a:spLocks noGrp="1"/>
          </p:cNvSpPr>
          <p:nvPr>
            <p:ph type="subTitle" idx="2"/>
          </p:nvPr>
        </p:nvSpPr>
        <p:spPr>
          <a:xfrm>
            <a:off x="5613001"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70" name="Google Shape;670;p23"/>
          <p:cNvSpPr txBox="1">
            <a:spLocks noGrp="1"/>
          </p:cNvSpPr>
          <p:nvPr>
            <p:ph type="subTitle" idx="3"/>
          </p:nvPr>
        </p:nvSpPr>
        <p:spPr>
          <a:xfrm>
            <a:off x="1888862"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71" name="Google Shape;671;p23"/>
          <p:cNvSpPr txBox="1">
            <a:spLocks noGrp="1"/>
          </p:cNvSpPr>
          <p:nvPr>
            <p:ph type="subTitle" idx="4"/>
          </p:nvPr>
        </p:nvSpPr>
        <p:spPr>
          <a:xfrm>
            <a:off x="5613001"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72" name="Google Shape;672;p23"/>
          <p:cNvSpPr txBox="1">
            <a:spLocks noGrp="1"/>
          </p:cNvSpPr>
          <p:nvPr>
            <p:ph type="subTitle" idx="5"/>
          </p:nvPr>
        </p:nvSpPr>
        <p:spPr>
          <a:xfrm>
            <a:off x="1888862"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73" name="Google Shape;673;p23"/>
          <p:cNvSpPr txBox="1">
            <a:spLocks noGrp="1"/>
          </p:cNvSpPr>
          <p:nvPr>
            <p:ph type="subTitle" idx="6"/>
          </p:nvPr>
        </p:nvSpPr>
        <p:spPr>
          <a:xfrm>
            <a:off x="1888862"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74" name="Google Shape;674;p23"/>
          <p:cNvSpPr txBox="1">
            <a:spLocks noGrp="1"/>
          </p:cNvSpPr>
          <p:nvPr>
            <p:ph type="subTitle" idx="7"/>
          </p:nvPr>
        </p:nvSpPr>
        <p:spPr>
          <a:xfrm>
            <a:off x="5612974"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75" name="Google Shape;675;p23"/>
          <p:cNvSpPr txBox="1">
            <a:spLocks noGrp="1"/>
          </p:cNvSpPr>
          <p:nvPr>
            <p:ph type="subTitle" idx="8"/>
          </p:nvPr>
        </p:nvSpPr>
        <p:spPr>
          <a:xfrm>
            <a:off x="5612974"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676" name="Google Shape;676;p23"/>
          <p:cNvSpPr/>
          <p:nvPr/>
        </p:nvSpPr>
        <p:spPr>
          <a:xfrm rot="4744147">
            <a:off x="7313564" y="-18309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3"/>
          <p:cNvSpPr/>
          <p:nvPr/>
        </p:nvSpPr>
        <p:spPr>
          <a:xfrm rot="720687">
            <a:off x="7354645" y="41119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23"/>
          <p:cNvGrpSpPr/>
          <p:nvPr/>
        </p:nvGrpSpPr>
        <p:grpSpPr>
          <a:xfrm rot="2700000">
            <a:off x="-876263" y="-374428"/>
            <a:ext cx="1428985" cy="1827866"/>
            <a:chOff x="3496700" y="369900"/>
            <a:chExt cx="975521" cy="1247824"/>
          </a:xfrm>
        </p:grpSpPr>
        <p:sp>
          <p:nvSpPr>
            <p:cNvPr id="679" name="Google Shape;679;p23"/>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23"/>
          <p:cNvGrpSpPr/>
          <p:nvPr/>
        </p:nvGrpSpPr>
        <p:grpSpPr>
          <a:xfrm>
            <a:off x="118589" y="2780000"/>
            <a:ext cx="276490" cy="296393"/>
            <a:chOff x="3721050" y="4481275"/>
            <a:chExt cx="593198" cy="635900"/>
          </a:xfrm>
        </p:grpSpPr>
        <p:sp>
          <p:nvSpPr>
            <p:cNvPr id="684" name="Google Shape;684;p23"/>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3"/>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23"/>
          <p:cNvSpPr/>
          <p:nvPr/>
        </p:nvSpPr>
        <p:spPr>
          <a:xfrm rot="8999879">
            <a:off x="9038101" y="1751611"/>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23"/>
          <p:cNvGrpSpPr/>
          <p:nvPr/>
        </p:nvGrpSpPr>
        <p:grpSpPr>
          <a:xfrm>
            <a:off x="8493776" y="1263578"/>
            <a:ext cx="433825" cy="461708"/>
            <a:chOff x="2524500" y="3210375"/>
            <a:chExt cx="559774" cy="595752"/>
          </a:xfrm>
        </p:grpSpPr>
        <p:sp>
          <p:nvSpPr>
            <p:cNvPr id="694" name="Google Shape;694;p23"/>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3"/>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23"/>
          <p:cNvSpPr/>
          <p:nvPr/>
        </p:nvSpPr>
        <p:spPr>
          <a:xfrm rot="4744147">
            <a:off x="-2478536" y="3007385"/>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702"/>
        <p:cNvGrpSpPr/>
        <p:nvPr/>
      </p:nvGrpSpPr>
      <p:grpSpPr>
        <a:xfrm>
          <a:off x="0" y="0"/>
          <a:ext cx="0" cy="0"/>
          <a:chOff x="0" y="0"/>
          <a:chExt cx="0" cy="0"/>
        </a:xfrm>
      </p:grpSpPr>
      <p:sp>
        <p:nvSpPr>
          <p:cNvPr id="703" name="Google Shape;703;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4" name="Google Shape;704;p24"/>
          <p:cNvSpPr txBox="1">
            <a:spLocks noGrp="1"/>
          </p:cNvSpPr>
          <p:nvPr>
            <p:ph type="subTitle" idx="1"/>
          </p:nvPr>
        </p:nvSpPr>
        <p:spPr>
          <a:xfrm>
            <a:off x="1425450" y="1825100"/>
            <a:ext cx="28734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5" name="Google Shape;705;p24"/>
          <p:cNvSpPr txBox="1">
            <a:spLocks noGrp="1"/>
          </p:cNvSpPr>
          <p:nvPr>
            <p:ph type="subTitle" idx="2"/>
          </p:nvPr>
        </p:nvSpPr>
        <p:spPr>
          <a:xfrm>
            <a:off x="5550602" y="1825100"/>
            <a:ext cx="28734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6" name="Google Shape;706;p24"/>
          <p:cNvSpPr txBox="1">
            <a:spLocks noGrp="1"/>
          </p:cNvSpPr>
          <p:nvPr>
            <p:ph type="subTitle" idx="3"/>
          </p:nvPr>
        </p:nvSpPr>
        <p:spPr>
          <a:xfrm>
            <a:off x="1425450" y="3485675"/>
            <a:ext cx="28734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7" name="Google Shape;707;p24"/>
          <p:cNvSpPr txBox="1">
            <a:spLocks noGrp="1"/>
          </p:cNvSpPr>
          <p:nvPr>
            <p:ph type="subTitle" idx="4"/>
          </p:nvPr>
        </p:nvSpPr>
        <p:spPr>
          <a:xfrm>
            <a:off x="5550602" y="3485675"/>
            <a:ext cx="28734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8" name="Google Shape;708;p24"/>
          <p:cNvSpPr txBox="1">
            <a:spLocks noGrp="1"/>
          </p:cNvSpPr>
          <p:nvPr>
            <p:ph type="subTitle" idx="5"/>
          </p:nvPr>
        </p:nvSpPr>
        <p:spPr>
          <a:xfrm>
            <a:off x="1425450" y="1259950"/>
            <a:ext cx="28734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09" name="Google Shape;709;p24"/>
          <p:cNvSpPr txBox="1">
            <a:spLocks noGrp="1"/>
          </p:cNvSpPr>
          <p:nvPr>
            <p:ph type="subTitle" idx="6"/>
          </p:nvPr>
        </p:nvSpPr>
        <p:spPr>
          <a:xfrm>
            <a:off x="1425450" y="2920600"/>
            <a:ext cx="28734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10" name="Google Shape;710;p24"/>
          <p:cNvSpPr txBox="1">
            <a:spLocks noGrp="1"/>
          </p:cNvSpPr>
          <p:nvPr>
            <p:ph type="subTitle" idx="7"/>
          </p:nvPr>
        </p:nvSpPr>
        <p:spPr>
          <a:xfrm>
            <a:off x="5550575" y="1259950"/>
            <a:ext cx="28734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11" name="Google Shape;711;p24"/>
          <p:cNvSpPr txBox="1">
            <a:spLocks noGrp="1"/>
          </p:cNvSpPr>
          <p:nvPr>
            <p:ph type="subTitle" idx="8"/>
          </p:nvPr>
        </p:nvSpPr>
        <p:spPr>
          <a:xfrm>
            <a:off x="5550575" y="2920600"/>
            <a:ext cx="28734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14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12" name="Google Shape;712;p24"/>
          <p:cNvSpPr/>
          <p:nvPr/>
        </p:nvSpPr>
        <p:spPr>
          <a:xfrm rot="-8722918">
            <a:off x="7169244" y="-1960009"/>
            <a:ext cx="3538092" cy="3058372"/>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rot="720687">
            <a:off x="7354645" y="41119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24"/>
          <p:cNvGrpSpPr/>
          <p:nvPr/>
        </p:nvGrpSpPr>
        <p:grpSpPr>
          <a:xfrm>
            <a:off x="-124753" y="3074124"/>
            <a:ext cx="534175" cy="572692"/>
            <a:chOff x="3721050" y="4481275"/>
            <a:chExt cx="593198" cy="635900"/>
          </a:xfrm>
        </p:grpSpPr>
        <p:sp>
          <p:nvSpPr>
            <p:cNvPr id="715" name="Google Shape;715;p24"/>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24"/>
          <p:cNvSpPr/>
          <p:nvPr/>
        </p:nvSpPr>
        <p:spPr>
          <a:xfrm rot="8999879">
            <a:off x="-539249" y="-842439"/>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24"/>
          <p:cNvGrpSpPr/>
          <p:nvPr/>
        </p:nvGrpSpPr>
        <p:grpSpPr>
          <a:xfrm>
            <a:off x="8613164" y="3748559"/>
            <a:ext cx="650234" cy="692025"/>
            <a:chOff x="2524500" y="3210375"/>
            <a:chExt cx="559774" cy="595752"/>
          </a:xfrm>
        </p:grpSpPr>
        <p:sp>
          <p:nvSpPr>
            <p:cNvPr id="725" name="Google Shape;725;p24"/>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24"/>
          <p:cNvGrpSpPr/>
          <p:nvPr/>
        </p:nvGrpSpPr>
        <p:grpSpPr>
          <a:xfrm>
            <a:off x="-776595" y="4165414"/>
            <a:ext cx="1429041" cy="1827937"/>
            <a:chOff x="3496700" y="369900"/>
            <a:chExt cx="975521" cy="1247824"/>
          </a:xfrm>
        </p:grpSpPr>
        <p:sp>
          <p:nvSpPr>
            <p:cNvPr id="733" name="Google Shape;733;p24"/>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737"/>
        <p:cNvGrpSpPr/>
        <p:nvPr/>
      </p:nvGrpSpPr>
      <p:grpSpPr>
        <a:xfrm>
          <a:off x="0" y="0"/>
          <a:ext cx="0" cy="0"/>
          <a:chOff x="0" y="0"/>
          <a:chExt cx="0" cy="0"/>
        </a:xfrm>
      </p:grpSpPr>
      <p:sp>
        <p:nvSpPr>
          <p:cNvPr id="738" name="Google Shape;738;p25"/>
          <p:cNvSpPr/>
          <p:nvPr/>
        </p:nvSpPr>
        <p:spPr>
          <a:xfrm rot="4744147">
            <a:off x="7313564" y="-18309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40" name="Google Shape;740;p25"/>
          <p:cNvSpPr txBox="1">
            <a:spLocks noGrp="1"/>
          </p:cNvSpPr>
          <p:nvPr>
            <p:ph type="subTitle" idx="1"/>
          </p:nvPr>
        </p:nvSpPr>
        <p:spPr>
          <a:xfrm>
            <a:off x="720000" y="1633975"/>
            <a:ext cx="2354400" cy="92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1" name="Google Shape;741;p25"/>
          <p:cNvSpPr txBox="1">
            <a:spLocks noGrp="1"/>
          </p:cNvSpPr>
          <p:nvPr>
            <p:ph type="subTitle" idx="2"/>
          </p:nvPr>
        </p:nvSpPr>
        <p:spPr>
          <a:xfrm>
            <a:off x="3394800" y="1633975"/>
            <a:ext cx="2354400" cy="92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2" name="Google Shape;742;p25"/>
          <p:cNvSpPr txBox="1">
            <a:spLocks noGrp="1"/>
          </p:cNvSpPr>
          <p:nvPr>
            <p:ph type="subTitle" idx="3"/>
          </p:nvPr>
        </p:nvSpPr>
        <p:spPr>
          <a:xfrm>
            <a:off x="720000" y="3675201"/>
            <a:ext cx="2354400" cy="92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3" name="Google Shape;743;p25"/>
          <p:cNvSpPr txBox="1">
            <a:spLocks noGrp="1"/>
          </p:cNvSpPr>
          <p:nvPr>
            <p:ph type="subTitle" idx="4"/>
          </p:nvPr>
        </p:nvSpPr>
        <p:spPr>
          <a:xfrm>
            <a:off x="3394800" y="3675201"/>
            <a:ext cx="2354400" cy="92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4" name="Google Shape;744;p25"/>
          <p:cNvSpPr txBox="1">
            <a:spLocks noGrp="1"/>
          </p:cNvSpPr>
          <p:nvPr>
            <p:ph type="subTitle" idx="5"/>
          </p:nvPr>
        </p:nvSpPr>
        <p:spPr>
          <a:xfrm>
            <a:off x="6069600" y="1633975"/>
            <a:ext cx="2354400" cy="92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5" name="Google Shape;745;p25"/>
          <p:cNvSpPr txBox="1">
            <a:spLocks noGrp="1"/>
          </p:cNvSpPr>
          <p:nvPr>
            <p:ph type="subTitle" idx="6"/>
          </p:nvPr>
        </p:nvSpPr>
        <p:spPr>
          <a:xfrm>
            <a:off x="6069600" y="3675201"/>
            <a:ext cx="2354400" cy="928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6" name="Google Shape;746;p25"/>
          <p:cNvSpPr txBox="1">
            <a:spLocks noGrp="1"/>
          </p:cNvSpPr>
          <p:nvPr>
            <p:ph type="subTitle" idx="7"/>
          </p:nvPr>
        </p:nvSpPr>
        <p:spPr>
          <a:xfrm>
            <a:off x="724630" y="1336275"/>
            <a:ext cx="2345100" cy="377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47" name="Google Shape;747;p25"/>
          <p:cNvSpPr txBox="1">
            <a:spLocks noGrp="1"/>
          </p:cNvSpPr>
          <p:nvPr>
            <p:ph type="subTitle" idx="8"/>
          </p:nvPr>
        </p:nvSpPr>
        <p:spPr>
          <a:xfrm>
            <a:off x="3399425" y="1336275"/>
            <a:ext cx="2345100" cy="377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48" name="Google Shape;748;p25"/>
          <p:cNvSpPr txBox="1">
            <a:spLocks noGrp="1"/>
          </p:cNvSpPr>
          <p:nvPr>
            <p:ph type="subTitle" idx="9"/>
          </p:nvPr>
        </p:nvSpPr>
        <p:spPr>
          <a:xfrm>
            <a:off x="6074221" y="1336275"/>
            <a:ext cx="2345100" cy="377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49" name="Google Shape;749;p25"/>
          <p:cNvSpPr txBox="1">
            <a:spLocks noGrp="1"/>
          </p:cNvSpPr>
          <p:nvPr>
            <p:ph type="subTitle" idx="13"/>
          </p:nvPr>
        </p:nvSpPr>
        <p:spPr>
          <a:xfrm>
            <a:off x="724630" y="3374305"/>
            <a:ext cx="2345100" cy="377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50" name="Google Shape;750;p25"/>
          <p:cNvSpPr txBox="1">
            <a:spLocks noGrp="1"/>
          </p:cNvSpPr>
          <p:nvPr>
            <p:ph type="subTitle" idx="14"/>
          </p:nvPr>
        </p:nvSpPr>
        <p:spPr>
          <a:xfrm>
            <a:off x="3399425" y="3374305"/>
            <a:ext cx="2345100" cy="377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751" name="Google Shape;751;p25"/>
          <p:cNvSpPr txBox="1">
            <a:spLocks noGrp="1"/>
          </p:cNvSpPr>
          <p:nvPr>
            <p:ph type="subTitle" idx="15"/>
          </p:nvPr>
        </p:nvSpPr>
        <p:spPr>
          <a:xfrm>
            <a:off x="6074221" y="3374305"/>
            <a:ext cx="2345100" cy="377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Raleway"/>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752" name="Google Shape;752;p25"/>
          <p:cNvGrpSpPr/>
          <p:nvPr/>
        </p:nvGrpSpPr>
        <p:grpSpPr>
          <a:xfrm rot="3456318">
            <a:off x="-800068" y="-831542"/>
            <a:ext cx="1429008" cy="1827895"/>
            <a:chOff x="3496700" y="369900"/>
            <a:chExt cx="975521" cy="1247824"/>
          </a:xfrm>
        </p:grpSpPr>
        <p:sp>
          <p:nvSpPr>
            <p:cNvPr id="753" name="Google Shape;753;p25"/>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5"/>
          <p:cNvGrpSpPr/>
          <p:nvPr/>
        </p:nvGrpSpPr>
        <p:grpSpPr>
          <a:xfrm>
            <a:off x="118589" y="2780000"/>
            <a:ext cx="276490" cy="296393"/>
            <a:chOff x="3721050" y="4481275"/>
            <a:chExt cx="593198" cy="635900"/>
          </a:xfrm>
        </p:grpSpPr>
        <p:sp>
          <p:nvSpPr>
            <p:cNvPr id="758" name="Google Shape;758;p25"/>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6" name="Google Shape;766;p25"/>
          <p:cNvSpPr/>
          <p:nvPr/>
        </p:nvSpPr>
        <p:spPr>
          <a:xfrm rot="8999879">
            <a:off x="9038101" y="1751611"/>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7" name="Google Shape;767;p25"/>
          <p:cNvGrpSpPr/>
          <p:nvPr/>
        </p:nvGrpSpPr>
        <p:grpSpPr>
          <a:xfrm>
            <a:off x="8493776" y="1263578"/>
            <a:ext cx="433825" cy="461708"/>
            <a:chOff x="2524500" y="3210375"/>
            <a:chExt cx="559774" cy="595752"/>
          </a:xfrm>
        </p:grpSpPr>
        <p:sp>
          <p:nvSpPr>
            <p:cNvPr id="768" name="Google Shape;768;p25"/>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25"/>
          <p:cNvSpPr/>
          <p:nvPr/>
        </p:nvSpPr>
        <p:spPr>
          <a:xfrm rot="4744147">
            <a:off x="-2478536" y="3007385"/>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76"/>
        <p:cNvGrpSpPr/>
        <p:nvPr/>
      </p:nvGrpSpPr>
      <p:grpSpPr>
        <a:xfrm>
          <a:off x="0" y="0"/>
          <a:ext cx="0" cy="0"/>
          <a:chOff x="0" y="0"/>
          <a:chExt cx="0" cy="0"/>
        </a:xfrm>
      </p:grpSpPr>
      <p:sp>
        <p:nvSpPr>
          <p:cNvPr id="777" name="Google Shape;777;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8" name="Google Shape;778;p26"/>
          <p:cNvSpPr/>
          <p:nvPr/>
        </p:nvSpPr>
        <p:spPr>
          <a:xfrm rot="-4744147" flipH="1">
            <a:off x="-1811411" y="-20595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26"/>
          <p:cNvGrpSpPr/>
          <p:nvPr/>
        </p:nvGrpSpPr>
        <p:grpSpPr>
          <a:xfrm rot="-4573478" flipH="1">
            <a:off x="8508694" y="-938910"/>
            <a:ext cx="1428976" cy="1827854"/>
            <a:chOff x="3496700" y="369900"/>
            <a:chExt cx="975521" cy="1247824"/>
          </a:xfrm>
        </p:grpSpPr>
        <p:sp>
          <p:nvSpPr>
            <p:cNvPr id="780" name="Google Shape;780;p26"/>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6"/>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6"/>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6"/>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26"/>
          <p:cNvGrpSpPr/>
          <p:nvPr/>
        </p:nvGrpSpPr>
        <p:grpSpPr>
          <a:xfrm flipH="1">
            <a:off x="8803930" y="2780000"/>
            <a:ext cx="276490" cy="296393"/>
            <a:chOff x="3721050" y="4481275"/>
            <a:chExt cx="593198" cy="635900"/>
          </a:xfrm>
        </p:grpSpPr>
        <p:sp>
          <p:nvSpPr>
            <p:cNvPr id="785" name="Google Shape;785;p26"/>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6"/>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6"/>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6"/>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6"/>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6"/>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6"/>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26"/>
          <p:cNvSpPr/>
          <p:nvPr/>
        </p:nvSpPr>
        <p:spPr>
          <a:xfrm rot="-8999879" flipH="1">
            <a:off x="-1388934" y="1889436"/>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26"/>
          <p:cNvGrpSpPr/>
          <p:nvPr/>
        </p:nvGrpSpPr>
        <p:grpSpPr>
          <a:xfrm flipH="1">
            <a:off x="7" y="1131678"/>
            <a:ext cx="433825" cy="461708"/>
            <a:chOff x="2524500" y="3210375"/>
            <a:chExt cx="559774" cy="595752"/>
          </a:xfrm>
        </p:grpSpPr>
        <p:sp>
          <p:nvSpPr>
            <p:cNvPr id="795" name="Google Shape;795;p26"/>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6"/>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6"/>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6"/>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6"/>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2" name="Google Shape;802;p26"/>
          <p:cNvSpPr/>
          <p:nvPr/>
        </p:nvSpPr>
        <p:spPr>
          <a:xfrm rot="5730366">
            <a:off x="8998360" y="1729063"/>
            <a:ext cx="724819" cy="1012861"/>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rot="-4744147" flipH="1">
            <a:off x="8139439" y="3007385"/>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804"/>
        <p:cNvGrpSpPr/>
        <p:nvPr/>
      </p:nvGrpSpPr>
      <p:grpSpPr>
        <a:xfrm>
          <a:off x="0" y="0"/>
          <a:ext cx="0" cy="0"/>
          <a:chOff x="0" y="0"/>
          <a:chExt cx="0" cy="0"/>
        </a:xfrm>
      </p:grpSpPr>
      <p:sp>
        <p:nvSpPr>
          <p:cNvPr id="805" name="Google Shape;80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06" name="Google Shape;806;p27"/>
          <p:cNvGrpSpPr/>
          <p:nvPr/>
        </p:nvGrpSpPr>
        <p:grpSpPr>
          <a:xfrm>
            <a:off x="8853343" y="3215627"/>
            <a:ext cx="1429041" cy="1827937"/>
            <a:chOff x="3496700" y="369900"/>
            <a:chExt cx="975521" cy="1247824"/>
          </a:xfrm>
        </p:grpSpPr>
        <p:sp>
          <p:nvSpPr>
            <p:cNvPr id="807" name="Google Shape;807;p27"/>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7"/>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1" name="Google Shape;811;p27"/>
          <p:cNvSpPr/>
          <p:nvPr/>
        </p:nvSpPr>
        <p:spPr>
          <a:xfrm rot="4744147">
            <a:off x="6918177" y="-2285665"/>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7"/>
          <p:cNvSpPr/>
          <p:nvPr/>
        </p:nvSpPr>
        <p:spPr>
          <a:xfrm rot="-203259">
            <a:off x="6321378" y="4104083"/>
            <a:ext cx="4916758" cy="424996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27"/>
          <p:cNvGrpSpPr/>
          <p:nvPr/>
        </p:nvGrpSpPr>
        <p:grpSpPr>
          <a:xfrm>
            <a:off x="-519982" y="-1382923"/>
            <a:ext cx="1429041" cy="1827937"/>
            <a:chOff x="3496700" y="369900"/>
            <a:chExt cx="975521" cy="1247824"/>
          </a:xfrm>
        </p:grpSpPr>
        <p:sp>
          <p:nvSpPr>
            <p:cNvPr id="814" name="Google Shape;814;p27"/>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7"/>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7"/>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 name="Google Shape;818;p27"/>
          <p:cNvGrpSpPr/>
          <p:nvPr/>
        </p:nvGrpSpPr>
        <p:grpSpPr>
          <a:xfrm>
            <a:off x="-27386" y="1270513"/>
            <a:ext cx="443831" cy="475781"/>
            <a:chOff x="3721050" y="4481275"/>
            <a:chExt cx="593198" cy="635900"/>
          </a:xfrm>
        </p:grpSpPr>
        <p:sp>
          <p:nvSpPr>
            <p:cNvPr id="819" name="Google Shape;819;p27"/>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7"/>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7"/>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7"/>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7"/>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7"/>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7"/>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7" name="Google Shape;827;p27"/>
          <p:cNvSpPr/>
          <p:nvPr/>
        </p:nvSpPr>
        <p:spPr>
          <a:xfrm>
            <a:off x="-1346000" y="1746296"/>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8" name="Google Shape;828;p27"/>
          <p:cNvGrpSpPr/>
          <p:nvPr/>
        </p:nvGrpSpPr>
        <p:grpSpPr>
          <a:xfrm>
            <a:off x="8584238" y="817225"/>
            <a:ext cx="559774" cy="595752"/>
            <a:chOff x="2524500" y="3210375"/>
            <a:chExt cx="559774" cy="595752"/>
          </a:xfrm>
        </p:grpSpPr>
        <p:sp>
          <p:nvSpPr>
            <p:cNvPr id="829" name="Google Shape;829;p27"/>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7"/>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7"/>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7"/>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7"/>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7"/>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7"/>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 name="Google Shape;836;p27"/>
          <p:cNvSpPr/>
          <p:nvPr/>
        </p:nvSpPr>
        <p:spPr>
          <a:xfrm rot="4744147">
            <a:off x="-2340123" y="3297497"/>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837"/>
        <p:cNvGrpSpPr/>
        <p:nvPr/>
      </p:nvGrpSpPr>
      <p:grpSpPr>
        <a:xfrm>
          <a:off x="0" y="0"/>
          <a:ext cx="0" cy="0"/>
          <a:chOff x="0" y="0"/>
          <a:chExt cx="0" cy="0"/>
        </a:xfrm>
      </p:grpSpPr>
      <p:sp>
        <p:nvSpPr>
          <p:cNvPr id="838" name="Google Shape;83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9" name="Google Shape;839;p28"/>
          <p:cNvSpPr/>
          <p:nvPr/>
        </p:nvSpPr>
        <p:spPr>
          <a:xfrm rot="-8722918">
            <a:off x="7169244" y="-1960009"/>
            <a:ext cx="3538092" cy="3058372"/>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rot="720687">
            <a:off x="7354645" y="41119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1" name="Google Shape;841;p28"/>
          <p:cNvGrpSpPr/>
          <p:nvPr/>
        </p:nvGrpSpPr>
        <p:grpSpPr>
          <a:xfrm>
            <a:off x="-124753" y="3074124"/>
            <a:ext cx="534175" cy="572692"/>
            <a:chOff x="3721050" y="4481275"/>
            <a:chExt cx="593198" cy="635900"/>
          </a:xfrm>
        </p:grpSpPr>
        <p:sp>
          <p:nvSpPr>
            <p:cNvPr id="842" name="Google Shape;842;p28"/>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28"/>
          <p:cNvSpPr/>
          <p:nvPr/>
        </p:nvSpPr>
        <p:spPr>
          <a:xfrm rot="8999879">
            <a:off x="-539249" y="-842439"/>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28"/>
          <p:cNvGrpSpPr/>
          <p:nvPr/>
        </p:nvGrpSpPr>
        <p:grpSpPr>
          <a:xfrm>
            <a:off x="8613164" y="1017734"/>
            <a:ext cx="650234" cy="692025"/>
            <a:chOff x="2524500" y="3210375"/>
            <a:chExt cx="559774" cy="595752"/>
          </a:xfrm>
        </p:grpSpPr>
        <p:sp>
          <p:nvSpPr>
            <p:cNvPr id="852" name="Google Shape;852;p28"/>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28"/>
          <p:cNvGrpSpPr/>
          <p:nvPr/>
        </p:nvGrpSpPr>
        <p:grpSpPr>
          <a:xfrm>
            <a:off x="-776595" y="4165414"/>
            <a:ext cx="1429041" cy="1827937"/>
            <a:chOff x="3496700" y="369900"/>
            <a:chExt cx="975521" cy="1247824"/>
          </a:xfrm>
        </p:grpSpPr>
        <p:sp>
          <p:nvSpPr>
            <p:cNvPr id="860" name="Google Shape;860;p28"/>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864"/>
        <p:cNvGrpSpPr/>
        <p:nvPr/>
      </p:nvGrpSpPr>
      <p:grpSpPr>
        <a:xfrm>
          <a:off x="0" y="0"/>
          <a:ext cx="0" cy="0"/>
          <a:chOff x="0" y="0"/>
          <a:chExt cx="0" cy="0"/>
        </a:xfrm>
      </p:grpSpPr>
      <p:sp>
        <p:nvSpPr>
          <p:cNvPr id="865" name="Google Shape;865;p29"/>
          <p:cNvSpPr txBox="1">
            <a:spLocks noGrp="1"/>
          </p:cNvSpPr>
          <p:nvPr>
            <p:ph type="title" hasCustomPrompt="1"/>
          </p:nvPr>
        </p:nvSpPr>
        <p:spPr>
          <a:xfrm>
            <a:off x="2501250" y="552100"/>
            <a:ext cx="41415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66" name="Google Shape;866;p29"/>
          <p:cNvSpPr txBox="1">
            <a:spLocks noGrp="1"/>
          </p:cNvSpPr>
          <p:nvPr>
            <p:ph type="subTitle" idx="1"/>
          </p:nvPr>
        </p:nvSpPr>
        <p:spPr>
          <a:xfrm>
            <a:off x="2501250" y="1288069"/>
            <a:ext cx="41415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67" name="Google Shape;867;p29"/>
          <p:cNvSpPr txBox="1">
            <a:spLocks noGrp="1"/>
          </p:cNvSpPr>
          <p:nvPr>
            <p:ph type="title" idx="2" hasCustomPrompt="1"/>
          </p:nvPr>
        </p:nvSpPr>
        <p:spPr>
          <a:xfrm>
            <a:off x="2501250" y="1904364"/>
            <a:ext cx="41415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68" name="Google Shape;868;p29"/>
          <p:cNvSpPr txBox="1">
            <a:spLocks noGrp="1"/>
          </p:cNvSpPr>
          <p:nvPr>
            <p:ph type="subTitle" idx="3"/>
          </p:nvPr>
        </p:nvSpPr>
        <p:spPr>
          <a:xfrm>
            <a:off x="2501250" y="2640333"/>
            <a:ext cx="41415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69" name="Google Shape;869;p29"/>
          <p:cNvSpPr txBox="1">
            <a:spLocks noGrp="1"/>
          </p:cNvSpPr>
          <p:nvPr>
            <p:ph type="title" idx="4" hasCustomPrompt="1"/>
          </p:nvPr>
        </p:nvSpPr>
        <p:spPr>
          <a:xfrm>
            <a:off x="2501250" y="3256628"/>
            <a:ext cx="41415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6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70" name="Google Shape;870;p29"/>
          <p:cNvSpPr txBox="1">
            <a:spLocks noGrp="1"/>
          </p:cNvSpPr>
          <p:nvPr>
            <p:ph type="subTitle" idx="5"/>
          </p:nvPr>
        </p:nvSpPr>
        <p:spPr>
          <a:xfrm>
            <a:off x="2501250" y="3992597"/>
            <a:ext cx="41415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71" name="Google Shape;871;p29"/>
          <p:cNvSpPr/>
          <p:nvPr/>
        </p:nvSpPr>
        <p:spPr>
          <a:xfrm>
            <a:off x="5713976" y="-2618035"/>
            <a:ext cx="5208440" cy="3834634"/>
          </a:xfrm>
          <a:custGeom>
            <a:avLst/>
            <a:gdLst/>
            <a:ahLst/>
            <a:cxnLst/>
            <a:rect l="l" t="t" r="r" b="b"/>
            <a:pathLst>
              <a:path w="72955" h="53712" extrusionOk="0">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rot="-890746">
            <a:off x="7278553" y="4243765"/>
            <a:ext cx="3002868" cy="2595631"/>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9"/>
          <p:cNvGrpSpPr/>
          <p:nvPr/>
        </p:nvGrpSpPr>
        <p:grpSpPr>
          <a:xfrm>
            <a:off x="143414" y="265809"/>
            <a:ext cx="337589" cy="361891"/>
            <a:chOff x="3721050" y="4481275"/>
            <a:chExt cx="593198" cy="635900"/>
          </a:xfrm>
        </p:grpSpPr>
        <p:sp>
          <p:nvSpPr>
            <p:cNvPr id="874" name="Google Shape;874;p29"/>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9"/>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29"/>
          <p:cNvSpPr/>
          <p:nvPr/>
        </p:nvSpPr>
        <p:spPr>
          <a:xfrm>
            <a:off x="1291350" y="-64402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rot="6065537">
            <a:off x="-2514163" y="336268"/>
            <a:ext cx="3538138" cy="3058432"/>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29"/>
          <p:cNvGrpSpPr/>
          <p:nvPr/>
        </p:nvGrpSpPr>
        <p:grpSpPr>
          <a:xfrm>
            <a:off x="8430780" y="1784577"/>
            <a:ext cx="1429041" cy="1827937"/>
            <a:chOff x="3496700" y="369900"/>
            <a:chExt cx="975521" cy="1247824"/>
          </a:xfrm>
        </p:grpSpPr>
        <p:sp>
          <p:nvSpPr>
            <p:cNvPr id="885" name="Google Shape;885;p29"/>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9"/>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9"/>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29"/>
          <p:cNvSpPr/>
          <p:nvPr/>
        </p:nvSpPr>
        <p:spPr>
          <a:xfrm rot="-5400000">
            <a:off x="-61700" y="485927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890"/>
        <p:cNvGrpSpPr/>
        <p:nvPr/>
      </p:nvGrpSpPr>
      <p:grpSpPr>
        <a:xfrm>
          <a:off x="0" y="0"/>
          <a:ext cx="0" cy="0"/>
          <a:chOff x="0" y="0"/>
          <a:chExt cx="0" cy="0"/>
        </a:xfrm>
      </p:grpSpPr>
      <p:sp>
        <p:nvSpPr>
          <p:cNvPr id="891" name="Google Shape;891;p30"/>
          <p:cNvSpPr txBox="1">
            <a:spLocks noGrp="1"/>
          </p:cNvSpPr>
          <p:nvPr>
            <p:ph type="subTitle" idx="1"/>
          </p:nvPr>
        </p:nvSpPr>
        <p:spPr>
          <a:xfrm>
            <a:off x="721466" y="3904700"/>
            <a:ext cx="2643600" cy="69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892" name="Google Shape;892;p30"/>
          <p:cNvSpPr txBox="1">
            <a:spLocks noGrp="1"/>
          </p:cNvSpPr>
          <p:nvPr>
            <p:ph type="subTitle" idx="2"/>
          </p:nvPr>
        </p:nvSpPr>
        <p:spPr>
          <a:xfrm>
            <a:off x="721466" y="3406825"/>
            <a:ext cx="2643600" cy="505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93" name="Google Shape;893;p30"/>
          <p:cNvSpPr txBox="1">
            <a:spLocks noGrp="1"/>
          </p:cNvSpPr>
          <p:nvPr>
            <p:ph type="title" hasCustomPrompt="1"/>
          </p:nvPr>
        </p:nvSpPr>
        <p:spPr>
          <a:xfrm>
            <a:off x="4078200" y="3701800"/>
            <a:ext cx="9876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4" name="Google Shape;894;p30"/>
          <p:cNvSpPr txBox="1">
            <a:spLocks noGrp="1"/>
          </p:cNvSpPr>
          <p:nvPr>
            <p:ph type="subTitle" idx="3"/>
          </p:nvPr>
        </p:nvSpPr>
        <p:spPr>
          <a:xfrm>
            <a:off x="5778925" y="1972050"/>
            <a:ext cx="2651700" cy="69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895" name="Google Shape;895;p30"/>
          <p:cNvSpPr txBox="1">
            <a:spLocks noGrp="1"/>
          </p:cNvSpPr>
          <p:nvPr>
            <p:ph type="subTitle" idx="4"/>
          </p:nvPr>
        </p:nvSpPr>
        <p:spPr>
          <a:xfrm>
            <a:off x="5778925" y="1474175"/>
            <a:ext cx="2651700" cy="505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96" name="Google Shape;896;p30"/>
          <p:cNvSpPr txBox="1">
            <a:spLocks noGrp="1"/>
          </p:cNvSpPr>
          <p:nvPr>
            <p:ph type="title" idx="5" hasCustomPrompt="1"/>
          </p:nvPr>
        </p:nvSpPr>
        <p:spPr>
          <a:xfrm>
            <a:off x="4078200" y="1861175"/>
            <a:ext cx="9876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97" name="Google Shape;897;p30"/>
          <p:cNvSpPr txBox="1">
            <a:spLocks noGrp="1"/>
          </p:cNvSpPr>
          <p:nvPr>
            <p:ph type="subTitle" idx="6"/>
          </p:nvPr>
        </p:nvSpPr>
        <p:spPr>
          <a:xfrm>
            <a:off x="713225" y="1972050"/>
            <a:ext cx="2643600" cy="69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898" name="Google Shape;898;p30"/>
          <p:cNvSpPr txBox="1">
            <a:spLocks noGrp="1"/>
          </p:cNvSpPr>
          <p:nvPr>
            <p:ph type="subTitle" idx="7"/>
          </p:nvPr>
        </p:nvSpPr>
        <p:spPr>
          <a:xfrm>
            <a:off x="713225" y="1474175"/>
            <a:ext cx="2643600" cy="505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99" name="Google Shape;899;p30"/>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0" name="Google Shape;900;p30"/>
          <p:cNvSpPr txBox="1">
            <a:spLocks noGrp="1"/>
          </p:cNvSpPr>
          <p:nvPr>
            <p:ph type="subTitle" idx="9"/>
          </p:nvPr>
        </p:nvSpPr>
        <p:spPr>
          <a:xfrm>
            <a:off x="5778925" y="3904700"/>
            <a:ext cx="2651700" cy="6993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901" name="Google Shape;901;p30"/>
          <p:cNvSpPr txBox="1">
            <a:spLocks noGrp="1"/>
          </p:cNvSpPr>
          <p:nvPr>
            <p:ph type="subTitle" idx="13"/>
          </p:nvPr>
        </p:nvSpPr>
        <p:spPr>
          <a:xfrm>
            <a:off x="5778925" y="3406825"/>
            <a:ext cx="2651700" cy="505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02" name="Google Shape;902;p30"/>
          <p:cNvSpPr/>
          <p:nvPr/>
        </p:nvSpPr>
        <p:spPr>
          <a:xfrm rot="720657">
            <a:off x="8138972" y="-1470075"/>
            <a:ext cx="2303159" cy="1990935"/>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30"/>
          <p:cNvGrpSpPr/>
          <p:nvPr/>
        </p:nvGrpSpPr>
        <p:grpSpPr>
          <a:xfrm rot="3456318">
            <a:off x="-800068" y="-831542"/>
            <a:ext cx="1429008" cy="1827895"/>
            <a:chOff x="3496700" y="369900"/>
            <a:chExt cx="975521" cy="1247824"/>
          </a:xfrm>
        </p:grpSpPr>
        <p:sp>
          <p:nvSpPr>
            <p:cNvPr id="904" name="Google Shape;904;p30"/>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0"/>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30"/>
          <p:cNvGrpSpPr/>
          <p:nvPr/>
        </p:nvGrpSpPr>
        <p:grpSpPr>
          <a:xfrm>
            <a:off x="8761664" y="3904700"/>
            <a:ext cx="276490" cy="296393"/>
            <a:chOff x="3721050" y="4481275"/>
            <a:chExt cx="593198" cy="635900"/>
          </a:xfrm>
        </p:grpSpPr>
        <p:sp>
          <p:nvSpPr>
            <p:cNvPr id="909" name="Google Shape;909;p30"/>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30"/>
          <p:cNvSpPr/>
          <p:nvPr/>
        </p:nvSpPr>
        <p:spPr>
          <a:xfrm rot="5730366">
            <a:off x="8998729" y="1593875"/>
            <a:ext cx="724819" cy="1012861"/>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rot="4744147">
            <a:off x="-2478536" y="3007385"/>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9" name="Google Shape;919;p30"/>
          <p:cNvGrpSpPr/>
          <p:nvPr/>
        </p:nvGrpSpPr>
        <p:grpSpPr>
          <a:xfrm>
            <a:off x="8646618" y="4374527"/>
            <a:ext cx="1429041" cy="1827937"/>
            <a:chOff x="3496700" y="369900"/>
            <a:chExt cx="975521" cy="1247824"/>
          </a:xfrm>
        </p:grpSpPr>
        <p:sp>
          <p:nvSpPr>
            <p:cNvPr id="920" name="Google Shape;920;p30"/>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 name="Google Shape;84;p4"/>
          <p:cNvSpPr txBox="1">
            <a:spLocks noGrp="1"/>
          </p:cNvSpPr>
          <p:nvPr>
            <p:ph type="body" idx="1"/>
          </p:nvPr>
        </p:nvSpPr>
        <p:spPr>
          <a:xfrm>
            <a:off x="720000" y="1215746"/>
            <a:ext cx="7704000" cy="3388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Barlow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85" name="Google Shape;85;p4"/>
          <p:cNvSpPr/>
          <p:nvPr/>
        </p:nvSpPr>
        <p:spPr>
          <a:xfrm rot="4744147">
            <a:off x="7796889" y="-12463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rot="720687">
            <a:off x="7221095" y="40152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4"/>
          <p:cNvGrpSpPr/>
          <p:nvPr/>
        </p:nvGrpSpPr>
        <p:grpSpPr>
          <a:xfrm rot="2700000">
            <a:off x="-876263" y="-374428"/>
            <a:ext cx="1428985" cy="1827866"/>
            <a:chOff x="3496700" y="369900"/>
            <a:chExt cx="975521" cy="1247824"/>
          </a:xfrm>
        </p:grpSpPr>
        <p:sp>
          <p:nvSpPr>
            <p:cNvPr id="88" name="Google Shape;88;p4"/>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4"/>
          <p:cNvSpPr/>
          <p:nvPr/>
        </p:nvSpPr>
        <p:spPr>
          <a:xfrm>
            <a:off x="7587175" y="-260575"/>
            <a:ext cx="2790264" cy="1086927"/>
          </a:xfrm>
          <a:custGeom>
            <a:avLst/>
            <a:gdLst/>
            <a:ahLst/>
            <a:cxnLst/>
            <a:rect l="l" t="t" r="r" b="b"/>
            <a:pathLst>
              <a:path w="50739" h="19765" extrusionOk="0">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4"/>
          <p:cNvGrpSpPr/>
          <p:nvPr/>
        </p:nvGrpSpPr>
        <p:grpSpPr>
          <a:xfrm>
            <a:off x="713214" y="4685875"/>
            <a:ext cx="276490" cy="296393"/>
            <a:chOff x="3721050" y="4481275"/>
            <a:chExt cx="593198" cy="635900"/>
          </a:xfrm>
        </p:grpSpPr>
        <p:sp>
          <p:nvSpPr>
            <p:cNvPr id="94" name="Google Shape;94;p4"/>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4"/>
          <p:cNvSpPr/>
          <p:nvPr/>
        </p:nvSpPr>
        <p:spPr>
          <a:xfrm rot="8999879">
            <a:off x="8904551" y="1889436"/>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4"/>
          <p:cNvGrpSpPr/>
          <p:nvPr/>
        </p:nvGrpSpPr>
        <p:grpSpPr>
          <a:xfrm>
            <a:off x="8493776" y="1263578"/>
            <a:ext cx="433825" cy="461708"/>
            <a:chOff x="2524500" y="3210375"/>
            <a:chExt cx="559774" cy="595752"/>
          </a:xfrm>
        </p:grpSpPr>
        <p:sp>
          <p:nvSpPr>
            <p:cNvPr id="104" name="Google Shape;104;p4"/>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4"/>
          <p:cNvSpPr/>
          <p:nvPr/>
        </p:nvSpPr>
        <p:spPr>
          <a:xfrm rot="-5730366" flipH="1">
            <a:off x="-625508" y="2403425"/>
            <a:ext cx="724819" cy="1012861"/>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4744147">
            <a:off x="-2199886" y="3558122"/>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4"/>
          <p:cNvGrpSpPr/>
          <p:nvPr/>
        </p:nvGrpSpPr>
        <p:grpSpPr>
          <a:xfrm>
            <a:off x="3857480" y="4792664"/>
            <a:ext cx="1429041" cy="1827937"/>
            <a:chOff x="3496700" y="369900"/>
            <a:chExt cx="975521" cy="1247824"/>
          </a:xfrm>
        </p:grpSpPr>
        <p:sp>
          <p:nvSpPr>
            <p:cNvPr id="114" name="Google Shape;114;p4"/>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924"/>
        <p:cNvGrpSpPr/>
        <p:nvPr/>
      </p:nvGrpSpPr>
      <p:grpSpPr>
        <a:xfrm>
          <a:off x="0" y="0"/>
          <a:ext cx="0" cy="0"/>
          <a:chOff x="0" y="0"/>
          <a:chExt cx="0" cy="0"/>
        </a:xfrm>
      </p:grpSpPr>
      <p:sp>
        <p:nvSpPr>
          <p:cNvPr id="925" name="Google Shape;925;p31"/>
          <p:cNvSpPr txBox="1">
            <a:spLocks noGrp="1"/>
          </p:cNvSpPr>
          <p:nvPr>
            <p:ph type="title"/>
          </p:nvPr>
        </p:nvSpPr>
        <p:spPr>
          <a:xfrm>
            <a:off x="2347969"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6" name="Google Shape;926;p31"/>
          <p:cNvSpPr txBox="1">
            <a:spLocks noGrp="1"/>
          </p:cNvSpPr>
          <p:nvPr>
            <p:ph type="subTitle" idx="1"/>
          </p:nvPr>
        </p:nvSpPr>
        <p:spPr>
          <a:xfrm>
            <a:off x="2347931" y="1765250"/>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7" name="Google Shape;927;p31"/>
          <p:cNvSpPr txBox="1"/>
          <p:nvPr/>
        </p:nvSpPr>
        <p:spPr>
          <a:xfrm>
            <a:off x="2099100" y="37643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lang="en" sz="1000" b="1" u="sng">
                <a:solidFill>
                  <a:schemeClr val="dk1"/>
                </a:solid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000">
                <a:solidFill>
                  <a:schemeClr val="dk1"/>
                </a:solidFill>
                <a:latin typeface="Barlow"/>
                <a:ea typeface="Barlow"/>
                <a:cs typeface="Barlow"/>
                <a:sym typeface="Barlow"/>
              </a:rPr>
              <a:t>, and includes icons by </a:t>
            </a:r>
            <a:r>
              <a:rPr lang="en" sz="1000"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000">
                <a:solidFill>
                  <a:schemeClr val="dk1"/>
                </a:solidFill>
                <a:latin typeface="Barlow"/>
                <a:ea typeface="Barlow"/>
                <a:cs typeface="Barlow"/>
                <a:sym typeface="Barlow"/>
              </a:rPr>
              <a:t>, and infographics &amp; images by </a:t>
            </a:r>
            <a:r>
              <a:rPr lang="en" sz="1000"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Barlow"/>
                <a:ea typeface="Barlow"/>
                <a:cs typeface="Barlow"/>
                <a:sym typeface="Barlow"/>
              </a:rPr>
              <a:t> </a:t>
            </a:r>
            <a:endParaRPr sz="1000" b="1" u="sng">
              <a:solidFill>
                <a:schemeClr val="dk1"/>
              </a:solidFill>
              <a:latin typeface="Barlow"/>
              <a:ea typeface="Barlow"/>
              <a:cs typeface="Barlow"/>
              <a:sym typeface="Barlow"/>
            </a:endParaRPr>
          </a:p>
        </p:txBody>
      </p:sp>
      <p:sp>
        <p:nvSpPr>
          <p:cNvPr id="928" name="Google Shape;928;p31"/>
          <p:cNvSpPr/>
          <p:nvPr/>
        </p:nvSpPr>
        <p:spPr>
          <a:xfrm flipH="1">
            <a:off x="-1807745" y="-2618035"/>
            <a:ext cx="5208440" cy="3834634"/>
          </a:xfrm>
          <a:custGeom>
            <a:avLst/>
            <a:gdLst/>
            <a:ahLst/>
            <a:cxnLst/>
            <a:rect l="l" t="t" r="r" b="b"/>
            <a:pathLst>
              <a:path w="72955" h="53712" extrusionOk="0">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rot="890737" flipH="1">
            <a:off x="-2529364" y="3416582"/>
            <a:ext cx="4916800" cy="4250003"/>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31"/>
          <p:cNvGrpSpPr/>
          <p:nvPr/>
        </p:nvGrpSpPr>
        <p:grpSpPr>
          <a:xfrm flipH="1">
            <a:off x="8757143" y="177609"/>
            <a:ext cx="337589" cy="361891"/>
            <a:chOff x="3721050" y="4481275"/>
            <a:chExt cx="593198" cy="635900"/>
          </a:xfrm>
        </p:grpSpPr>
        <p:sp>
          <p:nvSpPr>
            <p:cNvPr id="931" name="Google Shape;931;p31"/>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1"/>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1"/>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1"/>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1"/>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1"/>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1"/>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31"/>
          <p:cNvSpPr/>
          <p:nvPr/>
        </p:nvSpPr>
        <p:spPr>
          <a:xfrm rot="8346680" flipH="1">
            <a:off x="7565244" y="4201173"/>
            <a:ext cx="2721392" cy="1542344"/>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1"/>
          <p:cNvSpPr/>
          <p:nvPr/>
        </p:nvSpPr>
        <p:spPr>
          <a:xfrm flipH="1">
            <a:off x="6392955" y="-57347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1"/>
          <p:cNvSpPr/>
          <p:nvPr/>
        </p:nvSpPr>
        <p:spPr>
          <a:xfrm rot="-4744147" flipH="1">
            <a:off x="8249488" y="418347"/>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1"/>
          <p:cNvGrpSpPr/>
          <p:nvPr/>
        </p:nvGrpSpPr>
        <p:grpSpPr>
          <a:xfrm flipH="1">
            <a:off x="3857499" y="4733452"/>
            <a:ext cx="1429041" cy="1827937"/>
            <a:chOff x="3496700" y="369900"/>
            <a:chExt cx="975521" cy="1247824"/>
          </a:xfrm>
        </p:grpSpPr>
        <p:sp>
          <p:nvSpPr>
            <p:cNvPr id="943" name="Google Shape;943;p31"/>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1"/>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1"/>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1"/>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7" name="Google Shape;947;p31"/>
          <p:cNvSpPr/>
          <p:nvPr/>
        </p:nvSpPr>
        <p:spPr>
          <a:xfrm rot="5400000" flipH="1">
            <a:off x="-1034202" y="156537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48"/>
        <p:cNvGrpSpPr/>
        <p:nvPr/>
      </p:nvGrpSpPr>
      <p:grpSpPr>
        <a:xfrm>
          <a:off x="0" y="0"/>
          <a:ext cx="0" cy="0"/>
          <a:chOff x="0" y="0"/>
          <a:chExt cx="0" cy="0"/>
        </a:xfrm>
      </p:grpSpPr>
      <p:sp>
        <p:nvSpPr>
          <p:cNvPr id="949" name="Google Shape;949;p32"/>
          <p:cNvSpPr/>
          <p:nvPr/>
        </p:nvSpPr>
        <p:spPr>
          <a:xfrm rot="4744147">
            <a:off x="7796889" y="-124632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rot="720687">
            <a:off x="7221095" y="4015210"/>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32"/>
          <p:cNvGrpSpPr/>
          <p:nvPr/>
        </p:nvGrpSpPr>
        <p:grpSpPr>
          <a:xfrm rot="2700000">
            <a:off x="-876263" y="-374428"/>
            <a:ext cx="1428985" cy="1827866"/>
            <a:chOff x="3496700" y="369900"/>
            <a:chExt cx="975521" cy="1247824"/>
          </a:xfrm>
        </p:grpSpPr>
        <p:sp>
          <p:nvSpPr>
            <p:cNvPr id="952" name="Google Shape;952;p32"/>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2"/>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2"/>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32"/>
          <p:cNvSpPr/>
          <p:nvPr/>
        </p:nvSpPr>
        <p:spPr>
          <a:xfrm>
            <a:off x="989700" y="-547425"/>
            <a:ext cx="2790264" cy="1086927"/>
          </a:xfrm>
          <a:custGeom>
            <a:avLst/>
            <a:gdLst/>
            <a:ahLst/>
            <a:cxnLst/>
            <a:rect l="l" t="t" r="r" b="b"/>
            <a:pathLst>
              <a:path w="50739" h="19765" extrusionOk="0">
                <a:moveTo>
                  <a:pt x="129" y="77"/>
                </a:moveTo>
                <a:cubicBezTo>
                  <a:pt x="139" y="77"/>
                  <a:pt x="139" y="88"/>
                  <a:pt x="139" y="88"/>
                </a:cubicBezTo>
                <a:cubicBezTo>
                  <a:pt x="310" y="2339"/>
                  <a:pt x="1078" y="4484"/>
                  <a:pt x="2380" y="6308"/>
                </a:cubicBezTo>
                <a:cubicBezTo>
                  <a:pt x="3831" y="8357"/>
                  <a:pt x="5827" y="10043"/>
                  <a:pt x="8153" y="11207"/>
                </a:cubicBezTo>
                <a:cubicBezTo>
                  <a:pt x="9903" y="12070"/>
                  <a:pt x="11823" y="12338"/>
                  <a:pt x="13690" y="12594"/>
                </a:cubicBezTo>
                <a:cubicBezTo>
                  <a:pt x="14854" y="12743"/>
                  <a:pt x="16049" y="12914"/>
                  <a:pt x="17201" y="13223"/>
                </a:cubicBezTo>
                <a:cubicBezTo>
                  <a:pt x="18503" y="13575"/>
                  <a:pt x="19559" y="14045"/>
                  <a:pt x="20434" y="14664"/>
                </a:cubicBezTo>
                <a:cubicBezTo>
                  <a:pt x="21160" y="15186"/>
                  <a:pt x="21854" y="15773"/>
                  <a:pt x="22515" y="16350"/>
                </a:cubicBezTo>
                <a:cubicBezTo>
                  <a:pt x="22643" y="16456"/>
                  <a:pt x="22771" y="16573"/>
                  <a:pt x="22899" y="16680"/>
                </a:cubicBezTo>
                <a:lnTo>
                  <a:pt x="23070" y="16829"/>
                </a:lnTo>
                <a:cubicBezTo>
                  <a:pt x="24505" y="18069"/>
                  <a:pt x="26291" y="19599"/>
                  <a:pt x="28301" y="19599"/>
                </a:cubicBezTo>
                <a:cubicBezTo>
                  <a:pt x="28367" y="19599"/>
                  <a:pt x="28434" y="19597"/>
                  <a:pt x="28501" y="19594"/>
                </a:cubicBezTo>
                <a:cubicBezTo>
                  <a:pt x="29985" y="19518"/>
                  <a:pt x="32044" y="18676"/>
                  <a:pt x="33495" y="15091"/>
                </a:cubicBezTo>
                <a:cubicBezTo>
                  <a:pt x="33677" y="14642"/>
                  <a:pt x="33847" y="14173"/>
                  <a:pt x="34007" y="13725"/>
                </a:cubicBezTo>
                <a:cubicBezTo>
                  <a:pt x="34594" y="12124"/>
                  <a:pt x="35192" y="10470"/>
                  <a:pt x="36376" y="9243"/>
                </a:cubicBezTo>
                <a:cubicBezTo>
                  <a:pt x="38211" y="7344"/>
                  <a:pt x="40805" y="6405"/>
                  <a:pt x="42864" y="5796"/>
                </a:cubicBezTo>
                <a:cubicBezTo>
                  <a:pt x="43760" y="5530"/>
                  <a:pt x="44678" y="5284"/>
                  <a:pt x="45574" y="5060"/>
                </a:cubicBezTo>
                <a:cubicBezTo>
                  <a:pt x="47239" y="4622"/>
                  <a:pt x="48967" y="4164"/>
                  <a:pt x="50610" y="3534"/>
                </a:cubicBezTo>
                <a:cubicBezTo>
                  <a:pt x="50632" y="3534"/>
                  <a:pt x="50643" y="3545"/>
                  <a:pt x="50653" y="3555"/>
                </a:cubicBezTo>
                <a:cubicBezTo>
                  <a:pt x="50653" y="3566"/>
                  <a:pt x="50643" y="3577"/>
                  <a:pt x="50643" y="3577"/>
                </a:cubicBezTo>
                <a:cubicBezTo>
                  <a:pt x="49000" y="4271"/>
                  <a:pt x="47250" y="4719"/>
                  <a:pt x="45553" y="5156"/>
                </a:cubicBezTo>
                <a:cubicBezTo>
                  <a:pt x="44369" y="5455"/>
                  <a:pt x="43152" y="5775"/>
                  <a:pt x="41967" y="6170"/>
                </a:cubicBezTo>
                <a:cubicBezTo>
                  <a:pt x="39919" y="6863"/>
                  <a:pt x="37016" y="8058"/>
                  <a:pt x="35565" y="10481"/>
                </a:cubicBezTo>
                <a:cubicBezTo>
                  <a:pt x="34957" y="11473"/>
                  <a:pt x="34552" y="12594"/>
                  <a:pt x="34156" y="13661"/>
                </a:cubicBezTo>
                <a:cubicBezTo>
                  <a:pt x="33772" y="14685"/>
                  <a:pt x="33388" y="15741"/>
                  <a:pt x="32833" y="16701"/>
                </a:cubicBezTo>
                <a:cubicBezTo>
                  <a:pt x="31969" y="18179"/>
                  <a:pt x="30376" y="19685"/>
                  <a:pt x="28401" y="19685"/>
                </a:cubicBezTo>
                <a:cubicBezTo>
                  <a:pt x="28279" y="19685"/>
                  <a:pt x="28156" y="19680"/>
                  <a:pt x="28032" y="19668"/>
                </a:cubicBezTo>
                <a:cubicBezTo>
                  <a:pt x="26015" y="19476"/>
                  <a:pt x="24351" y="18046"/>
                  <a:pt x="22888" y="16777"/>
                </a:cubicBezTo>
                <a:lnTo>
                  <a:pt x="22857" y="16755"/>
                </a:lnTo>
                <a:cubicBezTo>
                  <a:pt x="22718" y="16637"/>
                  <a:pt x="22568" y="16509"/>
                  <a:pt x="22430" y="16381"/>
                </a:cubicBezTo>
                <a:cubicBezTo>
                  <a:pt x="21779" y="15816"/>
                  <a:pt x="21107" y="15229"/>
                  <a:pt x="20391" y="14738"/>
                </a:cubicBezTo>
                <a:cubicBezTo>
                  <a:pt x="19388" y="14034"/>
                  <a:pt x="18183" y="13522"/>
                  <a:pt x="16817" y="13201"/>
                </a:cubicBezTo>
                <a:cubicBezTo>
                  <a:pt x="15825" y="12978"/>
                  <a:pt x="14790" y="12839"/>
                  <a:pt x="13787" y="12700"/>
                </a:cubicBezTo>
                <a:cubicBezTo>
                  <a:pt x="11866" y="12444"/>
                  <a:pt x="9870" y="12177"/>
                  <a:pt x="8099" y="11259"/>
                </a:cubicBezTo>
                <a:cubicBezTo>
                  <a:pt x="5891" y="10097"/>
                  <a:pt x="3991" y="8528"/>
                  <a:pt x="2614" y="6714"/>
                </a:cubicBezTo>
                <a:cubicBezTo>
                  <a:pt x="1110" y="4708"/>
                  <a:pt x="257" y="2488"/>
                  <a:pt x="86" y="119"/>
                </a:cubicBezTo>
                <a:cubicBezTo>
                  <a:pt x="86" y="88"/>
                  <a:pt x="107" y="77"/>
                  <a:pt x="117" y="77"/>
                </a:cubicBezTo>
                <a:close/>
                <a:moveTo>
                  <a:pt x="134" y="1"/>
                </a:moveTo>
                <a:cubicBezTo>
                  <a:pt x="129" y="1"/>
                  <a:pt x="123" y="1"/>
                  <a:pt x="117" y="2"/>
                </a:cubicBezTo>
                <a:cubicBezTo>
                  <a:pt x="53" y="2"/>
                  <a:pt x="1" y="45"/>
                  <a:pt x="11" y="119"/>
                </a:cubicBezTo>
                <a:cubicBezTo>
                  <a:pt x="182" y="2510"/>
                  <a:pt x="1035" y="4750"/>
                  <a:pt x="2550" y="6756"/>
                </a:cubicBezTo>
                <a:cubicBezTo>
                  <a:pt x="3938" y="8582"/>
                  <a:pt x="5837" y="10161"/>
                  <a:pt x="8067" y="11323"/>
                </a:cubicBezTo>
                <a:cubicBezTo>
                  <a:pt x="9849" y="12252"/>
                  <a:pt x="11845" y="12519"/>
                  <a:pt x="13776" y="12786"/>
                </a:cubicBezTo>
                <a:cubicBezTo>
                  <a:pt x="14779" y="12914"/>
                  <a:pt x="15814" y="13052"/>
                  <a:pt x="16796" y="13277"/>
                </a:cubicBezTo>
                <a:cubicBezTo>
                  <a:pt x="18151" y="13597"/>
                  <a:pt x="19346" y="14109"/>
                  <a:pt x="20349" y="14802"/>
                </a:cubicBezTo>
                <a:cubicBezTo>
                  <a:pt x="21064" y="15293"/>
                  <a:pt x="21726" y="15880"/>
                  <a:pt x="22376" y="16445"/>
                </a:cubicBezTo>
                <a:cubicBezTo>
                  <a:pt x="22526" y="16563"/>
                  <a:pt x="22665" y="16691"/>
                  <a:pt x="22814" y="16819"/>
                </a:cubicBezTo>
                <a:lnTo>
                  <a:pt x="22835" y="16841"/>
                </a:lnTo>
                <a:cubicBezTo>
                  <a:pt x="24308" y="18110"/>
                  <a:pt x="25983" y="19551"/>
                  <a:pt x="28021" y="19743"/>
                </a:cubicBezTo>
                <a:cubicBezTo>
                  <a:pt x="28149" y="19753"/>
                  <a:pt x="28277" y="19764"/>
                  <a:pt x="28394" y="19764"/>
                </a:cubicBezTo>
                <a:cubicBezTo>
                  <a:pt x="30412" y="19764"/>
                  <a:pt x="32033" y="18238"/>
                  <a:pt x="32897" y="16744"/>
                </a:cubicBezTo>
                <a:cubicBezTo>
                  <a:pt x="33463" y="15773"/>
                  <a:pt x="33847" y="14717"/>
                  <a:pt x="34232" y="13692"/>
                </a:cubicBezTo>
                <a:cubicBezTo>
                  <a:pt x="34616" y="12615"/>
                  <a:pt x="35031" y="11516"/>
                  <a:pt x="35629" y="10512"/>
                </a:cubicBezTo>
                <a:cubicBezTo>
                  <a:pt x="37070" y="8112"/>
                  <a:pt x="39951" y="6927"/>
                  <a:pt x="42000" y="6244"/>
                </a:cubicBezTo>
                <a:cubicBezTo>
                  <a:pt x="43174" y="5850"/>
                  <a:pt x="44390" y="5530"/>
                  <a:pt x="45574" y="5231"/>
                </a:cubicBezTo>
                <a:cubicBezTo>
                  <a:pt x="47271" y="4793"/>
                  <a:pt x="49021" y="4345"/>
                  <a:pt x="50664" y="3652"/>
                </a:cubicBezTo>
                <a:cubicBezTo>
                  <a:pt x="50717" y="3630"/>
                  <a:pt x="50738" y="3577"/>
                  <a:pt x="50717" y="3524"/>
                </a:cubicBezTo>
                <a:cubicBezTo>
                  <a:pt x="50701" y="3491"/>
                  <a:pt x="50667" y="3459"/>
                  <a:pt x="50623" y="3459"/>
                </a:cubicBezTo>
                <a:cubicBezTo>
                  <a:pt x="50609" y="3459"/>
                  <a:pt x="50594" y="3462"/>
                  <a:pt x="50579" y="3470"/>
                </a:cubicBezTo>
                <a:cubicBezTo>
                  <a:pt x="48946" y="4100"/>
                  <a:pt x="47217" y="4548"/>
                  <a:pt x="45553" y="4985"/>
                </a:cubicBezTo>
                <a:cubicBezTo>
                  <a:pt x="44656" y="5210"/>
                  <a:pt x="43739" y="5455"/>
                  <a:pt x="42842" y="5722"/>
                </a:cubicBezTo>
                <a:cubicBezTo>
                  <a:pt x="40772" y="6330"/>
                  <a:pt x="38169" y="7280"/>
                  <a:pt x="36323" y="9189"/>
                </a:cubicBezTo>
                <a:cubicBezTo>
                  <a:pt x="35128" y="10427"/>
                  <a:pt x="34519" y="12092"/>
                  <a:pt x="33943" y="13692"/>
                </a:cubicBezTo>
                <a:cubicBezTo>
                  <a:pt x="33772" y="14152"/>
                  <a:pt x="33602" y="14621"/>
                  <a:pt x="33421" y="15069"/>
                </a:cubicBezTo>
                <a:cubicBezTo>
                  <a:pt x="31991" y="18612"/>
                  <a:pt x="29952" y="19444"/>
                  <a:pt x="28501" y="19508"/>
                </a:cubicBezTo>
                <a:cubicBezTo>
                  <a:pt x="28429" y="19512"/>
                  <a:pt x="28357" y="19514"/>
                  <a:pt x="28285" y="19514"/>
                </a:cubicBezTo>
                <a:cubicBezTo>
                  <a:pt x="26303" y="19514"/>
                  <a:pt x="24544" y="17991"/>
                  <a:pt x="23113" y="16765"/>
                </a:cubicBezTo>
                <a:lnTo>
                  <a:pt x="22952" y="16627"/>
                </a:lnTo>
                <a:cubicBezTo>
                  <a:pt x="22824" y="16509"/>
                  <a:pt x="22696" y="16403"/>
                  <a:pt x="22568" y="16296"/>
                </a:cubicBezTo>
                <a:cubicBezTo>
                  <a:pt x="21896" y="15720"/>
                  <a:pt x="21214" y="15122"/>
                  <a:pt x="20477" y="14600"/>
                </a:cubicBezTo>
                <a:cubicBezTo>
                  <a:pt x="19592" y="13970"/>
                  <a:pt x="18525" y="13500"/>
                  <a:pt x="17223" y="13149"/>
                </a:cubicBezTo>
                <a:cubicBezTo>
                  <a:pt x="16059" y="12839"/>
                  <a:pt x="14864" y="12668"/>
                  <a:pt x="13702" y="12508"/>
                </a:cubicBezTo>
                <a:cubicBezTo>
                  <a:pt x="11845" y="12262"/>
                  <a:pt x="9924" y="11996"/>
                  <a:pt x="8184" y="11131"/>
                </a:cubicBezTo>
                <a:cubicBezTo>
                  <a:pt x="5880" y="9979"/>
                  <a:pt x="3885" y="8304"/>
                  <a:pt x="2444" y="6266"/>
                </a:cubicBezTo>
                <a:cubicBezTo>
                  <a:pt x="1153" y="4452"/>
                  <a:pt x="385" y="2318"/>
                  <a:pt x="224" y="88"/>
                </a:cubicBezTo>
                <a:cubicBezTo>
                  <a:pt x="215" y="40"/>
                  <a:pt x="180" y="1"/>
                  <a:pt x="134"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32"/>
          <p:cNvGrpSpPr/>
          <p:nvPr/>
        </p:nvGrpSpPr>
        <p:grpSpPr>
          <a:xfrm>
            <a:off x="574976" y="4455800"/>
            <a:ext cx="276490" cy="296393"/>
            <a:chOff x="3721050" y="4481275"/>
            <a:chExt cx="593198" cy="635900"/>
          </a:xfrm>
        </p:grpSpPr>
        <p:sp>
          <p:nvSpPr>
            <p:cNvPr id="958" name="Google Shape;958;p32"/>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6" name="Google Shape;966;p32"/>
          <p:cNvSpPr/>
          <p:nvPr/>
        </p:nvSpPr>
        <p:spPr>
          <a:xfrm rot="8999879">
            <a:off x="8904551" y="2492136"/>
            <a:ext cx="1549841" cy="1364643"/>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7" name="Google Shape;967;p32"/>
          <p:cNvGrpSpPr/>
          <p:nvPr/>
        </p:nvGrpSpPr>
        <p:grpSpPr>
          <a:xfrm>
            <a:off x="8493776" y="1263578"/>
            <a:ext cx="433825" cy="461708"/>
            <a:chOff x="2524500" y="3210375"/>
            <a:chExt cx="559774" cy="595752"/>
          </a:xfrm>
        </p:grpSpPr>
        <p:sp>
          <p:nvSpPr>
            <p:cNvPr id="968" name="Google Shape;968;p32"/>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5" name="Google Shape;975;p32"/>
          <p:cNvSpPr/>
          <p:nvPr/>
        </p:nvSpPr>
        <p:spPr>
          <a:xfrm rot="-5730366" flipH="1">
            <a:off x="-625508" y="2403425"/>
            <a:ext cx="724819" cy="1012861"/>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rot="4010105">
            <a:off x="-2199864" y="3558114"/>
            <a:ext cx="3538018" cy="305841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7" name="Google Shape;977;p32"/>
          <p:cNvGrpSpPr/>
          <p:nvPr/>
        </p:nvGrpSpPr>
        <p:grpSpPr>
          <a:xfrm>
            <a:off x="6145705" y="4792664"/>
            <a:ext cx="1429041" cy="1827937"/>
            <a:chOff x="3496700" y="369900"/>
            <a:chExt cx="975521" cy="1247824"/>
          </a:xfrm>
        </p:grpSpPr>
        <p:sp>
          <p:nvSpPr>
            <p:cNvPr id="978" name="Google Shape;978;p32"/>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32"/>
          <p:cNvGrpSpPr/>
          <p:nvPr/>
        </p:nvGrpSpPr>
        <p:grpSpPr>
          <a:xfrm>
            <a:off x="7574739" y="243100"/>
            <a:ext cx="276490" cy="296393"/>
            <a:chOff x="3721050" y="4481275"/>
            <a:chExt cx="593198" cy="635900"/>
          </a:xfrm>
        </p:grpSpPr>
        <p:sp>
          <p:nvSpPr>
            <p:cNvPr id="983" name="Google Shape;983;p32"/>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1" name="Google Shape;991;p32"/>
          <p:cNvSpPr/>
          <p:nvPr/>
        </p:nvSpPr>
        <p:spPr>
          <a:xfrm rot="720687">
            <a:off x="3362045" y="-3451465"/>
            <a:ext cx="4916761" cy="4249968"/>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92"/>
        <p:cNvGrpSpPr/>
        <p:nvPr/>
      </p:nvGrpSpPr>
      <p:grpSpPr>
        <a:xfrm>
          <a:off x="0" y="0"/>
          <a:ext cx="0" cy="0"/>
          <a:chOff x="0" y="0"/>
          <a:chExt cx="0" cy="0"/>
        </a:xfrm>
      </p:grpSpPr>
      <p:sp>
        <p:nvSpPr>
          <p:cNvPr id="993" name="Google Shape;993;p33"/>
          <p:cNvSpPr/>
          <p:nvPr/>
        </p:nvSpPr>
        <p:spPr>
          <a:xfrm rot="-8888218" flipH="1">
            <a:off x="6974904" y="-1684700"/>
            <a:ext cx="3538149" cy="3058385"/>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rot="487336" flipH="1">
            <a:off x="-1745149" y="4042663"/>
            <a:ext cx="4916743" cy="4249953"/>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33"/>
          <p:cNvGrpSpPr/>
          <p:nvPr/>
        </p:nvGrpSpPr>
        <p:grpSpPr>
          <a:xfrm flipH="1">
            <a:off x="67372" y="3031050"/>
            <a:ext cx="559774" cy="595752"/>
            <a:chOff x="2524500" y="3210375"/>
            <a:chExt cx="559774" cy="595752"/>
          </a:xfrm>
        </p:grpSpPr>
        <p:sp>
          <p:nvSpPr>
            <p:cNvPr id="996" name="Google Shape;996;p33"/>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33"/>
          <p:cNvSpPr/>
          <p:nvPr/>
        </p:nvSpPr>
        <p:spPr>
          <a:xfrm rot="10127843" flipH="1">
            <a:off x="7070067" y="4509055"/>
            <a:ext cx="2721417" cy="1542358"/>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flipH="1">
            <a:off x="5629367" y="-661950"/>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33"/>
          <p:cNvGrpSpPr/>
          <p:nvPr/>
        </p:nvGrpSpPr>
        <p:grpSpPr>
          <a:xfrm flipH="1">
            <a:off x="-696575" y="1967093"/>
            <a:ext cx="1138824" cy="1456710"/>
            <a:chOff x="3496700" y="369900"/>
            <a:chExt cx="975521" cy="1247824"/>
          </a:xfrm>
        </p:grpSpPr>
        <p:sp>
          <p:nvSpPr>
            <p:cNvPr id="1006" name="Google Shape;1006;p33"/>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33"/>
          <p:cNvSpPr/>
          <p:nvPr/>
        </p:nvSpPr>
        <p:spPr>
          <a:xfrm rot="10039660">
            <a:off x="3546823" y="-661946"/>
            <a:ext cx="939487" cy="1012834"/>
          </a:xfrm>
          <a:custGeom>
            <a:avLst/>
            <a:gdLst/>
            <a:ahLst/>
            <a:cxnLst/>
            <a:rect l="l" t="t" r="r" b="b"/>
            <a:pathLst>
              <a:path w="24042" h="25919" extrusionOk="0">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rot="10039472">
            <a:off x="6709118" y="-188400"/>
            <a:ext cx="461001" cy="496992"/>
          </a:xfrm>
          <a:custGeom>
            <a:avLst/>
            <a:gdLst/>
            <a:ahLst/>
            <a:cxnLst/>
            <a:rect l="l" t="t" r="r" b="b"/>
            <a:pathLst>
              <a:path w="24042" h="25919" extrusionOk="0">
                <a:moveTo>
                  <a:pt x="17180" y="21715"/>
                </a:moveTo>
                <a:cubicBezTo>
                  <a:pt x="23594" y="25919"/>
                  <a:pt x="24042" y="20253"/>
                  <a:pt x="23252" y="13818"/>
                </a:cubicBezTo>
                <a:cubicBezTo>
                  <a:pt x="22505" y="7758"/>
                  <a:pt x="15985" y="0"/>
                  <a:pt x="9146" y="449"/>
                </a:cubicBezTo>
                <a:cubicBezTo>
                  <a:pt x="577" y="1014"/>
                  <a:pt x="1" y="14811"/>
                  <a:pt x="6296" y="18898"/>
                </a:cubicBezTo>
                <a:cubicBezTo>
                  <a:pt x="9818" y="21202"/>
                  <a:pt x="13467" y="19282"/>
                  <a:pt x="17180" y="21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33"/>
          <p:cNvGrpSpPr/>
          <p:nvPr/>
        </p:nvGrpSpPr>
        <p:grpSpPr>
          <a:xfrm>
            <a:off x="8625883" y="4095682"/>
            <a:ext cx="236212" cy="253215"/>
            <a:chOff x="3721050" y="4481275"/>
            <a:chExt cx="593198" cy="635900"/>
          </a:xfrm>
        </p:grpSpPr>
        <p:sp>
          <p:nvSpPr>
            <p:cNvPr id="1013" name="Google Shape;1013;p33"/>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3"/>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 name="Google Shape;1021;p33"/>
          <p:cNvSpPr/>
          <p:nvPr/>
        </p:nvSpPr>
        <p:spPr>
          <a:xfrm rot="-10536277" flipH="1">
            <a:off x="-757476" y="-1104914"/>
            <a:ext cx="2721468" cy="1542387"/>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 name="Google Shape;1022;p33"/>
          <p:cNvGrpSpPr/>
          <p:nvPr/>
        </p:nvGrpSpPr>
        <p:grpSpPr>
          <a:xfrm flipH="1">
            <a:off x="8776550" y="2600568"/>
            <a:ext cx="1138824" cy="1456710"/>
            <a:chOff x="3496700" y="369900"/>
            <a:chExt cx="975521" cy="1247824"/>
          </a:xfrm>
        </p:grpSpPr>
        <p:sp>
          <p:nvSpPr>
            <p:cNvPr id="1023" name="Google Shape;1023;p33"/>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0" name="Google Shape;120;p5"/>
          <p:cNvSpPr txBox="1">
            <a:spLocks noGrp="1"/>
          </p:cNvSpPr>
          <p:nvPr>
            <p:ph type="subTitle" idx="1"/>
          </p:nvPr>
        </p:nvSpPr>
        <p:spPr>
          <a:xfrm>
            <a:off x="5055284" y="403129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1" name="Google Shape;121;p5"/>
          <p:cNvSpPr txBox="1">
            <a:spLocks noGrp="1"/>
          </p:cNvSpPr>
          <p:nvPr>
            <p:ph type="subTitle" idx="2"/>
          </p:nvPr>
        </p:nvSpPr>
        <p:spPr>
          <a:xfrm>
            <a:off x="1583300" y="4031299"/>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Google Shape;122;p5"/>
          <p:cNvSpPr txBox="1">
            <a:spLocks noGrp="1"/>
          </p:cNvSpPr>
          <p:nvPr>
            <p:ph type="subTitle" idx="3"/>
          </p:nvPr>
        </p:nvSpPr>
        <p:spPr>
          <a:xfrm>
            <a:off x="5055275" y="345860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3" name="Google Shape;123;p5"/>
          <p:cNvSpPr txBox="1">
            <a:spLocks noGrp="1"/>
          </p:cNvSpPr>
          <p:nvPr>
            <p:ph type="subTitle" idx="4"/>
          </p:nvPr>
        </p:nvSpPr>
        <p:spPr>
          <a:xfrm>
            <a:off x="1583075" y="345860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solidFill>
                  <a:schemeClr val="dk1"/>
                </a:solidFill>
                <a:latin typeface="Headland One"/>
                <a:ea typeface="Headland One"/>
                <a:cs typeface="Headland One"/>
                <a:sym typeface="Headland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5"/>
          <p:cNvSpPr/>
          <p:nvPr/>
        </p:nvSpPr>
        <p:spPr>
          <a:xfrm rot="-4744147" flipH="1">
            <a:off x="-1364586" y="-226737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rot="-3201109" flipH="1">
            <a:off x="7917880" y="3872110"/>
            <a:ext cx="2954223" cy="2553582"/>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5"/>
          <p:cNvGrpSpPr/>
          <p:nvPr/>
        </p:nvGrpSpPr>
        <p:grpSpPr>
          <a:xfrm rot="9815038" flipH="1">
            <a:off x="8680420" y="917749"/>
            <a:ext cx="1429058" cy="1827959"/>
            <a:chOff x="3496700" y="369900"/>
            <a:chExt cx="975521" cy="1247824"/>
          </a:xfrm>
        </p:grpSpPr>
        <p:sp>
          <p:nvSpPr>
            <p:cNvPr id="127" name="Google Shape;127;p5"/>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5"/>
          <p:cNvGrpSpPr/>
          <p:nvPr/>
        </p:nvGrpSpPr>
        <p:grpSpPr>
          <a:xfrm flipH="1">
            <a:off x="8208851" y="160500"/>
            <a:ext cx="443831" cy="475781"/>
            <a:chOff x="3721050" y="4481275"/>
            <a:chExt cx="593198" cy="635900"/>
          </a:xfrm>
        </p:grpSpPr>
        <p:sp>
          <p:nvSpPr>
            <p:cNvPr id="132" name="Google Shape;132;p5"/>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5"/>
          <p:cNvGrpSpPr/>
          <p:nvPr/>
        </p:nvGrpSpPr>
        <p:grpSpPr>
          <a:xfrm flipH="1">
            <a:off x="300034" y="4525650"/>
            <a:ext cx="559774" cy="595752"/>
            <a:chOff x="2524500" y="3210375"/>
            <a:chExt cx="559774" cy="595752"/>
          </a:xfrm>
        </p:grpSpPr>
        <p:sp>
          <p:nvSpPr>
            <p:cNvPr id="141" name="Google Shape;141;p5"/>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5"/>
          <p:cNvSpPr/>
          <p:nvPr/>
        </p:nvSpPr>
        <p:spPr>
          <a:xfrm rot="10282293" flipH="1">
            <a:off x="5609211" y="-1292650"/>
            <a:ext cx="2721283" cy="1542282"/>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5"/>
          <p:cNvGrpSpPr/>
          <p:nvPr/>
        </p:nvGrpSpPr>
        <p:grpSpPr>
          <a:xfrm flipH="1">
            <a:off x="-812563" y="3201664"/>
            <a:ext cx="1429041" cy="1827937"/>
            <a:chOff x="3496700" y="369900"/>
            <a:chExt cx="975521" cy="1247824"/>
          </a:xfrm>
        </p:grpSpPr>
        <p:sp>
          <p:nvSpPr>
            <p:cNvPr id="150" name="Google Shape;150;p5"/>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56" name="Google Shape;156;p6"/>
          <p:cNvGrpSpPr/>
          <p:nvPr/>
        </p:nvGrpSpPr>
        <p:grpSpPr>
          <a:xfrm>
            <a:off x="8709568" y="2213577"/>
            <a:ext cx="1429041" cy="1827937"/>
            <a:chOff x="3496700" y="369900"/>
            <a:chExt cx="975521" cy="1247824"/>
          </a:xfrm>
        </p:grpSpPr>
        <p:sp>
          <p:nvSpPr>
            <p:cNvPr id="157" name="Google Shape;157;p6"/>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6"/>
          <p:cNvSpPr/>
          <p:nvPr/>
        </p:nvSpPr>
        <p:spPr>
          <a:xfrm rot="4744147">
            <a:off x="7655027" y="-1693290"/>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203259">
            <a:off x="5972403" y="4045833"/>
            <a:ext cx="4916758" cy="424996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6"/>
          <p:cNvGrpSpPr/>
          <p:nvPr/>
        </p:nvGrpSpPr>
        <p:grpSpPr>
          <a:xfrm>
            <a:off x="-976670" y="-374473"/>
            <a:ext cx="1429041" cy="1827937"/>
            <a:chOff x="3496700" y="369900"/>
            <a:chExt cx="975521" cy="1247824"/>
          </a:xfrm>
        </p:grpSpPr>
        <p:sp>
          <p:nvSpPr>
            <p:cNvPr id="164" name="Google Shape;164;p6"/>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6"/>
          <p:cNvGrpSpPr/>
          <p:nvPr/>
        </p:nvGrpSpPr>
        <p:grpSpPr>
          <a:xfrm>
            <a:off x="98414" y="1737788"/>
            <a:ext cx="443831" cy="475781"/>
            <a:chOff x="3721050" y="4481275"/>
            <a:chExt cx="593198" cy="635900"/>
          </a:xfrm>
        </p:grpSpPr>
        <p:sp>
          <p:nvSpPr>
            <p:cNvPr id="169" name="Google Shape;169;p6"/>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6"/>
          <p:cNvSpPr/>
          <p:nvPr/>
        </p:nvSpPr>
        <p:spPr>
          <a:xfrm>
            <a:off x="-1115425" y="2084596"/>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6"/>
          <p:cNvGrpSpPr/>
          <p:nvPr/>
        </p:nvGrpSpPr>
        <p:grpSpPr>
          <a:xfrm>
            <a:off x="8150888" y="673300"/>
            <a:ext cx="559774" cy="595752"/>
            <a:chOff x="2524500" y="3210375"/>
            <a:chExt cx="559774" cy="595752"/>
          </a:xfrm>
        </p:grpSpPr>
        <p:sp>
          <p:nvSpPr>
            <p:cNvPr id="179" name="Google Shape;179;p6"/>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6"/>
          <p:cNvSpPr/>
          <p:nvPr/>
        </p:nvSpPr>
        <p:spPr>
          <a:xfrm rot="3760614">
            <a:off x="-2109549" y="3401119"/>
            <a:ext cx="3538088" cy="3058491"/>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7"/>
        <p:cNvGrpSpPr/>
        <p:nvPr/>
      </p:nvGrpSpPr>
      <p:grpSpPr>
        <a:xfrm>
          <a:off x="0" y="0"/>
          <a:ext cx="0" cy="0"/>
          <a:chOff x="0" y="0"/>
          <a:chExt cx="0" cy="0"/>
        </a:xfrm>
      </p:grpSpPr>
      <p:sp>
        <p:nvSpPr>
          <p:cNvPr id="188" name="Google Shape;188;p7"/>
          <p:cNvSpPr txBox="1">
            <a:spLocks noGrp="1"/>
          </p:cNvSpPr>
          <p:nvPr>
            <p:ph type="title"/>
          </p:nvPr>
        </p:nvSpPr>
        <p:spPr>
          <a:xfrm>
            <a:off x="720000" y="445025"/>
            <a:ext cx="4294800" cy="102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9" name="Google Shape;189;p7"/>
          <p:cNvSpPr txBox="1">
            <a:spLocks noGrp="1"/>
          </p:cNvSpPr>
          <p:nvPr>
            <p:ph type="subTitle" idx="1"/>
          </p:nvPr>
        </p:nvSpPr>
        <p:spPr>
          <a:xfrm>
            <a:off x="720000" y="1776500"/>
            <a:ext cx="4294800" cy="1861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grpSp>
        <p:nvGrpSpPr>
          <p:cNvPr id="190" name="Google Shape;190;p7"/>
          <p:cNvGrpSpPr/>
          <p:nvPr/>
        </p:nvGrpSpPr>
        <p:grpSpPr>
          <a:xfrm>
            <a:off x="8556580" y="3474377"/>
            <a:ext cx="1429041" cy="1827937"/>
            <a:chOff x="3496700" y="369900"/>
            <a:chExt cx="975521" cy="1247824"/>
          </a:xfrm>
        </p:grpSpPr>
        <p:sp>
          <p:nvSpPr>
            <p:cNvPr id="191" name="Google Shape;191;p7"/>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7"/>
          <p:cNvSpPr/>
          <p:nvPr/>
        </p:nvSpPr>
        <p:spPr>
          <a:xfrm rot="4744147">
            <a:off x="7655039" y="-1258303"/>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rot="-203259">
            <a:off x="5972403" y="4045833"/>
            <a:ext cx="4916758" cy="424996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7"/>
          <p:cNvGrpSpPr/>
          <p:nvPr/>
        </p:nvGrpSpPr>
        <p:grpSpPr>
          <a:xfrm>
            <a:off x="4422080" y="-1382911"/>
            <a:ext cx="1429041" cy="1827937"/>
            <a:chOff x="3496700" y="369900"/>
            <a:chExt cx="975521" cy="1247824"/>
          </a:xfrm>
        </p:grpSpPr>
        <p:sp>
          <p:nvSpPr>
            <p:cNvPr id="198" name="Google Shape;198;p7"/>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7"/>
          <p:cNvGrpSpPr/>
          <p:nvPr/>
        </p:nvGrpSpPr>
        <p:grpSpPr>
          <a:xfrm>
            <a:off x="71891" y="2863818"/>
            <a:ext cx="331420" cy="355277"/>
            <a:chOff x="3721050" y="4481275"/>
            <a:chExt cx="593198" cy="635900"/>
          </a:xfrm>
        </p:grpSpPr>
        <p:sp>
          <p:nvSpPr>
            <p:cNvPr id="203" name="Google Shape;203;p7"/>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7"/>
          <p:cNvGrpSpPr/>
          <p:nvPr/>
        </p:nvGrpSpPr>
        <p:grpSpPr>
          <a:xfrm>
            <a:off x="7368163" y="241612"/>
            <a:ext cx="559774" cy="595752"/>
            <a:chOff x="2524500" y="3210375"/>
            <a:chExt cx="559774" cy="595752"/>
          </a:xfrm>
        </p:grpSpPr>
        <p:sp>
          <p:nvSpPr>
            <p:cNvPr id="212" name="Google Shape;212;p7"/>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7"/>
          <p:cNvSpPr/>
          <p:nvPr/>
        </p:nvSpPr>
        <p:spPr>
          <a:xfrm>
            <a:off x="-420350" y="-235512"/>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4744147">
            <a:off x="-2091598" y="3279522"/>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1"/>
        <p:cNvGrpSpPr/>
        <p:nvPr/>
      </p:nvGrpSpPr>
      <p:grpSpPr>
        <a:xfrm>
          <a:off x="0" y="0"/>
          <a:ext cx="0" cy="0"/>
          <a:chOff x="0" y="0"/>
          <a:chExt cx="0" cy="0"/>
        </a:xfrm>
      </p:grpSpPr>
      <p:sp>
        <p:nvSpPr>
          <p:cNvPr id="222" name="Google Shape;222;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23" name="Google Shape;223;p8"/>
          <p:cNvGrpSpPr/>
          <p:nvPr/>
        </p:nvGrpSpPr>
        <p:grpSpPr>
          <a:xfrm rot="7688326">
            <a:off x="5712490" y="-1078065"/>
            <a:ext cx="1429080" cy="1827986"/>
            <a:chOff x="3496700" y="369900"/>
            <a:chExt cx="975521" cy="1247824"/>
          </a:xfrm>
        </p:grpSpPr>
        <p:sp>
          <p:nvSpPr>
            <p:cNvPr id="224" name="Google Shape;224;p8"/>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8"/>
          <p:cNvSpPr/>
          <p:nvPr/>
        </p:nvSpPr>
        <p:spPr>
          <a:xfrm rot="4744147">
            <a:off x="7655027" y="-1693290"/>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rot="-203259">
            <a:off x="5972403" y="4045833"/>
            <a:ext cx="4916758" cy="4249966"/>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8"/>
          <p:cNvGrpSpPr/>
          <p:nvPr/>
        </p:nvGrpSpPr>
        <p:grpSpPr>
          <a:xfrm>
            <a:off x="-976670" y="-374473"/>
            <a:ext cx="1429041" cy="1827937"/>
            <a:chOff x="3496700" y="369900"/>
            <a:chExt cx="975521" cy="1247824"/>
          </a:xfrm>
        </p:grpSpPr>
        <p:sp>
          <p:nvSpPr>
            <p:cNvPr id="231" name="Google Shape;231;p8"/>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8"/>
          <p:cNvGrpSpPr/>
          <p:nvPr/>
        </p:nvGrpSpPr>
        <p:grpSpPr>
          <a:xfrm>
            <a:off x="592289" y="301600"/>
            <a:ext cx="443831" cy="475781"/>
            <a:chOff x="3721050" y="4481275"/>
            <a:chExt cx="593198" cy="635900"/>
          </a:xfrm>
        </p:grpSpPr>
        <p:sp>
          <p:nvSpPr>
            <p:cNvPr id="236" name="Google Shape;236;p8"/>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8"/>
          <p:cNvSpPr/>
          <p:nvPr/>
        </p:nvSpPr>
        <p:spPr>
          <a:xfrm>
            <a:off x="1953725" y="483627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8"/>
          <p:cNvGrpSpPr/>
          <p:nvPr/>
        </p:nvGrpSpPr>
        <p:grpSpPr>
          <a:xfrm>
            <a:off x="8150888" y="673300"/>
            <a:ext cx="559774" cy="595752"/>
            <a:chOff x="2524500" y="3210375"/>
            <a:chExt cx="559774" cy="595752"/>
          </a:xfrm>
        </p:grpSpPr>
        <p:sp>
          <p:nvSpPr>
            <p:cNvPr id="246" name="Google Shape;246;p8"/>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8"/>
          <p:cNvSpPr/>
          <p:nvPr/>
        </p:nvSpPr>
        <p:spPr>
          <a:xfrm rot="3760614">
            <a:off x="-2109549" y="3401119"/>
            <a:ext cx="3538088" cy="3058491"/>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rot="-6053066">
            <a:off x="8709698" y="2201256"/>
            <a:ext cx="1549866" cy="1364665"/>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5"/>
        <p:cNvGrpSpPr/>
        <p:nvPr/>
      </p:nvGrpSpPr>
      <p:grpSpPr>
        <a:xfrm>
          <a:off x="0" y="0"/>
          <a:ext cx="0" cy="0"/>
          <a:chOff x="0" y="0"/>
          <a:chExt cx="0" cy="0"/>
        </a:xfrm>
      </p:grpSpPr>
      <p:sp>
        <p:nvSpPr>
          <p:cNvPr id="256" name="Google Shape;256;p9"/>
          <p:cNvSpPr/>
          <p:nvPr/>
        </p:nvSpPr>
        <p:spPr>
          <a:xfrm>
            <a:off x="5713976" y="-2618035"/>
            <a:ext cx="5208440" cy="3834634"/>
          </a:xfrm>
          <a:custGeom>
            <a:avLst/>
            <a:gdLst/>
            <a:ahLst/>
            <a:cxnLst/>
            <a:rect l="l" t="t" r="r" b="b"/>
            <a:pathLst>
              <a:path w="72955" h="53712" extrusionOk="0">
                <a:moveTo>
                  <a:pt x="41670" y="1"/>
                </a:moveTo>
                <a:cubicBezTo>
                  <a:pt x="40264" y="1"/>
                  <a:pt x="38859" y="314"/>
                  <a:pt x="37604" y="943"/>
                </a:cubicBezTo>
                <a:cubicBezTo>
                  <a:pt x="34391" y="2553"/>
                  <a:pt x="32428" y="5883"/>
                  <a:pt x="29611" y="8102"/>
                </a:cubicBezTo>
                <a:cubicBezTo>
                  <a:pt x="25418" y="11400"/>
                  <a:pt x="19805" y="11986"/>
                  <a:pt x="14587" y="13117"/>
                </a:cubicBezTo>
                <a:cubicBezTo>
                  <a:pt x="9380" y="14248"/>
                  <a:pt x="3757" y="16522"/>
                  <a:pt x="1665" y="21430"/>
                </a:cubicBezTo>
                <a:cubicBezTo>
                  <a:pt x="1" y="25357"/>
                  <a:pt x="1132" y="30019"/>
                  <a:pt x="3522" y="33552"/>
                </a:cubicBezTo>
                <a:cubicBezTo>
                  <a:pt x="5901" y="37083"/>
                  <a:pt x="9369" y="39708"/>
                  <a:pt x="12773" y="42269"/>
                </a:cubicBezTo>
                <a:cubicBezTo>
                  <a:pt x="14747" y="43763"/>
                  <a:pt x="16753" y="45268"/>
                  <a:pt x="19058" y="46164"/>
                </a:cubicBezTo>
                <a:cubicBezTo>
                  <a:pt x="20276" y="46636"/>
                  <a:pt x="21599" y="46916"/>
                  <a:pt x="22906" y="46916"/>
                </a:cubicBezTo>
                <a:cubicBezTo>
                  <a:pt x="23373" y="46916"/>
                  <a:pt x="23839" y="46880"/>
                  <a:pt x="24297" y="46805"/>
                </a:cubicBezTo>
                <a:cubicBezTo>
                  <a:pt x="24970" y="46687"/>
                  <a:pt x="25631" y="46484"/>
                  <a:pt x="26260" y="46175"/>
                </a:cubicBezTo>
                <a:cubicBezTo>
                  <a:pt x="28589" y="45021"/>
                  <a:pt x="30403" y="42482"/>
                  <a:pt x="32993" y="42482"/>
                </a:cubicBezTo>
                <a:cubicBezTo>
                  <a:pt x="33015" y="42482"/>
                  <a:pt x="33036" y="42482"/>
                  <a:pt x="33058" y="42483"/>
                </a:cubicBezTo>
                <a:cubicBezTo>
                  <a:pt x="35043" y="42504"/>
                  <a:pt x="36665" y="44083"/>
                  <a:pt x="37689" y="45769"/>
                </a:cubicBezTo>
                <a:cubicBezTo>
                  <a:pt x="38713" y="47466"/>
                  <a:pt x="39396" y="49387"/>
                  <a:pt x="40677" y="50891"/>
                </a:cubicBezTo>
                <a:cubicBezTo>
                  <a:pt x="42181" y="52662"/>
                  <a:pt x="44493" y="53712"/>
                  <a:pt x="46817" y="53712"/>
                </a:cubicBezTo>
                <a:cubicBezTo>
                  <a:pt x="47096" y="53712"/>
                  <a:pt x="47376" y="53696"/>
                  <a:pt x="47655" y="53665"/>
                </a:cubicBezTo>
                <a:cubicBezTo>
                  <a:pt x="50909" y="53303"/>
                  <a:pt x="52745" y="50635"/>
                  <a:pt x="55434" y="49162"/>
                </a:cubicBezTo>
                <a:cubicBezTo>
                  <a:pt x="59211" y="47082"/>
                  <a:pt x="63500" y="45940"/>
                  <a:pt x="67588" y="44670"/>
                </a:cubicBezTo>
                <a:cubicBezTo>
                  <a:pt x="71280" y="43518"/>
                  <a:pt x="72955" y="38055"/>
                  <a:pt x="71589" y="34693"/>
                </a:cubicBezTo>
                <a:cubicBezTo>
                  <a:pt x="70863" y="32912"/>
                  <a:pt x="69444" y="31482"/>
                  <a:pt x="67854" y="30468"/>
                </a:cubicBezTo>
                <a:cubicBezTo>
                  <a:pt x="65560" y="28995"/>
                  <a:pt x="62924" y="28504"/>
                  <a:pt x="60737" y="26861"/>
                </a:cubicBezTo>
                <a:cubicBezTo>
                  <a:pt x="58443" y="25132"/>
                  <a:pt x="56714" y="22540"/>
                  <a:pt x="55530" y="19893"/>
                </a:cubicBezTo>
                <a:cubicBezTo>
                  <a:pt x="53043" y="14323"/>
                  <a:pt x="51976" y="4495"/>
                  <a:pt x="46204" y="1188"/>
                </a:cubicBezTo>
                <a:cubicBezTo>
                  <a:pt x="44832" y="397"/>
                  <a:pt x="43250" y="1"/>
                  <a:pt x="4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rot="4744147">
            <a:off x="781089" y="-2464678"/>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rot="-890737">
            <a:off x="6727235" y="3416582"/>
            <a:ext cx="4916800" cy="4250003"/>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9"/>
          <p:cNvGrpSpPr/>
          <p:nvPr/>
        </p:nvGrpSpPr>
        <p:grpSpPr>
          <a:xfrm>
            <a:off x="-502045" y="-611336"/>
            <a:ext cx="1429041" cy="1827937"/>
            <a:chOff x="3496700" y="369900"/>
            <a:chExt cx="975521" cy="1247824"/>
          </a:xfrm>
        </p:grpSpPr>
        <p:sp>
          <p:nvSpPr>
            <p:cNvPr id="260" name="Google Shape;260;p9"/>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9"/>
          <p:cNvGrpSpPr/>
          <p:nvPr/>
        </p:nvGrpSpPr>
        <p:grpSpPr>
          <a:xfrm>
            <a:off x="8539" y="1349763"/>
            <a:ext cx="443831" cy="475781"/>
            <a:chOff x="3721050" y="4481275"/>
            <a:chExt cx="593198" cy="635900"/>
          </a:xfrm>
        </p:grpSpPr>
        <p:sp>
          <p:nvSpPr>
            <p:cNvPr id="265" name="Google Shape;265;p9"/>
            <p:cNvSpPr/>
            <p:nvPr/>
          </p:nvSpPr>
          <p:spPr>
            <a:xfrm>
              <a:off x="4160531" y="4521584"/>
              <a:ext cx="153717" cy="134122"/>
            </a:xfrm>
            <a:custGeom>
              <a:avLst/>
              <a:gdLst/>
              <a:ahLst/>
              <a:cxnLst/>
              <a:rect l="l" t="t" r="r" b="b"/>
              <a:pathLst>
                <a:path w="1922" h="1677" extrusionOk="0">
                  <a:moveTo>
                    <a:pt x="1192" y="0"/>
                  </a:moveTo>
                  <a:cubicBezTo>
                    <a:pt x="772" y="0"/>
                    <a:pt x="335" y="317"/>
                    <a:pt x="118" y="642"/>
                  </a:cubicBezTo>
                  <a:cubicBezTo>
                    <a:pt x="22" y="791"/>
                    <a:pt x="0" y="994"/>
                    <a:pt x="161" y="1101"/>
                  </a:cubicBezTo>
                  <a:cubicBezTo>
                    <a:pt x="278" y="1186"/>
                    <a:pt x="417" y="1229"/>
                    <a:pt x="545" y="1293"/>
                  </a:cubicBezTo>
                  <a:cubicBezTo>
                    <a:pt x="694" y="1367"/>
                    <a:pt x="758" y="1559"/>
                    <a:pt x="918" y="1645"/>
                  </a:cubicBezTo>
                  <a:cubicBezTo>
                    <a:pt x="960" y="1667"/>
                    <a:pt x="1006" y="1677"/>
                    <a:pt x="1052" y="1677"/>
                  </a:cubicBezTo>
                  <a:cubicBezTo>
                    <a:pt x="1229" y="1677"/>
                    <a:pt x="1421" y="1535"/>
                    <a:pt x="1505" y="1400"/>
                  </a:cubicBezTo>
                  <a:cubicBezTo>
                    <a:pt x="1558" y="1336"/>
                    <a:pt x="1591" y="1250"/>
                    <a:pt x="1612" y="1165"/>
                  </a:cubicBezTo>
                  <a:cubicBezTo>
                    <a:pt x="1878" y="791"/>
                    <a:pt x="1921" y="183"/>
                    <a:pt x="1420" y="34"/>
                  </a:cubicBezTo>
                  <a:cubicBezTo>
                    <a:pt x="1346" y="11"/>
                    <a:pt x="1269" y="0"/>
                    <a:pt x="1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4003454" y="4691615"/>
              <a:ext cx="134922" cy="118607"/>
            </a:xfrm>
            <a:custGeom>
              <a:avLst/>
              <a:gdLst/>
              <a:ahLst/>
              <a:cxnLst/>
              <a:rect l="l" t="t" r="r" b="b"/>
              <a:pathLst>
                <a:path w="1687" h="1483" extrusionOk="0">
                  <a:moveTo>
                    <a:pt x="311" y="255"/>
                  </a:moveTo>
                  <a:lnTo>
                    <a:pt x="311" y="277"/>
                  </a:lnTo>
                  <a:cubicBezTo>
                    <a:pt x="300" y="277"/>
                    <a:pt x="300" y="277"/>
                    <a:pt x="290" y="287"/>
                  </a:cubicBezTo>
                  <a:cubicBezTo>
                    <a:pt x="300" y="277"/>
                    <a:pt x="300" y="266"/>
                    <a:pt x="311" y="255"/>
                  </a:cubicBezTo>
                  <a:close/>
                  <a:moveTo>
                    <a:pt x="1122" y="554"/>
                  </a:moveTo>
                  <a:lnTo>
                    <a:pt x="1122" y="554"/>
                  </a:lnTo>
                  <a:cubicBezTo>
                    <a:pt x="1132" y="564"/>
                    <a:pt x="1143" y="564"/>
                    <a:pt x="1153" y="575"/>
                  </a:cubicBezTo>
                  <a:lnTo>
                    <a:pt x="1143" y="575"/>
                  </a:lnTo>
                  <a:lnTo>
                    <a:pt x="1122" y="554"/>
                  </a:lnTo>
                  <a:close/>
                  <a:moveTo>
                    <a:pt x="587" y="1"/>
                  </a:moveTo>
                  <a:cubicBezTo>
                    <a:pt x="545" y="1"/>
                    <a:pt x="502" y="3"/>
                    <a:pt x="460" y="9"/>
                  </a:cubicBezTo>
                  <a:cubicBezTo>
                    <a:pt x="183" y="63"/>
                    <a:pt x="1" y="372"/>
                    <a:pt x="55" y="639"/>
                  </a:cubicBezTo>
                  <a:cubicBezTo>
                    <a:pt x="108" y="917"/>
                    <a:pt x="300" y="1194"/>
                    <a:pt x="503" y="1386"/>
                  </a:cubicBezTo>
                  <a:cubicBezTo>
                    <a:pt x="572" y="1456"/>
                    <a:pt x="657" y="1482"/>
                    <a:pt x="745" y="1482"/>
                  </a:cubicBezTo>
                  <a:cubicBezTo>
                    <a:pt x="833" y="1482"/>
                    <a:pt x="924" y="1456"/>
                    <a:pt x="1004" y="1418"/>
                  </a:cubicBezTo>
                  <a:cubicBezTo>
                    <a:pt x="1345" y="1269"/>
                    <a:pt x="1687" y="767"/>
                    <a:pt x="1463" y="405"/>
                  </a:cubicBezTo>
                  <a:cubicBezTo>
                    <a:pt x="1421" y="330"/>
                    <a:pt x="1271" y="234"/>
                    <a:pt x="1089" y="159"/>
                  </a:cubicBezTo>
                  <a:cubicBezTo>
                    <a:pt x="943" y="55"/>
                    <a:pt x="767"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4187004" y="4731764"/>
              <a:ext cx="122126" cy="158036"/>
            </a:xfrm>
            <a:custGeom>
              <a:avLst/>
              <a:gdLst/>
              <a:ahLst/>
              <a:cxnLst/>
              <a:rect l="l" t="t" r="r" b="b"/>
              <a:pathLst>
                <a:path w="1527" h="1976" extrusionOk="0">
                  <a:moveTo>
                    <a:pt x="288" y="1706"/>
                  </a:moveTo>
                  <a:cubicBezTo>
                    <a:pt x="299" y="1727"/>
                    <a:pt x="299" y="1738"/>
                    <a:pt x="299" y="1748"/>
                  </a:cubicBezTo>
                  <a:lnTo>
                    <a:pt x="299" y="1759"/>
                  </a:lnTo>
                  <a:cubicBezTo>
                    <a:pt x="288" y="1748"/>
                    <a:pt x="288" y="1727"/>
                    <a:pt x="288" y="1706"/>
                  </a:cubicBezTo>
                  <a:close/>
                  <a:moveTo>
                    <a:pt x="539" y="0"/>
                  </a:moveTo>
                  <a:cubicBezTo>
                    <a:pt x="471" y="0"/>
                    <a:pt x="402" y="10"/>
                    <a:pt x="331" y="31"/>
                  </a:cubicBezTo>
                  <a:cubicBezTo>
                    <a:pt x="53" y="116"/>
                    <a:pt x="1" y="415"/>
                    <a:pt x="43" y="660"/>
                  </a:cubicBezTo>
                  <a:cubicBezTo>
                    <a:pt x="65" y="831"/>
                    <a:pt x="150" y="980"/>
                    <a:pt x="193" y="1140"/>
                  </a:cubicBezTo>
                  <a:cubicBezTo>
                    <a:pt x="246" y="1333"/>
                    <a:pt x="150" y="1482"/>
                    <a:pt x="107" y="1663"/>
                  </a:cubicBezTo>
                  <a:cubicBezTo>
                    <a:pt x="68" y="1860"/>
                    <a:pt x="210" y="1975"/>
                    <a:pt x="383" y="1975"/>
                  </a:cubicBezTo>
                  <a:cubicBezTo>
                    <a:pt x="398" y="1975"/>
                    <a:pt x="412" y="1974"/>
                    <a:pt x="427" y="1973"/>
                  </a:cubicBezTo>
                  <a:cubicBezTo>
                    <a:pt x="961" y="1909"/>
                    <a:pt x="1334" y="1525"/>
                    <a:pt x="1462" y="1023"/>
                  </a:cubicBezTo>
                  <a:cubicBezTo>
                    <a:pt x="1526" y="756"/>
                    <a:pt x="1526" y="446"/>
                    <a:pt x="1324" y="244"/>
                  </a:cubicBezTo>
                  <a:cubicBezTo>
                    <a:pt x="1206" y="126"/>
                    <a:pt x="1025" y="73"/>
                    <a:pt x="843" y="62"/>
                  </a:cubicBezTo>
                  <a:cubicBezTo>
                    <a:pt x="746" y="23"/>
                    <a:pt x="645" y="0"/>
                    <a:pt x="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3970263" y="4924110"/>
              <a:ext cx="131483" cy="131963"/>
            </a:xfrm>
            <a:custGeom>
              <a:avLst/>
              <a:gdLst/>
              <a:ahLst/>
              <a:cxnLst/>
              <a:rect l="l" t="t" r="r" b="b"/>
              <a:pathLst>
                <a:path w="1644" h="1650" extrusionOk="0">
                  <a:moveTo>
                    <a:pt x="801" y="1"/>
                  </a:moveTo>
                  <a:cubicBezTo>
                    <a:pt x="780" y="1"/>
                    <a:pt x="758" y="2"/>
                    <a:pt x="736" y="5"/>
                  </a:cubicBezTo>
                  <a:cubicBezTo>
                    <a:pt x="256" y="59"/>
                    <a:pt x="331" y="656"/>
                    <a:pt x="192" y="987"/>
                  </a:cubicBezTo>
                  <a:cubicBezTo>
                    <a:pt x="86" y="1264"/>
                    <a:pt x="0" y="1627"/>
                    <a:pt x="427" y="1648"/>
                  </a:cubicBezTo>
                  <a:cubicBezTo>
                    <a:pt x="444" y="1649"/>
                    <a:pt x="462" y="1649"/>
                    <a:pt x="480" y="1649"/>
                  </a:cubicBezTo>
                  <a:cubicBezTo>
                    <a:pt x="890" y="1649"/>
                    <a:pt x="1425" y="1417"/>
                    <a:pt x="1558" y="1008"/>
                  </a:cubicBezTo>
                  <a:cubicBezTo>
                    <a:pt x="1644" y="730"/>
                    <a:pt x="1547" y="507"/>
                    <a:pt x="1366" y="346"/>
                  </a:cubicBezTo>
                  <a:cubicBezTo>
                    <a:pt x="1249" y="151"/>
                    <a:pt x="1033" y="1"/>
                    <a:pt x="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3942350" y="4481275"/>
              <a:ext cx="99492" cy="115088"/>
            </a:xfrm>
            <a:custGeom>
              <a:avLst/>
              <a:gdLst/>
              <a:ahLst/>
              <a:cxnLst/>
              <a:rect l="l" t="t" r="r" b="b"/>
              <a:pathLst>
                <a:path w="1244" h="1439" extrusionOk="0">
                  <a:moveTo>
                    <a:pt x="381" y="356"/>
                  </a:moveTo>
                  <a:cubicBezTo>
                    <a:pt x="359" y="388"/>
                    <a:pt x="349" y="420"/>
                    <a:pt x="338" y="463"/>
                  </a:cubicBezTo>
                  <a:cubicBezTo>
                    <a:pt x="338" y="420"/>
                    <a:pt x="359" y="388"/>
                    <a:pt x="381" y="356"/>
                  </a:cubicBezTo>
                  <a:close/>
                  <a:moveTo>
                    <a:pt x="607" y="0"/>
                  </a:moveTo>
                  <a:cubicBezTo>
                    <a:pt x="586" y="0"/>
                    <a:pt x="564" y="2"/>
                    <a:pt x="541" y="4"/>
                  </a:cubicBezTo>
                  <a:cubicBezTo>
                    <a:pt x="349" y="15"/>
                    <a:pt x="200" y="154"/>
                    <a:pt x="125" y="324"/>
                  </a:cubicBezTo>
                  <a:cubicBezTo>
                    <a:pt x="93" y="410"/>
                    <a:pt x="93" y="495"/>
                    <a:pt x="103" y="591"/>
                  </a:cubicBezTo>
                  <a:cubicBezTo>
                    <a:pt x="114" y="709"/>
                    <a:pt x="72" y="825"/>
                    <a:pt x="61" y="943"/>
                  </a:cubicBezTo>
                  <a:cubicBezTo>
                    <a:pt x="0" y="1297"/>
                    <a:pt x="265" y="1439"/>
                    <a:pt x="546" y="1439"/>
                  </a:cubicBezTo>
                  <a:cubicBezTo>
                    <a:pt x="663" y="1439"/>
                    <a:pt x="782" y="1414"/>
                    <a:pt x="883" y="1370"/>
                  </a:cubicBezTo>
                  <a:cubicBezTo>
                    <a:pt x="1064" y="1295"/>
                    <a:pt x="1192" y="1157"/>
                    <a:pt x="1192" y="954"/>
                  </a:cubicBezTo>
                  <a:lnTo>
                    <a:pt x="1192" y="889"/>
                  </a:lnTo>
                  <a:cubicBezTo>
                    <a:pt x="1203" y="879"/>
                    <a:pt x="1203" y="868"/>
                    <a:pt x="1203" y="847"/>
                  </a:cubicBezTo>
                  <a:cubicBezTo>
                    <a:pt x="1243" y="472"/>
                    <a:pt x="1014"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3838778" y="4761116"/>
              <a:ext cx="117887" cy="175071"/>
            </a:xfrm>
            <a:custGeom>
              <a:avLst/>
              <a:gdLst/>
              <a:ahLst/>
              <a:cxnLst/>
              <a:rect l="l" t="t" r="r" b="b"/>
              <a:pathLst>
                <a:path w="1474" h="2189" extrusionOk="0">
                  <a:moveTo>
                    <a:pt x="749" y="0"/>
                  </a:moveTo>
                  <a:cubicBezTo>
                    <a:pt x="494" y="0"/>
                    <a:pt x="280" y="222"/>
                    <a:pt x="214" y="475"/>
                  </a:cubicBezTo>
                  <a:cubicBezTo>
                    <a:pt x="172" y="645"/>
                    <a:pt x="172" y="826"/>
                    <a:pt x="150" y="1008"/>
                  </a:cubicBezTo>
                  <a:cubicBezTo>
                    <a:pt x="139" y="1222"/>
                    <a:pt x="214" y="1445"/>
                    <a:pt x="182" y="1659"/>
                  </a:cubicBezTo>
                  <a:cubicBezTo>
                    <a:pt x="172" y="1798"/>
                    <a:pt x="1" y="1936"/>
                    <a:pt x="97" y="2086"/>
                  </a:cubicBezTo>
                  <a:cubicBezTo>
                    <a:pt x="139" y="2164"/>
                    <a:pt x="213" y="2188"/>
                    <a:pt x="291" y="2188"/>
                  </a:cubicBezTo>
                  <a:cubicBezTo>
                    <a:pt x="352" y="2188"/>
                    <a:pt x="415" y="2174"/>
                    <a:pt x="470" y="2161"/>
                  </a:cubicBezTo>
                  <a:cubicBezTo>
                    <a:pt x="844" y="2075"/>
                    <a:pt x="1239" y="1851"/>
                    <a:pt x="1398" y="1478"/>
                  </a:cubicBezTo>
                  <a:cubicBezTo>
                    <a:pt x="1474" y="1307"/>
                    <a:pt x="1441" y="1136"/>
                    <a:pt x="1409" y="966"/>
                  </a:cubicBezTo>
                  <a:cubicBezTo>
                    <a:pt x="1367" y="784"/>
                    <a:pt x="1388" y="549"/>
                    <a:pt x="1292" y="378"/>
                  </a:cubicBezTo>
                  <a:cubicBezTo>
                    <a:pt x="1270" y="325"/>
                    <a:pt x="1217" y="272"/>
                    <a:pt x="1153" y="229"/>
                  </a:cubicBezTo>
                  <a:cubicBezTo>
                    <a:pt x="1121" y="165"/>
                    <a:pt x="1057" y="112"/>
                    <a:pt x="993" y="69"/>
                  </a:cubicBezTo>
                  <a:cubicBezTo>
                    <a:pt x="910" y="21"/>
                    <a:pt x="827" y="0"/>
                    <a:pt x="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3721050" y="4581407"/>
              <a:ext cx="152837" cy="125325"/>
            </a:xfrm>
            <a:custGeom>
              <a:avLst/>
              <a:gdLst/>
              <a:ahLst/>
              <a:cxnLst/>
              <a:rect l="l" t="t" r="r" b="b"/>
              <a:pathLst>
                <a:path w="1911" h="1567" extrusionOk="0">
                  <a:moveTo>
                    <a:pt x="939" y="0"/>
                  </a:moveTo>
                  <a:cubicBezTo>
                    <a:pt x="662" y="11"/>
                    <a:pt x="449" y="246"/>
                    <a:pt x="288" y="460"/>
                  </a:cubicBezTo>
                  <a:cubicBezTo>
                    <a:pt x="139" y="673"/>
                    <a:pt x="0" y="950"/>
                    <a:pt x="117" y="1206"/>
                  </a:cubicBezTo>
                  <a:cubicBezTo>
                    <a:pt x="181" y="1323"/>
                    <a:pt x="331" y="1377"/>
                    <a:pt x="459" y="1409"/>
                  </a:cubicBezTo>
                  <a:cubicBezTo>
                    <a:pt x="651" y="1473"/>
                    <a:pt x="864" y="1516"/>
                    <a:pt x="1068" y="1558"/>
                  </a:cubicBezTo>
                  <a:cubicBezTo>
                    <a:pt x="1102" y="1564"/>
                    <a:pt x="1137" y="1567"/>
                    <a:pt x="1172" y="1567"/>
                  </a:cubicBezTo>
                  <a:cubicBezTo>
                    <a:pt x="1457" y="1567"/>
                    <a:pt x="1732" y="1378"/>
                    <a:pt x="1846" y="1121"/>
                  </a:cubicBezTo>
                  <a:cubicBezTo>
                    <a:pt x="1910" y="993"/>
                    <a:pt x="1900" y="875"/>
                    <a:pt x="1867" y="780"/>
                  </a:cubicBezTo>
                  <a:cubicBezTo>
                    <a:pt x="1867" y="641"/>
                    <a:pt x="1846" y="512"/>
                    <a:pt x="1793" y="417"/>
                  </a:cubicBezTo>
                  <a:cubicBezTo>
                    <a:pt x="1665" y="118"/>
                    <a:pt x="1238" y="0"/>
                    <a:pt x="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4144376" y="4995449"/>
              <a:ext cx="146039" cy="121726"/>
            </a:xfrm>
            <a:custGeom>
              <a:avLst/>
              <a:gdLst/>
              <a:ahLst/>
              <a:cxnLst/>
              <a:rect l="l" t="t" r="r" b="b"/>
              <a:pathLst>
                <a:path w="1826" h="1522" extrusionOk="0">
                  <a:moveTo>
                    <a:pt x="1159" y="1"/>
                  </a:moveTo>
                  <a:cubicBezTo>
                    <a:pt x="1104" y="1"/>
                    <a:pt x="1048" y="7"/>
                    <a:pt x="992" y="20"/>
                  </a:cubicBezTo>
                  <a:cubicBezTo>
                    <a:pt x="768" y="31"/>
                    <a:pt x="586" y="234"/>
                    <a:pt x="458" y="436"/>
                  </a:cubicBezTo>
                  <a:cubicBezTo>
                    <a:pt x="299" y="671"/>
                    <a:pt x="0" y="1002"/>
                    <a:pt x="256" y="1279"/>
                  </a:cubicBezTo>
                  <a:cubicBezTo>
                    <a:pt x="411" y="1449"/>
                    <a:pt x="603" y="1522"/>
                    <a:pt x="795" y="1522"/>
                  </a:cubicBezTo>
                  <a:cubicBezTo>
                    <a:pt x="1305" y="1522"/>
                    <a:pt x="1826" y="1015"/>
                    <a:pt x="1718" y="457"/>
                  </a:cubicBezTo>
                  <a:cubicBezTo>
                    <a:pt x="1656" y="149"/>
                    <a:pt x="1420" y="1"/>
                    <a:pt x="1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9"/>
          <p:cNvSpPr/>
          <p:nvPr/>
        </p:nvSpPr>
        <p:spPr>
          <a:xfrm>
            <a:off x="-1097475" y="195872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9"/>
          <p:cNvGrpSpPr/>
          <p:nvPr/>
        </p:nvGrpSpPr>
        <p:grpSpPr>
          <a:xfrm>
            <a:off x="6213175" y="383275"/>
            <a:ext cx="559774" cy="595752"/>
            <a:chOff x="2524500" y="3210375"/>
            <a:chExt cx="559774" cy="595752"/>
          </a:xfrm>
        </p:grpSpPr>
        <p:sp>
          <p:nvSpPr>
            <p:cNvPr id="275" name="Google Shape;275;p9"/>
            <p:cNvSpPr/>
            <p:nvPr/>
          </p:nvSpPr>
          <p:spPr>
            <a:xfrm>
              <a:off x="2733592" y="3357413"/>
              <a:ext cx="172047" cy="115125"/>
            </a:xfrm>
            <a:custGeom>
              <a:avLst/>
              <a:gdLst/>
              <a:ahLst/>
              <a:cxnLst/>
              <a:rect l="l" t="t" r="r" b="b"/>
              <a:pathLst>
                <a:path w="2717" h="1818" extrusionOk="0">
                  <a:moveTo>
                    <a:pt x="320" y="0"/>
                  </a:moveTo>
                  <a:cubicBezTo>
                    <a:pt x="134" y="0"/>
                    <a:pt x="1" y="239"/>
                    <a:pt x="117" y="401"/>
                  </a:cubicBezTo>
                  <a:cubicBezTo>
                    <a:pt x="928" y="1471"/>
                    <a:pt x="1615" y="1818"/>
                    <a:pt x="2057" y="1818"/>
                  </a:cubicBezTo>
                  <a:cubicBezTo>
                    <a:pt x="2522" y="1818"/>
                    <a:pt x="2716" y="1433"/>
                    <a:pt x="2497" y="1105"/>
                  </a:cubicBezTo>
                  <a:cubicBezTo>
                    <a:pt x="2156" y="593"/>
                    <a:pt x="459" y="38"/>
                    <a:pt x="427" y="27"/>
                  </a:cubicBezTo>
                  <a:cubicBezTo>
                    <a:pt x="391" y="9"/>
                    <a:pt x="354"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2819205" y="3621916"/>
              <a:ext cx="136713" cy="71114"/>
            </a:xfrm>
            <a:custGeom>
              <a:avLst/>
              <a:gdLst/>
              <a:ahLst/>
              <a:cxnLst/>
              <a:rect l="l" t="t" r="r" b="b"/>
              <a:pathLst>
                <a:path w="2159" h="1123" extrusionOk="0">
                  <a:moveTo>
                    <a:pt x="625" y="1"/>
                  </a:moveTo>
                  <a:cubicBezTo>
                    <a:pt x="0" y="1"/>
                    <a:pt x="605" y="1123"/>
                    <a:pt x="1455" y="1123"/>
                  </a:cubicBezTo>
                  <a:cubicBezTo>
                    <a:pt x="1592" y="1123"/>
                    <a:pt x="1735" y="1093"/>
                    <a:pt x="1881" y="1025"/>
                  </a:cubicBezTo>
                  <a:cubicBezTo>
                    <a:pt x="2106" y="929"/>
                    <a:pt x="2159" y="652"/>
                    <a:pt x="1966" y="481"/>
                  </a:cubicBezTo>
                  <a:cubicBezTo>
                    <a:pt x="1851" y="376"/>
                    <a:pt x="1040" y="11"/>
                    <a:pt x="751" y="11"/>
                  </a:cubicBezTo>
                  <a:cubicBezTo>
                    <a:pt x="747" y="11"/>
                    <a:pt x="744" y="11"/>
                    <a:pt x="740" y="11"/>
                  </a:cubicBezTo>
                  <a:cubicBezTo>
                    <a:pt x="697" y="4"/>
                    <a:pt x="659"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2524500" y="3210375"/>
              <a:ext cx="101823" cy="93404"/>
            </a:xfrm>
            <a:custGeom>
              <a:avLst/>
              <a:gdLst/>
              <a:ahLst/>
              <a:cxnLst/>
              <a:rect l="l" t="t" r="r" b="b"/>
              <a:pathLst>
                <a:path w="1608" h="1475" extrusionOk="0">
                  <a:moveTo>
                    <a:pt x="292" y="1"/>
                  </a:moveTo>
                  <a:cubicBezTo>
                    <a:pt x="174" y="1"/>
                    <a:pt x="63" y="68"/>
                    <a:pt x="58" y="215"/>
                  </a:cubicBezTo>
                  <a:cubicBezTo>
                    <a:pt x="0" y="1167"/>
                    <a:pt x="575" y="1475"/>
                    <a:pt x="1000" y="1475"/>
                  </a:cubicBezTo>
                  <a:cubicBezTo>
                    <a:pt x="1356" y="1475"/>
                    <a:pt x="1607" y="1259"/>
                    <a:pt x="1296" y="1026"/>
                  </a:cubicBezTo>
                  <a:cubicBezTo>
                    <a:pt x="1264" y="1004"/>
                    <a:pt x="635" y="684"/>
                    <a:pt x="581" y="236"/>
                  </a:cubicBezTo>
                  <a:cubicBezTo>
                    <a:pt x="564" y="85"/>
                    <a:pt x="423"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2644370" y="3433591"/>
              <a:ext cx="108661" cy="92075"/>
            </a:xfrm>
            <a:custGeom>
              <a:avLst/>
              <a:gdLst/>
              <a:ahLst/>
              <a:cxnLst/>
              <a:rect l="l" t="t" r="r" b="b"/>
              <a:pathLst>
                <a:path w="1716" h="1454" extrusionOk="0">
                  <a:moveTo>
                    <a:pt x="397" y="0"/>
                  </a:moveTo>
                  <a:cubicBezTo>
                    <a:pt x="186" y="0"/>
                    <a:pt x="1" y="257"/>
                    <a:pt x="160" y="467"/>
                  </a:cubicBezTo>
                  <a:cubicBezTo>
                    <a:pt x="677" y="1165"/>
                    <a:pt x="1139" y="1453"/>
                    <a:pt x="1377" y="1453"/>
                  </a:cubicBezTo>
                  <a:cubicBezTo>
                    <a:pt x="1715" y="1453"/>
                    <a:pt x="1604" y="875"/>
                    <a:pt x="566" y="62"/>
                  </a:cubicBezTo>
                  <a:cubicBezTo>
                    <a:pt x="512" y="19"/>
                    <a:pt x="453"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2955476" y="3531870"/>
              <a:ext cx="91248" cy="55093"/>
            </a:xfrm>
            <a:custGeom>
              <a:avLst/>
              <a:gdLst/>
              <a:ahLst/>
              <a:cxnLst/>
              <a:rect l="l" t="t" r="r" b="b"/>
              <a:pathLst>
                <a:path w="1441" h="870" extrusionOk="0">
                  <a:moveTo>
                    <a:pt x="307" y="0"/>
                  </a:moveTo>
                  <a:cubicBezTo>
                    <a:pt x="1" y="0"/>
                    <a:pt x="125" y="870"/>
                    <a:pt x="589" y="870"/>
                  </a:cubicBezTo>
                  <a:cubicBezTo>
                    <a:pt x="601" y="870"/>
                    <a:pt x="613" y="869"/>
                    <a:pt x="625" y="868"/>
                  </a:cubicBezTo>
                  <a:cubicBezTo>
                    <a:pt x="637" y="869"/>
                    <a:pt x="649" y="869"/>
                    <a:pt x="661" y="869"/>
                  </a:cubicBezTo>
                  <a:cubicBezTo>
                    <a:pt x="1334" y="869"/>
                    <a:pt x="1440" y="277"/>
                    <a:pt x="444" y="46"/>
                  </a:cubicBezTo>
                  <a:cubicBezTo>
                    <a:pt x="391" y="14"/>
                    <a:pt x="34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2985618" y="3535479"/>
              <a:ext cx="760" cy="63"/>
            </a:xfrm>
            <a:custGeom>
              <a:avLst/>
              <a:gdLst/>
              <a:ahLst/>
              <a:cxnLst/>
              <a:rect l="l" t="t" r="r" b="b"/>
              <a:pathLst>
                <a:path w="12" h="1" extrusionOk="0">
                  <a:moveTo>
                    <a:pt x="0" y="0"/>
                  </a:moveTo>
                  <a:lnTo>
                    <a:pt x="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2967761" y="3722474"/>
              <a:ext cx="116513" cy="83652"/>
            </a:xfrm>
            <a:custGeom>
              <a:avLst/>
              <a:gdLst/>
              <a:ahLst/>
              <a:cxnLst/>
              <a:rect l="l" t="t" r="r" b="b"/>
              <a:pathLst>
                <a:path w="1840" h="1321" extrusionOk="0">
                  <a:moveTo>
                    <a:pt x="666" y="0"/>
                  </a:moveTo>
                  <a:cubicBezTo>
                    <a:pt x="325" y="0"/>
                    <a:pt x="0" y="686"/>
                    <a:pt x="687" y="1187"/>
                  </a:cubicBezTo>
                  <a:cubicBezTo>
                    <a:pt x="777" y="1257"/>
                    <a:pt x="985" y="1320"/>
                    <a:pt x="1204" y="1320"/>
                  </a:cubicBezTo>
                  <a:cubicBezTo>
                    <a:pt x="1351" y="1320"/>
                    <a:pt x="1502" y="1292"/>
                    <a:pt x="1626" y="1219"/>
                  </a:cubicBezTo>
                  <a:cubicBezTo>
                    <a:pt x="1840" y="1091"/>
                    <a:pt x="1776" y="750"/>
                    <a:pt x="1562" y="664"/>
                  </a:cubicBezTo>
                  <a:cubicBezTo>
                    <a:pt x="1541" y="654"/>
                    <a:pt x="1104" y="536"/>
                    <a:pt x="965" y="237"/>
                  </a:cubicBezTo>
                  <a:cubicBezTo>
                    <a:pt x="885" y="70"/>
                    <a:pt x="775" y="0"/>
                    <a:pt x="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 name="Google Shape;282;p9"/>
          <p:cNvSpPr/>
          <p:nvPr/>
        </p:nvSpPr>
        <p:spPr>
          <a:xfrm rot="-8346680">
            <a:off x="-758615" y="4181323"/>
            <a:ext cx="2721392" cy="1542344"/>
          </a:xfrm>
          <a:custGeom>
            <a:avLst/>
            <a:gdLst/>
            <a:ahLst/>
            <a:cxnLst/>
            <a:rect l="l" t="t" r="r" b="b"/>
            <a:pathLst>
              <a:path w="63395" h="35929" extrusionOk="0">
                <a:moveTo>
                  <a:pt x="9252" y="21875"/>
                </a:moveTo>
                <a:cubicBezTo>
                  <a:pt x="5987" y="22153"/>
                  <a:pt x="2807" y="22547"/>
                  <a:pt x="1570" y="18354"/>
                </a:cubicBezTo>
                <a:cubicBezTo>
                  <a:pt x="1" y="13050"/>
                  <a:pt x="2338" y="6477"/>
                  <a:pt x="6958" y="3575"/>
                </a:cubicBezTo>
                <a:cubicBezTo>
                  <a:pt x="9604" y="1900"/>
                  <a:pt x="12752" y="1270"/>
                  <a:pt x="15847" y="1174"/>
                </a:cubicBezTo>
                <a:cubicBezTo>
                  <a:pt x="19293" y="1078"/>
                  <a:pt x="22835" y="2391"/>
                  <a:pt x="26186" y="2209"/>
                </a:cubicBezTo>
                <a:cubicBezTo>
                  <a:pt x="29206" y="2038"/>
                  <a:pt x="32066" y="673"/>
                  <a:pt x="35075" y="342"/>
                </a:cubicBezTo>
                <a:cubicBezTo>
                  <a:pt x="38233" y="1"/>
                  <a:pt x="41338" y="566"/>
                  <a:pt x="44337" y="1548"/>
                </a:cubicBezTo>
                <a:cubicBezTo>
                  <a:pt x="47730" y="2657"/>
                  <a:pt x="50792" y="4365"/>
                  <a:pt x="53567" y="6595"/>
                </a:cubicBezTo>
                <a:cubicBezTo>
                  <a:pt x="58240" y="10340"/>
                  <a:pt x="62765" y="15675"/>
                  <a:pt x="63096" y="21907"/>
                </a:cubicBezTo>
                <a:cubicBezTo>
                  <a:pt x="63395" y="27264"/>
                  <a:pt x="59617" y="32631"/>
                  <a:pt x="54538" y="34520"/>
                </a:cubicBezTo>
                <a:cubicBezTo>
                  <a:pt x="50771" y="35928"/>
                  <a:pt x="46471" y="35875"/>
                  <a:pt x="43728" y="32653"/>
                </a:cubicBezTo>
                <a:cubicBezTo>
                  <a:pt x="42469" y="31159"/>
                  <a:pt x="40378" y="29814"/>
                  <a:pt x="38564" y="29153"/>
                </a:cubicBezTo>
                <a:cubicBezTo>
                  <a:pt x="35640" y="28096"/>
                  <a:pt x="35021" y="30326"/>
                  <a:pt x="32290" y="31041"/>
                </a:cubicBezTo>
                <a:cubicBezTo>
                  <a:pt x="28341" y="32065"/>
                  <a:pt x="23817" y="32620"/>
                  <a:pt x="20403" y="29793"/>
                </a:cubicBezTo>
                <a:cubicBezTo>
                  <a:pt x="17426" y="27339"/>
                  <a:pt x="17458" y="22654"/>
                  <a:pt x="12966" y="21886"/>
                </a:cubicBezTo>
                <a:cubicBezTo>
                  <a:pt x="11792" y="21694"/>
                  <a:pt x="10511" y="21779"/>
                  <a:pt x="9252" y="2187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5028925" y="-446325"/>
            <a:ext cx="724816" cy="1012857"/>
          </a:xfrm>
          <a:custGeom>
            <a:avLst/>
            <a:gdLst/>
            <a:ahLst/>
            <a:cxnLst/>
            <a:rect l="l" t="t" r="r" b="b"/>
            <a:pathLst>
              <a:path w="14688" h="20525" extrusionOk="0">
                <a:moveTo>
                  <a:pt x="106" y="0"/>
                </a:moveTo>
                <a:cubicBezTo>
                  <a:pt x="54" y="0"/>
                  <a:pt x="1" y="55"/>
                  <a:pt x="15" y="120"/>
                </a:cubicBezTo>
                <a:cubicBezTo>
                  <a:pt x="154" y="952"/>
                  <a:pt x="346" y="1785"/>
                  <a:pt x="399" y="2627"/>
                </a:cubicBezTo>
                <a:cubicBezTo>
                  <a:pt x="453" y="3449"/>
                  <a:pt x="420" y="4260"/>
                  <a:pt x="356" y="5081"/>
                </a:cubicBezTo>
                <a:cubicBezTo>
                  <a:pt x="228" y="6693"/>
                  <a:pt x="26" y="8325"/>
                  <a:pt x="122" y="9937"/>
                </a:cubicBezTo>
                <a:cubicBezTo>
                  <a:pt x="164" y="10715"/>
                  <a:pt x="271" y="11495"/>
                  <a:pt x="484" y="12242"/>
                </a:cubicBezTo>
                <a:cubicBezTo>
                  <a:pt x="730" y="13095"/>
                  <a:pt x="1114" y="13906"/>
                  <a:pt x="1392" y="14749"/>
                </a:cubicBezTo>
                <a:cubicBezTo>
                  <a:pt x="1850" y="16147"/>
                  <a:pt x="1808" y="17790"/>
                  <a:pt x="2853" y="18932"/>
                </a:cubicBezTo>
                <a:cubicBezTo>
                  <a:pt x="3686" y="19839"/>
                  <a:pt x="4945" y="20212"/>
                  <a:pt x="6130" y="20362"/>
                </a:cubicBezTo>
                <a:cubicBezTo>
                  <a:pt x="6868" y="20462"/>
                  <a:pt x="7650" y="20525"/>
                  <a:pt x="8428" y="20525"/>
                </a:cubicBezTo>
                <a:cubicBezTo>
                  <a:pt x="9135" y="20525"/>
                  <a:pt x="9839" y="20473"/>
                  <a:pt x="10505" y="20351"/>
                </a:cubicBezTo>
                <a:cubicBezTo>
                  <a:pt x="11923" y="20084"/>
                  <a:pt x="13023" y="19220"/>
                  <a:pt x="13642" y="17929"/>
                </a:cubicBezTo>
                <a:cubicBezTo>
                  <a:pt x="14346" y="16467"/>
                  <a:pt x="14420" y="14877"/>
                  <a:pt x="14442" y="13287"/>
                </a:cubicBezTo>
                <a:cubicBezTo>
                  <a:pt x="14484" y="11164"/>
                  <a:pt x="14517" y="9051"/>
                  <a:pt x="14548" y="6938"/>
                </a:cubicBezTo>
                <a:cubicBezTo>
                  <a:pt x="14581" y="4794"/>
                  <a:pt x="14687" y="2627"/>
                  <a:pt x="14602" y="483"/>
                </a:cubicBezTo>
                <a:cubicBezTo>
                  <a:pt x="14596" y="387"/>
                  <a:pt x="14524" y="339"/>
                  <a:pt x="14452" y="339"/>
                </a:cubicBezTo>
                <a:cubicBezTo>
                  <a:pt x="14380" y="339"/>
                  <a:pt x="14308" y="387"/>
                  <a:pt x="14303" y="483"/>
                </a:cubicBezTo>
                <a:cubicBezTo>
                  <a:pt x="14175" y="2254"/>
                  <a:pt x="14197" y="4036"/>
                  <a:pt x="14164" y="5807"/>
                </a:cubicBezTo>
                <a:cubicBezTo>
                  <a:pt x="14133" y="7557"/>
                  <a:pt x="14111" y="9297"/>
                  <a:pt x="14090" y="11036"/>
                </a:cubicBezTo>
                <a:cubicBezTo>
                  <a:pt x="14047" y="13874"/>
                  <a:pt x="14548" y="18420"/>
                  <a:pt x="11219" y="19690"/>
                </a:cubicBezTo>
                <a:cubicBezTo>
                  <a:pt x="10401" y="20000"/>
                  <a:pt x="9489" y="20085"/>
                  <a:pt x="8581" y="20085"/>
                </a:cubicBezTo>
                <a:cubicBezTo>
                  <a:pt x="8021" y="20085"/>
                  <a:pt x="7463" y="20053"/>
                  <a:pt x="6929" y="20020"/>
                </a:cubicBezTo>
                <a:cubicBezTo>
                  <a:pt x="5670" y="19946"/>
                  <a:pt x="4219" y="19721"/>
                  <a:pt x="3291" y="18782"/>
                </a:cubicBezTo>
                <a:cubicBezTo>
                  <a:pt x="2192" y="17673"/>
                  <a:pt x="2277" y="15934"/>
                  <a:pt x="1808" y="14535"/>
                </a:cubicBezTo>
                <a:cubicBezTo>
                  <a:pt x="1552" y="13757"/>
                  <a:pt x="1210" y="12999"/>
                  <a:pt x="975" y="12209"/>
                </a:cubicBezTo>
                <a:cubicBezTo>
                  <a:pt x="741" y="11441"/>
                  <a:pt x="634" y="10651"/>
                  <a:pt x="591" y="9852"/>
                </a:cubicBezTo>
                <a:cubicBezTo>
                  <a:pt x="506" y="8166"/>
                  <a:pt x="741" y="6501"/>
                  <a:pt x="805" y="4815"/>
                </a:cubicBezTo>
                <a:cubicBezTo>
                  <a:pt x="858" y="3257"/>
                  <a:pt x="944" y="1453"/>
                  <a:pt x="175" y="45"/>
                </a:cubicBezTo>
                <a:cubicBezTo>
                  <a:pt x="158" y="13"/>
                  <a:pt x="132"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rot="4744147">
            <a:off x="2802952" y="4545797"/>
            <a:ext cx="3538105" cy="3058427"/>
          </a:xfrm>
          <a:custGeom>
            <a:avLst/>
            <a:gdLst/>
            <a:ahLst/>
            <a:cxnLst/>
            <a:rect l="l" t="t" r="r" b="b"/>
            <a:pathLst>
              <a:path w="57589" h="49779" extrusionOk="0">
                <a:moveTo>
                  <a:pt x="13199" y="9273"/>
                </a:moveTo>
                <a:cubicBezTo>
                  <a:pt x="19815" y="4013"/>
                  <a:pt x="27680" y="13979"/>
                  <a:pt x="34274" y="6979"/>
                </a:cubicBezTo>
                <a:cubicBezTo>
                  <a:pt x="36749" y="4343"/>
                  <a:pt x="38542" y="1324"/>
                  <a:pt x="42384" y="651"/>
                </a:cubicBezTo>
                <a:cubicBezTo>
                  <a:pt x="46086" y="1"/>
                  <a:pt x="50749" y="1516"/>
                  <a:pt x="53491" y="4045"/>
                </a:cubicBezTo>
                <a:cubicBezTo>
                  <a:pt x="57589" y="7854"/>
                  <a:pt x="56458" y="13595"/>
                  <a:pt x="54772" y="18322"/>
                </a:cubicBezTo>
                <a:cubicBezTo>
                  <a:pt x="51720" y="26891"/>
                  <a:pt x="46161" y="35203"/>
                  <a:pt x="39460" y="41327"/>
                </a:cubicBezTo>
                <a:cubicBezTo>
                  <a:pt x="34402" y="45958"/>
                  <a:pt x="27317" y="49779"/>
                  <a:pt x="20296" y="48285"/>
                </a:cubicBezTo>
                <a:cubicBezTo>
                  <a:pt x="14384" y="47026"/>
                  <a:pt x="0" y="41659"/>
                  <a:pt x="982" y="33741"/>
                </a:cubicBezTo>
                <a:cubicBezTo>
                  <a:pt x="1376" y="30550"/>
                  <a:pt x="4556" y="27104"/>
                  <a:pt x="5730" y="24063"/>
                </a:cubicBezTo>
                <a:cubicBezTo>
                  <a:pt x="7458" y="19571"/>
                  <a:pt x="9262" y="12421"/>
                  <a:pt x="13199" y="92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9"/>
          <p:cNvGrpSpPr/>
          <p:nvPr/>
        </p:nvGrpSpPr>
        <p:grpSpPr>
          <a:xfrm>
            <a:off x="7716255" y="4627602"/>
            <a:ext cx="1429041" cy="1827937"/>
            <a:chOff x="3496700" y="369900"/>
            <a:chExt cx="975521" cy="1247824"/>
          </a:xfrm>
        </p:grpSpPr>
        <p:sp>
          <p:nvSpPr>
            <p:cNvPr id="286" name="Google Shape;286;p9"/>
            <p:cNvSpPr/>
            <p:nvPr/>
          </p:nvSpPr>
          <p:spPr>
            <a:xfrm>
              <a:off x="3732861" y="574345"/>
              <a:ext cx="616227" cy="894280"/>
            </a:xfrm>
            <a:custGeom>
              <a:avLst/>
              <a:gdLst/>
              <a:ahLst/>
              <a:cxnLst/>
              <a:rect l="l" t="t" r="r" b="b"/>
              <a:pathLst>
                <a:path w="17681" h="25659" extrusionOk="0">
                  <a:moveTo>
                    <a:pt x="6366" y="397"/>
                  </a:moveTo>
                  <a:cubicBezTo>
                    <a:pt x="7207" y="397"/>
                    <a:pt x="8008" y="680"/>
                    <a:pt x="8718" y="1113"/>
                  </a:cubicBezTo>
                  <a:cubicBezTo>
                    <a:pt x="10574" y="2244"/>
                    <a:pt x="11513" y="4271"/>
                    <a:pt x="12303" y="6203"/>
                  </a:cubicBezTo>
                  <a:cubicBezTo>
                    <a:pt x="12730" y="7227"/>
                    <a:pt x="13157" y="8252"/>
                    <a:pt x="13616" y="9255"/>
                  </a:cubicBezTo>
                  <a:cubicBezTo>
                    <a:pt x="14085" y="10289"/>
                    <a:pt x="14576" y="11314"/>
                    <a:pt x="15035" y="12360"/>
                  </a:cubicBezTo>
                  <a:cubicBezTo>
                    <a:pt x="15857" y="14270"/>
                    <a:pt x="16550" y="16255"/>
                    <a:pt x="16689" y="18335"/>
                  </a:cubicBezTo>
                  <a:cubicBezTo>
                    <a:pt x="16817" y="20117"/>
                    <a:pt x="16561" y="21953"/>
                    <a:pt x="15729" y="23542"/>
                  </a:cubicBezTo>
                  <a:cubicBezTo>
                    <a:pt x="15568" y="23841"/>
                    <a:pt x="15397" y="24119"/>
                    <a:pt x="15195" y="24396"/>
                  </a:cubicBezTo>
                  <a:cubicBezTo>
                    <a:pt x="15182" y="24391"/>
                    <a:pt x="15168" y="24388"/>
                    <a:pt x="15153" y="24388"/>
                  </a:cubicBezTo>
                  <a:cubicBezTo>
                    <a:pt x="15111" y="24388"/>
                    <a:pt x="15067" y="24412"/>
                    <a:pt x="15035" y="24460"/>
                  </a:cubicBezTo>
                  <a:cubicBezTo>
                    <a:pt x="14717" y="25064"/>
                    <a:pt x="14050" y="25331"/>
                    <a:pt x="13391" y="25331"/>
                  </a:cubicBezTo>
                  <a:cubicBezTo>
                    <a:pt x="13165" y="25331"/>
                    <a:pt x="12940" y="25299"/>
                    <a:pt x="12730" y="25239"/>
                  </a:cubicBezTo>
                  <a:cubicBezTo>
                    <a:pt x="11769" y="24962"/>
                    <a:pt x="11044" y="24204"/>
                    <a:pt x="10361" y="23521"/>
                  </a:cubicBezTo>
                  <a:cubicBezTo>
                    <a:pt x="8675" y="21835"/>
                    <a:pt x="7064" y="20075"/>
                    <a:pt x="5421" y="18356"/>
                  </a:cubicBezTo>
                  <a:cubicBezTo>
                    <a:pt x="3852" y="16713"/>
                    <a:pt x="2294" y="15060"/>
                    <a:pt x="1462" y="12914"/>
                  </a:cubicBezTo>
                  <a:cubicBezTo>
                    <a:pt x="705" y="10994"/>
                    <a:pt x="406" y="8817"/>
                    <a:pt x="619" y="6758"/>
                  </a:cubicBezTo>
                  <a:cubicBezTo>
                    <a:pt x="715" y="5786"/>
                    <a:pt x="982" y="4837"/>
                    <a:pt x="1483" y="3994"/>
                  </a:cubicBezTo>
                  <a:cubicBezTo>
                    <a:pt x="2028" y="3066"/>
                    <a:pt x="2817" y="2255"/>
                    <a:pt x="3617" y="1540"/>
                  </a:cubicBezTo>
                  <a:cubicBezTo>
                    <a:pt x="4385" y="878"/>
                    <a:pt x="5250" y="430"/>
                    <a:pt x="6275" y="398"/>
                  </a:cubicBezTo>
                  <a:cubicBezTo>
                    <a:pt x="6305" y="398"/>
                    <a:pt x="6335" y="397"/>
                    <a:pt x="6366" y="397"/>
                  </a:cubicBezTo>
                  <a:close/>
                  <a:moveTo>
                    <a:pt x="6171" y="1"/>
                  </a:moveTo>
                  <a:cubicBezTo>
                    <a:pt x="5640" y="1"/>
                    <a:pt x="5108" y="104"/>
                    <a:pt x="4599" y="334"/>
                  </a:cubicBezTo>
                  <a:cubicBezTo>
                    <a:pt x="4034" y="590"/>
                    <a:pt x="3543" y="963"/>
                    <a:pt x="3084" y="1369"/>
                  </a:cubicBezTo>
                  <a:cubicBezTo>
                    <a:pt x="2668" y="1743"/>
                    <a:pt x="2273" y="2137"/>
                    <a:pt x="1900" y="2554"/>
                  </a:cubicBezTo>
                  <a:cubicBezTo>
                    <a:pt x="1184" y="3375"/>
                    <a:pt x="629" y="4293"/>
                    <a:pt x="342" y="5349"/>
                  </a:cubicBezTo>
                  <a:cubicBezTo>
                    <a:pt x="64" y="6341"/>
                    <a:pt x="0" y="7387"/>
                    <a:pt x="43" y="8423"/>
                  </a:cubicBezTo>
                  <a:cubicBezTo>
                    <a:pt x="86" y="9543"/>
                    <a:pt x="235" y="10663"/>
                    <a:pt x="523" y="11741"/>
                  </a:cubicBezTo>
                  <a:cubicBezTo>
                    <a:pt x="811" y="12829"/>
                    <a:pt x="1238" y="13886"/>
                    <a:pt x="1825" y="14846"/>
                  </a:cubicBezTo>
                  <a:cubicBezTo>
                    <a:pt x="2455" y="15881"/>
                    <a:pt x="3254" y="16810"/>
                    <a:pt x="4087" y="17685"/>
                  </a:cubicBezTo>
                  <a:cubicBezTo>
                    <a:pt x="5794" y="19499"/>
                    <a:pt x="7587" y="21237"/>
                    <a:pt x="9348" y="22999"/>
                  </a:cubicBezTo>
                  <a:cubicBezTo>
                    <a:pt x="10407" y="24058"/>
                    <a:pt x="11789" y="25659"/>
                    <a:pt x="13389" y="25659"/>
                  </a:cubicBezTo>
                  <a:cubicBezTo>
                    <a:pt x="13722" y="25659"/>
                    <a:pt x="14065" y="25590"/>
                    <a:pt x="14416" y="25431"/>
                  </a:cubicBezTo>
                  <a:cubicBezTo>
                    <a:pt x="14800" y="25261"/>
                    <a:pt x="15110" y="24983"/>
                    <a:pt x="15302" y="24609"/>
                  </a:cubicBezTo>
                  <a:cubicBezTo>
                    <a:pt x="15323" y="24578"/>
                    <a:pt x="15323" y="24556"/>
                    <a:pt x="15323" y="24535"/>
                  </a:cubicBezTo>
                  <a:cubicBezTo>
                    <a:pt x="17681" y="21451"/>
                    <a:pt x="17083" y="17161"/>
                    <a:pt x="15814" y="13747"/>
                  </a:cubicBezTo>
                  <a:cubicBezTo>
                    <a:pt x="14992" y="11517"/>
                    <a:pt x="13882" y="9393"/>
                    <a:pt x="12986" y="7185"/>
                  </a:cubicBezTo>
                  <a:cubicBezTo>
                    <a:pt x="12154" y="5115"/>
                    <a:pt x="11364" y="2841"/>
                    <a:pt x="9604" y="1359"/>
                  </a:cubicBezTo>
                  <a:cubicBezTo>
                    <a:pt x="8648" y="559"/>
                    <a:pt x="7410" y="1"/>
                    <a:pt x="61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3617917" y="475085"/>
              <a:ext cx="775817" cy="1056832"/>
            </a:xfrm>
            <a:custGeom>
              <a:avLst/>
              <a:gdLst/>
              <a:ahLst/>
              <a:cxnLst/>
              <a:rect l="l" t="t" r="r" b="b"/>
              <a:pathLst>
                <a:path w="22260" h="30323" extrusionOk="0">
                  <a:moveTo>
                    <a:pt x="9437" y="436"/>
                  </a:moveTo>
                  <a:cubicBezTo>
                    <a:pt x="10015" y="436"/>
                    <a:pt x="10594" y="516"/>
                    <a:pt x="11162" y="685"/>
                  </a:cubicBezTo>
                  <a:cubicBezTo>
                    <a:pt x="13371" y="1357"/>
                    <a:pt x="15057" y="3182"/>
                    <a:pt x="16156" y="5135"/>
                  </a:cubicBezTo>
                  <a:cubicBezTo>
                    <a:pt x="17543" y="7589"/>
                    <a:pt x="18141" y="10406"/>
                    <a:pt x="19080" y="13042"/>
                  </a:cubicBezTo>
                  <a:cubicBezTo>
                    <a:pt x="19570" y="14418"/>
                    <a:pt x="20232" y="15709"/>
                    <a:pt x="20841" y="17043"/>
                  </a:cubicBezTo>
                  <a:cubicBezTo>
                    <a:pt x="21384" y="18217"/>
                    <a:pt x="21790" y="19433"/>
                    <a:pt x="21950" y="20735"/>
                  </a:cubicBezTo>
                  <a:cubicBezTo>
                    <a:pt x="22185" y="22784"/>
                    <a:pt x="21854" y="24896"/>
                    <a:pt x="21011" y="26786"/>
                  </a:cubicBezTo>
                  <a:cubicBezTo>
                    <a:pt x="20936" y="26817"/>
                    <a:pt x="20905" y="26902"/>
                    <a:pt x="20862" y="26967"/>
                  </a:cubicBezTo>
                  <a:cubicBezTo>
                    <a:pt x="20787" y="27084"/>
                    <a:pt x="20723" y="27201"/>
                    <a:pt x="20649" y="27308"/>
                  </a:cubicBezTo>
                  <a:cubicBezTo>
                    <a:pt x="20499" y="27554"/>
                    <a:pt x="20339" y="27777"/>
                    <a:pt x="20168" y="28002"/>
                  </a:cubicBezTo>
                  <a:cubicBezTo>
                    <a:pt x="20008" y="28215"/>
                    <a:pt x="19827" y="28418"/>
                    <a:pt x="19656" y="28621"/>
                  </a:cubicBezTo>
                  <a:cubicBezTo>
                    <a:pt x="19582" y="28706"/>
                    <a:pt x="19528" y="28792"/>
                    <a:pt x="19475" y="28887"/>
                  </a:cubicBezTo>
                  <a:cubicBezTo>
                    <a:pt x="18641" y="29606"/>
                    <a:pt x="17528" y="29997"/>
                    <a:pt x="16424" y="29997"/>
                  </a:cubicBezTo>
                  <a:cubicBezTo>
                    <a:pt x="15692" y="29997"/>
                    <a:pt x="14963" y="29825"/>
                    <a:pt x="14321" y="29463"/>
                  </a:cubicBezTo>
                  <a:cubicBezTo>
                    <a:pt x="13702" y="29122"/>
                    <a:pt x="13179" y="28631"/>
                    <a:pt x="12677" y="28140"/>
                  </a:cubicBezTo>
                  <a:cubicBezTo>
                    <a:pt x="12144" y="27628"/>
                    <a:pt x="11643" y="27095"/>
                    <a:pt x="11141" y="26540"/>
                  </a:cubicBezTo>
                  <a:cubicBezTo>
                    <a:pt x="10149" y="25451"/>
                    <a:pt x="9199" y="24310"/>
                    <a:pt x="8196" y="23222"/>
                  </a:cubicBezTo>
                  <a:cubicBezTo>
                    <a:pt x="6243" y="21087"/>
                    <a:pt x="3970" y="19198"/>
                    <a:pt x="2348" y="16787"/>
                  </a:cubicBezTo>
                  <a:cubicBezTo>
                    <a:pt x="1601" y="15677"/>
                    <a:pt x="1004" y="14472"/>
                    <a:pt x="705" y="13170"/>
                  </a:cubicBezTo>
                  <a:cubicBezTo>
                    <a:pt x="406" y="11847"/>
                    <a:pt x="503" y="10513"/>
                    <a:pt x="801" y="9211"/>
                  </a:cubicBezTo>
                  <a:cubicBezTo>
                    <a:pt x="1399" y="6714"/>
                    <a:pt x="2530" y="4196"/>
                    <a:pt x="4461" y="2446"/>
                  </a:cubicBezTo>
                  <a:cubicBezTo>
                    <a:pt x="5822" y="1223"/>
                    <a:pt x="7619" y="436"/>
                    <a:pt x="9437" y="436"/>
                  </a:cubicBezTo>
                  <a:close/>
                  <a:moveTo>
                    <a:pt x="9300" y="0"/>
                  </a:moveTo>
                  <a:cubicBezTo>
                    <a:pt x="9245" y="0"/>
                    <a:pt x="9190" y="1"/>
                    <a:pt x="9135" y="2"/>
                  </a:cubicBezTo>
                  <a:cubicBezTo>
                    <a:pt x="7887" y="45"/>
                    <a:pt x="6659" y="451"/>
                    <a:pt x="5571" y="1070"/>
                  </a:cubicBezTo>
                  <a:cubicBezTo>
                    <a:pt x="3245" y="2424"/>
                    <a:pt x="1751" y="4783"/>
                    <a:pt x="865" y="7269"/>
                  </a:cubicBezTo>
                  <a:cubicBezTo>
                    <a:pt x="406" y="8560"/>
                    <a:pt x="43" y="9926"/>
                    <a:pt x="22" y="11302"/>
                  </a:cubicBezTo>
                  <a:cubicBezTo>
                    <a:pt x="1" y="12679"/>
                    <a:pt x="364" y="14012"/>
                    <a:pt x="940" y="15250"/>
                  </a:cubicBezTo>
                  <a:cubicBezTo>
                    <a:pt x="2210" y="17961"/>
                    <a:pt x="4461" y="19978"/>
                    <a:pt x="6564" y="22037"/>
                  </a:cubicBezTo>
                  <a:cubicBezTo>
                    <a:pt x="8751" y="24182"/>
                    <a:pt x="10576" y="26679"/>
                    <a:pt x="12838" y="28759"/>
                  </a:cubicBezTo>
                  <a:cubicBezTo>
                    <a:pt x="13318" y="29207"/>
                    <a:pt x="13851" y="29645"/>
                    <a:pt x="14460" y="29912"/>
                  </a:cubicBezTo>
                  <a:cubicBezTo>
                    <a:pt x="14951" y="30136"/>
                    <a:pt x="15463" y="30264"/>
                    <a:pt x="15996" y="30307"/>
                  </a:cubicBezTo>
                  <a:cubicBezTo>
                    <a:pt x="16126" y="30317"/>
                    <a:pt x="16257" y="30322"/>
                    <a:pt x="16388" y="30322"/>
                  </a:cubicBezTo>
                  <a:cubicBezTo>
                    <a:pt x="17335" y="30322"/>
                    <a:pt x="18305" y="30054"/>
                    <a:pt x="19101" y="29539"/>
                  </a:cubicBezTo>
                  <a:cubicBezTo>
                    <a:pt x="19368" y="29357"/>
                    <a:pt x="19613" y="29154"/>
                    <a:pt x="19838" y="28920"/>
                  </a:cubicBezTo>
                  <a:cubicBezTo>
                    <a:pt x="19850" y="28926"/>
                    <a:pt x="19866" y="28932"/>
                    <a:pt x="19879" y="28932"/>
                  </a:cubicBezTo>
                  <a:cubicBezTo>
                    <a:pt x="19889" y="28932"/>
                    <a:pt x="19897" y="28929"/>
                    <a:pt x="19902" y="28920"/>
                  </a:cubicBezTo>
                  <a:cubicBezTo>
                    <a:pt x="20115" y="28652"/>
                    <a:pt x="20307" y="28386"/>
                    <a:pt x="20488" y="28109"/>
                  </a:cubicBezTo>
                  <a:cubicBezTo>
                    <a:pt x="20531" y="28034"/>
                    <a:pt x="20573" y="27959"/>
                    <a:pt x="20627" y="27884"/>
                  </a:cubicBezTo>
                  <a:cubicBezTo>
                    <a:pt x="21619" y="26252"/>
                    <a:pt x="22153" y="24342"/>
                    <a:pt x="22217" y="22432"/>
                  </a:cubicBezTo>
                  <a:cubicBezTo>
                    <a:pt x="22259" y="21258"/>
                    <a:pt x="22110" y="20073"/>
                    <a:pt x="21790" y="18942"/>
                  </a:cubicBezTo>
                  <a:cubicBezTo>
                    <a:pt x="21374" y="17512"/>
                    <a:pt x="20638" y="16222"/>
                    <a:pt x="20030" y="14877"/>
                  </a:cubicBezTo>
                  <a:cubicBezTo>
                    <a:pt x="18781" y="12103"/>
                    <a:pt x="18247" y="9072"/>
                    <a:pt x="17031" y="6287"/>
                  </a:cubicBezTo>
                  <a:cubicBezTo>
                    <a:pt x="16092" y="4132"/>
                    <a:pt x="14630" y="2051"/>
                    <a:pt x="12549" y="877"/>
                  </a:cubicBezTo>
                  <a:cubicBezTo>
                    <a:pt x="11562" y="317"/>
                    <a:pt x="10439" y="0"/>
                    <a:pt x="9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3496700" y="369900"/>
              <a:ext cx="975521" cy="1247824"/>
            </a:xfrm>
            <a:custGeom>
              <a:avLst/>
              <a:gdLst/>
              <a:ahLst/>
              <a:cxnLst/>
              <a:rect l="l" t="t" r="r" b="b"/>
              <a:pathLst>
                <a:path w="27990" h="35803" extrusionOk="0">
                  <a:moveTo>
                    <a:pt x="11596" y="469"/>
                  </a:moveTo>
                  <a:cubicBezTo>
                    <a:pt x="11974" y="469"/>
                    <a:pt x="12352" y="514"/>
                    <a:pt x="12730" y="598"/>
                  </a:cubicBezTo>
                  <a:cubicBezTo>
                    <a:pt x="14192" y="908"/>
                    <a:pt x="15590" y="1579"/>
                    <a:pt x="16838" y="2402"/>
                  </a:cubicBezTo>
                  <a:cubicBezTo>
                    <a:pt x="18087" y="3223"/>
                    <a:pt x="19207" y="4258"/>
                    <a:pt x="20125" y="5442"/>
                  </a:cubicBezTo>
                  <a:cubicBezTo>
                    <a:pt x="21139" y="6755"/>
                    <a:pt x="21853" y="8259"/>
                    <a:pt x="22472" y="9796"/>
                  </a:cubicBezTo>
                  <a:cubicBezTo>
                    <a:pt x="23102" y="11375"/>
                    <a:pt x="23678" y="12976"/>
                    <a:pt x="24361" y="14534"/>
                  </a:cubicBezTo>
                  <a:cubicBezTo>
                    <a:pt x="25673" y="17511"/>
                    <a:pt x="27210" y="20520"/>
                    <a:pt x="27637" y="23785"/>
                  </a:cubicBezTo>
                  <a:cubicBezTo>
                    <a:pt x="27925" y="26015"/>
                    <a:pt x="27669" y="28448"/>
                    <a:pt x="26612" y="30465"/>
                  </a:cubicBezTo>
                  <a:cubicBezTo>
                    <a:pt x="26474" y="30614"/>
                    <a:pt x="26367" y="30849"/>
                    <a:pt x="26271" y="30999"/>
                  </a:cubicBezTo>
                  <a:cubicBezTo>
                    <a:pt x="26079" y="31308"/>
                    <a:pt x="25877" y="31596"/>
                    <a:pt x="25663" y="31884"/>
                  </a:cubicBezTo>
                  <a:cubicBezTo>
                    <a:pt x="25588" y="31980"/>
                    <a:pt x="25503" y="32076"/>
                    <a:pt x="25428" y="32172"/>
                  </a:cubicBezTo>
                  <a:cubicBezTo>
                    <a:pt x="25268" y="32343"/>
                    <a:pt x="25119" y="32503"/>
                    <a:pt x="24948" y="32652"/>
                  </a:cubicBezTo>
                  <a:cubicBezTo>
                    <a:pt x="23806" y="33484"/>
                    <a:pt x="22963" y="34776"/>
                    <a:pt x="21587" y="35234"/>
                  </a:cubicBezTo>
                  <a:cubicBezTo>
                    <a:pt x="21204" y="35361"/>
                    <a:pt x="20810" y="35418"/>
                    <a:pt x="20416" y="35418"/>
                  </a:cubicBezTo>
                  <a:cubicBezTo>
                    <a:pt x="19513" y="35418"/>
                    <a:pt x="18607" y="35121"/>
                    <a:pt x="17820" y="34691"/>
                  </a:cubicBezTo>
                  <a:cubicBezTo>
                    <a:pt x="16444" y="33933"/>
                    <a:pt x="15408" y="32727"/>
                    <a:pt x="14395" y="31564"/>
                  </a:cubicBezTo>
                  <a:cubicBezTo>
                    <a:pt x="13850" y="30945"/>
                    <a:pt x="13307" y="30326"/>
                    <a:pt x="12719" y="29750"/>
                  </a:cubicBezTo>
                  <a:cubicBezTo>
                    <a:pt x="12133" y="29174"/>
                    <a:pt x="11503" y="28640"/>
                    <a:pt x="10852" y="28118"/>
                  </a:cubicBezTo>
                  <a:cubicBezTo>
                    <a:pt x="9561" y="27072"/>
                    <a:pt x="8216" y="26100"/>
                    <a:pt x="7000" y="24980"/>
                  </a:cubicBezTo>
                  <a:cubicBezTo>
                    <a:pt x="5731" y="23828"/>
                    <a:pt x="4642" y="22505"/>
                    <a:pt x="3692" y="21085"/>
                  </a:cubicBezTo>
                  <a:cubicBezTo>
                    <a:pt x="2764" y="19688"/>
                    <a:pt x="1899" y="18194"/>
                    <a:pt x="1292" y="16625"/>
                  </a:cubicBezTo>
                  <a:cubicBezTo>
                    <a:pt x="747" y="15206"/>
                    <a:pt x="491" y="13734"/>
                    <a:pt x="609" y="12218"/>
                  </a:cubicBezTo>
                  <a:cubicBezTo>
                    <a:pt x="844" y="9273"/>
                    <a:pt x="2369" y="6584"/>
                    <a:pt x="4439" y="4536"/>
                  </a:cubicBezTo>
                  <a:cubicBezTo>
                    <a:pt x="5581" y="3393"/>
                    <a:pt x="6883" y="2433"/>
                    <a:pt x="8270" y="1601"/>
                  </a:cubicBezTo>
                  <a:cubicBezTo>
                    <a:pt x="8953" y="1195"/>
                    <a:pt x="9657" y="822"/>
                    <a:pt x="10436" y="619"/>
                  </a:cubicBezTo>
                  <a:cubicBezTo>
                    <a:pt x="10821" y="516"/>
                    <a:pt x="11208" y="469"/>
                    <a:pt x="11596" y="469"/>
                  </a:cubicBezTo>
                  <a:close/>
                  <a:moveTo>
                    <a:pt x="11578" y="0"/>
                  </a:moveTo>
                  <a:cubicBezTo>
                    <a:pt x="11130" y="0"/>
                    <a:pt x="10681" y="55"/>
                    <a:pt x="10234" y="182"/>
                  </a:cubicBezTo>
                  <a:cubicBezTo>
                    <a:pt x="9454" y="406"/>
                    <a:pt x="8729" y="790"/>
                    <a:pt x="8035" y="1206"/>
                  </a:cubicBezTo>
                  <a:cubicBezTo>
                    <a:pt x="7310" y="1644"/>
                    <a:pt x="6606" y="2113"/>
                    <a:pt x="5944" y="2625"/>
                  </a:cubicBezTo>
                  <a:cubicBezTo>
                    <a:pt x="3457" y="4514"/>
                    <a:pt x="1409" y="7021"/>
                    <a:pt x="534" y="10063"/>
                  </a:cubicBezTo>
                  <a:cubicBezTo>
                    <a:pt x="150" y="11429"/>
                    <a:pt x="0" y="12880"/>
                    <a:pt x="192" y="14289"/>
                  </a:cubicBezTo>
                  <a:cubicBezTo>
                    <a:pt x="417" y="15974"/>
                    <a:pt x="1100" y="17543"/>
                    <a:pt x="1899" y="19026"/>
                  </a:cubicBezTo>
                  <a:cubicBezTo>
                    <a:pt x="2743" y="20573"/>
                    <a:pt x="3703" y="22057"/>
                    <a:pt x="4823" y="23411"/>
                  </a:cubicBezTo>
                  <a:cubicBezTo>
                    <a:pt x="5944" y="24756"/>
                    <a:pt x="7256" y="25898"/>
                    <a:pt x="8622" y="26975"/>
                  </a:cubicBezTo>
                  <a:cubicBezTo>
                    <a:pt x="9966" y="28032"/>
                    <a:pt x="11343" y="29057"/>
                    <a:pt x="12549" y="30262"/>
                  </a:cubicBezTo>
                  <a:cubicBezTo>
                    <a:pt x="13744" y="31457"/>
                    <a:pt x="14747" y="32844"/>
                    <a:pt x="16027" y="33954"/>
                  </a:cubicBezTo>
                  <a:cubicBezTo>
                    <a:pt x="17094" y="34893"/>
                    <a:pt x="18365" y="35597"/>
                    <a:pt x="19783" y="35768"/>
                  </a:cubicBezTo>
                  <a:cubicBezTo>
                    <a:pt x="19978" y="35790"/>
                    <a:pt x="20173" y="35802"/>
                    <a:pt x="20368" y="35802"/>
                  </a:cubicBezTo>
                  <a:cubicBezTo>
                    <a:pt x="20826" y="35802"/>
                    <a:pt x="21281" y="35737"/>
                    <a:pt x="21715" y="35587"/>
                  </a:cubicBezTo>
                  <a:cubicBezTo>
                    <a:pt x="22462" y="35331"/>
                    <a:pt x="23081" y="34829"/>
                    <a:pt x="23646" y="34295"/>
                  </a:cubicBezTo>
                  <a:cubicBezTo>
                    <a:pt x="23871" y="34082"/>
                    <a:pt x="24094" y="33847"/>
                    <a:pt x="24329" y="33634"/>
                  </a:cubicBezTo>
                  <a:cubicBezTo>
                    <a:pt x="24350" y="33634"/>
                    <a:pt x="24372" y="33624"/>
                    <a:pt x="24393" y="33602"/>
                  </a:cubicBezTo>
                  <a:cubicBezTo>
                    <a:pt x="24788" y="33346"/>
                    <a:pt x="25130" y="33036"/>
                    <a:pt x="25439" y="32685"/>
                  </a:cubicBezTo>
                  <a:cubicBezTo>
                    <a:pt x="25471" y="32652"/>
                    <a:pt x="25514" y="32621"/>
                    <a:pt x="25545" y="32578"/>
                  </a:cubicBezTo>
                  <a:lnTo>
                    <a:pt x="25545" y="32557"/>
                  </a:lnTo>
                  <a:cubicBezTo>
                    <a:pt x="25663" y="32417"/>
                    <a:pt x="25770" y="32279"/>
                    <a:pt x="25877" y="32130"/>
                  </a:cubicBezTo>
                  <a:cubicBezTo>
                    <a:pt x="26079" y="31831"/>
                    <a:pt x="26271" y="31521"/>
                    <a:pt x="26453" y="31222"/>
                  </a:cubicBezTo>
                  <a:cubicBezTo>
                    <a:pt x="26548" y="31063"/>
                    <a:pt x="26634" y="30902"/>
                    <a:pt x="26719" y="30753"/>
                  </a:cubicBezTo>
                  <a:cubicBezTo>
                    <a:pt x="26719" y="30743"/>
                    <a:pt x="26719" y="30743"/>
                    <a:pt x="26730" y="30743"/>
                  </a:cubicBezTo>
                  <a:cubicBezTo>
                    <a:pt x="27551" y="29249"/>
                    <a:pt x="27925" y="27509"/>
                    <a:pt x="27947" y="25802"/>
                  </a:cubicBezTo>
                  <a:cubicBezTo>
                    <a:pt x="27989" y="22590"/>
                    <a:pt x="26858" y="19549"/>
                    <a:pt x="25631" y="16636"/>
                  </a:cubicBezTo>
                  <a:cubicBezTo>
                    <a:pt x="24948" y="15035"/>
                    <a:pt x="24255" y="13456"/>
                    <a:pt x="23657" y="11823"/>
                  </a:cubicBezTo>
                  <a:cubicBezTo>
                    <a:pt x="23038" y="10148"/>
                    <a:pt x="22472" y="8430"/>
                    <a:pt x="21608" y="6862"/>
                  </a:cubicBezTo>
                  <a:cubicBezTo>
                    <a:pt x="20114" y="4130"/>
                    <a:pt x="17671" y="1942"/>
                    <a:pt x="14789" y="758"/>
                  </a:cubicBezTo>
                  <a:cubicBezTo>
                    <a:pt x="13766" y="334"/>
                    <a:pt x="12677" y="0"/>
                    <a:pt x="11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3820620" y="694691"/>
              <a:ext cx="434750" cy="696492"/>
            </a:xfrm>
            <a:custGeom>
              <a:avLst/>
              <a:gdLst/>
              <a:ahLst/>
              <a:cxnLst/>
              <a:rect l="l" t="t" r="r" b="b"/>
              <a:pathLst>
                <a:path w="12474" h="19984" extrusionOk="0">
                  <a:moveTo>
                    <a:pt x="2977" y="364"/>
                  </a:moveTo>
                  <a:cubicBezTo>
                    <a:pt x="3132" y="364"/>
                    <a:pt x="3290" y="384"/>
                    <a:pt x="3447" y="424"/>
                  </a:cubicBezTo>
                  <a:cubicBezTo>
                    <a:pt x="4013" y="562"/>
                    <a:pt x="4492" y="925"/>
                    <a:pt x="4909" y="1330"/>
                  </a:cubicBezTo>
                  <a:cubicBezTo>
                    <a:pt x="5389" y="1811"/>
                    <a:pt x="5784" y="2376"/>
                    <a:pt x="6157" y="2942"/>
                  </a:cubicBezTo>
                  <a:cubicBezTo>
                    <a:pt x="6627" y="3657"/>
                    <a:pt x="7064" y="4404"/>
                    <a:pt x="7480" y="5151"/>
                  </a:cubicBezTo>
                  <a:cubicBezTo>
                    <a:pt x="8291" y="6644"/>
                    <a:pt x="9059" y="8149"/>
                    <a:pt x="9806" y="9665"/>
                  </a:cubicBezTo>
                  <a:cubicBezTo>
                    <a:pt x="10532" y="11137"/>
                    <a:pt x="11258" y="12631"/>
                    <a:pt x="11759" y="14199"/>
                  </a:cubicBezTo>
                  <a:cubicBezTo>
                    <a:pt x="12133" y="15363"/>
                    <a:pt x="12303" y="16579"/>
                    <a:pt x="12111" y="17763"/>
                  </a:cubicBezTo>
                  <a:cubicBezTo>
                    <a:pt x="12101" y="17796"/>
                    <a:pt x="12101" y="17817"/>
                    <a:pt x="12101" y="17838"/>
                  </a:cubicBezTo>
                  <a:cubicBezTo>
                    <a:pt x="12069" y="18009"/>
                    <a:pt x="12026" y="18180"/>
                    <a:pt x="11983" y="18350"/>
                  </a:cubicBezTo>
                  <a:lnTo>
                    <a:pt x="11983" y="18361"/>
                  </a:lnTo>
                  <a:cubicBezTo>
                    <a:pt x="11952" y="18446"/>
                    <a:pt x="11930" y="18542"/>
                    <a:pt x="11898" y="18628"/>
                  </a:cubicBezTo>
                  <a:cubicBezTo>
                    <a:pt x="11834" y="18799"/>
                    <a:pt x="11770" y="18980"/>
                    <a:pt x="11706" y="19150"/>
                  </a:cubicBezTo>
                  <a:cubicBezTo>
                    <a:pt x="11695" y="19161"/>
                    <a:pt x="11684" y="19183"/>
                    <a:pt x="11674" y="19204"/>
                  </a:cubicBezTo>
                  <a:cubicBezTo>
                    <a:pt x="11546" y="19442"/>
                    <a:pt x="11339" y="19578"/>
                    <a:pt x="11087" y="19578"/>
                  </a:cubicBezTo>
                  <a:cubicBezTo>
                    <a:pt x="11045" y="19578"/>
                    <a:pt x="11002" y="19574"/>
                    <a:pt x="10959" y="19567"/>
                  </a:cubicBezTo>
                  <a:cubicBezTo>
                    <a:pt x="10735" y="19534"/>
                    <a:pt x="10511" y="19460"/>
                    <a:pt x="10308" y="19364"/>
                  </a:cubicBezTo>
                  <a:cubicBezTo>
                    <a:pt x="10105" y="19214"/>
                    <a:pt x="9924" y="19012"/>
                    <a:pt x="9785" y="18830"/>
                  </a:cubicBezTo>
                  <a:cubicBezTo>
                    <a:pt x="9305" y="18158"/>
                    <a:pt x="8889" y="17454"/>
                    <a:pt x="8419" y="16781"/>
                  </a:cubicBezTo>
                  <a:cubicBezTo>
                    <a:pt x="7459" y="15405"/>
                    <a:pt x="6456" y="14050"/>
                    <a:pt x="5410" y="12748"/>
                  </a:cubicBezTo>
                  <a:cubicBezTo>
                    <a:pt x="3468" y="10326"/>
                    <a:pt x="1035" y="7915"/>
                    <a:pt x="630" y="4681"/>
                  </a:cubicBezTo>
                  <a:cubicBezTo>
                    <a:pt x="459" y="3358"/>
                    <a:pt x="651" y="1800"/>
                    <a:pt x="1697" y="861"/>
                  </a:cubicBezTo>
                  <a:cubicBezTo>
                    <a:pt x="2058" y="541"/>
                    <a:pt x="2508" y="364"/>
                    <a:pt x="2977" y="364"/>
                  </a:cubicBezTo>
                  <a:close/>
                  <a:moveTo>
                    <a:pt x="2943" y="0"/>
                  </a:moveTo>
                  <a:cubicBezTo>
                    <a:pt x="2709" y="0"/>
                    <a:pt x="2470" y="39"/>
                    <a:pt x="2230" y="125"/>
                  </a:cubicBezTo>
                  <a:cubicBezTo>
                    <a:pt x="876" y="616"/>
                    <a:pt x="288" y="2174"/>
                    <a:pt x="203" y="3497"/>
                  </a:cubicBezTo>
                  <a:cubicBezTo>
                    <a:pt x="1" y="6869"/>
                    <a:pt x="2327" y="9653"/>
                    <a:pt x="4364" y="12076"/>
                  </a:cubicBezTo>
                  <a:cubicBezTo>
                    <a:pt x="5538" y="13463"/>
                    <a:pt x="6680" y="14882"/>
                    <a:pt x="7747" y="16376"/>
                  </a:cubicBezTo>
                  <a:cubicBezTo>
                    <a:pt x="8270" y="17113"/>
                    <a:pt x="8772" y="17860"/>
                    <a:pt x="9273" y="18617"/>
                  </a:cubicBezTo>
                  <a:cubicBezTo>
                    <a:pt x="9678" y="19225"/>
                    <a:pt x="10148" y="19876"/>
                    <a:pt x="10927" y="19972"/>
                  </a:cubicBezTo>
                  <a:cubicBezTo>
                    <a:pt x="10983" y="19980"/>
                    <a:pt x="11039" y="19984"/>
                    <a:pt x="11095" y="19984"/>
                  </a:cubicBezTo>
                  <a:cubicBezTo>
                    <a:pt x="11346" y="19984"/>
                    <a:pt x="11590" y="19905"/>
                    <a:pt x="11791" y="19748"/>
                  </a:cubicBezTo>
                  <a:cubicBezTo>
                    <a:pt x="11834" y="19716"/>
                    <a:pt x="11845" y="19674"/>
                    <a:pt x="11845" y="19631"/>
                  </a:cubicBezTo>
                  <a:cubicBezTo>
                    <a:pt x="11866" y="19610"/>
                    <a:pt x="11888" y="19598"/>
                    <a:pt x="11898" y="19577"/>
                  </a:cubicBezTo>
                  <a:cubicBezTo>
                    <a:pt x="12122" y="19278"/>
                    <a:pt x="12229" y="18884"/>
                    <a:pt x="12293" y="18521"/>
                  </a:cubicBezTo>
                  <a:cubicBezTo>
                    <a:pt x="12346" y="18222"/>
                    <a:pt x="12389" y="17881"/>
                    <a:pt x="12367" y="17571"/>
                  </a:cubicBezTo>
                  <a:cubicBezTo>
                    <a:pt x="12474" y="16824"/>
                    <a:pt x="12431" y="16056"/>
                    <a:pt x="12303" y="15341"/>
                  </a:cubicBezTo>
                  <a:cubicBezTo>
                    <a:pt x="11994" y="13687"/>
                    <a:pt x="11258" y="12119"/>
                    <a:pt x="10553" y="10604"/>
                  </a:cubicBezTo>
                  <a:cubicBezTo>
                    <a:pt x="9796" y="8960"/>
                    <a:pt x="8974" y="7338"/>
                    <a:pt x="8142" y="5727"/>
                  </a:cubicBezTo>
                  <a:cubicBezTo>
                    <a:pt x="7726" y="4927"/>
                    <a:pt x="7299" y="4137"/>
                    <a:pt x="6830" y="3369"/>
                  </a:cubicBezTo>
                  <a:cubicBezTo>
                    <a:pt x="6413" y="2696"/>
                    <a:pt x="5986" y="2024"/>
                    <a:pt x="5474" y="1427"/>
                  </a:cubicBezTo>
                  <a:cubicBezTo>
                    <a:pt x="4836" y="686"/>
                    <a:pt x="3927" y="0"/>
                    <a:pt x="29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9"/>
          <p:cNvSpPr/>
          <p:nvPr/>
        </p:nvSpPr>
        <p:spPr>
          <a:xfrm rot="-5400000">
            <a:off x="8599025" y="1565371"/>
            <a:ext cx="1549848" cy="1364649"/>
          </a:xfrm>
          <a:custGeom>
            <a:avLst/>
            <a:gdLst/>
            <a:ahLst/>
            <a:cxnLst/>
            <a:rect l="l" t="t" r="r" b="b"/>
            <a:pathLst>
              <a:path w="34830" h="30668" extrusionOk="0">
                <a:moveTo>
                  <a:pt x="15302" y="363"/>
                </a:moveTo>
                <a:cubicBezTo>
                  <a:pt x="19509" y="363"/>
                  <a:pt x="23164" y="2568"/>
                  <a:pt x="28384" y="5343"/>
                </a:cubicBezTo>
                <a:cubicBezTo>
                  <a:pt x="29771" y="6101"/>
                  <a:pt x="31063" y="6752"/>
                  <a:pt x="32514" y="9388"/>
                </a:cubicBezTo>
                <a:cubicBezTo>
                  <a:pt x="34210" y="12450"/>
                  <a:pt x="34552" y="21776"/>
                  <a:pt x="34402" y="23089"/>
                </a:cubicBezTo>
                <a:cubicBezTo>
                  <a:pt x="33741" y="26620"/>
                  <a:pt x="29974" y="29897"/>
                  <a:pt x="28363" y="29982"/>
                </a:cubicBezTo>
                <a:cubicBezTo>
                  <a:pt x="26653" y="30094"/>
                  <a:pt x="26360" y="30400"/>
                  <a:pt x="25522" y="30400"/>
                </a:cubicBezTo>
                <a:cubicBezTo>
                  <a:pt x="25482" y="30400"/>
                  <a:pt x="25440" y="30399"/>
                  <a:pt x="25396" y="30398"/>
                </a:cubicBezTo>
                <a:cubicBezTo>
                  <a:pt x="23732" y="30291"/>
                  <a:pt x="21278" y="29257"/>
                  <a:pt x="19667" y="28755"/>
                </a:cubicBezTo>
                <a:cubicBezTo>
                  <a:pt x="19007" y="28555"/>
                  <a:pt x="18663" y="28523"/>
                  <a:pt x="18418" y="28523"/>
                </a:cubicBezTo>
                <a:cubicBezTo>
                  <a:pt x="18299" y="28523"/>
                  <a:pt x="18203" y="28530"/>
                  <a:pt x="18105" y="28530"/>
                </a:cubicBezTo>
                <a:cubicBezTo>
                  <a:pt x="17985" y="28530"/>
                  <a:pt x="17863" y="28519"/>
                  <a:pt x="17692" y="28467"/>
                </a:cubicBezTo>
                <a:cubicBezTo>
                  <a:pt x="17372" y="28370"/>
                  <a:pt x="17116" y="28189"/>
                  <a:pt x="16743" y="28104"/>
                </a:cubicBezTo>
                <a:cubicBezTo>
                  <a:pt x="16446" y="28034"/>
                  <a:pt x="16194" y="28018"/>
                  <a:pt x="15948" y="28018"/>
                </a:cubicBezTo>
                <a:cubicBezTo>
                  <a:pt x="15744" y="28018"/>
                  <a:pt x="15544" y="28029"/>
                  <a:pt x="15325" y="28029"/>
                </a:cubicBezTo>
                <a:cubicBezTo>
                  <a:pt x="14922" y="28029"/>
                  <a:pt x="14456" y="27992"/>
                  <a:pt x="13787" y="27784"/>
                </a:cubicBezTo>
                <a:cubicBezTo>
                  <a:pt x="11012" y="26952"/>
                  <a:pt x="11909" y="27474"/>
                  <a:pt x="10234" y="27144"/>
                </a:cubicBezTo>
                <a:cubicBezTo>
                  <a:pt x="9821" y="27068"/>
                  <a:pt x="9525" y="27041"/>
                  <a:pt x="9314" y="27041"/>
                </a:cubicBezTo>
                <a:cubicBezTo>
                  <a:pt x="8968" y="27041"/>
                  <a:pt x="8853" y="27114"/>
                  <a:pt x="8831" y="27163"/>
                </a:cubicBezTo>
                <a:lnTo>
                  <a:pt x="8831" y="27163"/>
                </a:lnTo>
                <a:cubicBezTo>
                  <a:pt x="8824" y="27145"/>
                  <a:pt x="8789" y="27135"/>
                  <a:pt x="8725" y="27135"/>
                </a:cubicBezTo>
                <a:cubicBezTo>
                  <a:pt x="8567" y="27135"/>
                  <a:pt x="8237" y="27198"/>
                  <a:pt x="7747" y="27367"/>
                </a:cubicBezTo>
                <a:cubicBezTo>
                  <a:pt x="7491" y="27367"/>
                  <a:pt x="5891" y="26439"/>
                  <a:pt x="4461" y="24550"/>
                </a:cubicBezTo>
                <a:cubicBezTo>
                  <a:pt x="3277" y="22950"/>
                  <a:pt x="3810" y="23345"/>
                  <a:pt x="2412" y="19610"/>
                </a:cubicBezTo>
                <a:cubicBezTo>
                  <a:pt x="1890" y="18233"/>
                  <a:pt x="2210" y="18767"/>
                  <a:pt x="1932" y="17455"/>
                </a:cubicBezTo>
                <a:cubicBezTo>
                  <a:pt x="1068" y="13624"/>
                  <a:pt x="2807" y="11788"/>
                  <a:pt x="3885" y="9452"/>
                </a:cubicBezTo>
                <a:cubicBezTo>
                  <a:pt x="4439" y="8257"/>
                  <a:pt x="4130" y="8982"/>
                  <a:pt x="4909" y="7915"/>
                </a:cubicBezTo>
                <a:cubicBezTo>
                  <a:pt x="6414" y="5685"/>
                  <a:pt x="6702" y="2846"/>
                  <a:pt x="11045" y="1086"/>
                </a:cubicBezTo>
                <a:cubicBezTo>
                  <a:pt x="12565" y="586"/>
                  <a:pt x="13962" y="363"/>
                  <a:pt x="15302" y="363"/>
                </a:cubicBezTo>
                <a:close/>
                <a:moveTo>
                  <a:pt x="15417" y="0"/>
                </a:moveTo>
                <a:cubicBezTo>
                  <a:pt x="7933" y="0"/>
                  <a:pt x="6404" y="4471"/>
                  <a:pt x="4984" y="7126"/>
                </a:cubicBezTo>
                <a:cubicBezTo>
                  <a:pt x="4365" y="8267"/>
                  <a:pt x="4024" y="8342"/>
                  <a:pt x="3789" y="8886"/>
                </a:cubicBezTo>
                <a:cubicBezTo>
                  <a:pt x="1548" y="14360"/>
                  <a:pt x="0" y="13752"/>
                  <a:pt x="3372" y="23068"/>
                </a:cubicBezTo>
                <a:cubicBezTo>
                  <a:pt x="3981" y="24444"/>
                  <a:pt x="5144" y="25906"/>
                  <a:pt x="6616" y="26994"/>
                </a:cubicBezTo>
                <a:cubicBezTo>
                  <a:pt x="7287" y="27422"/>
                  <a:pt x="7552" y="27552"/>
                  <a:pt x="7763" y="27552"/>
                </a:cubicBezTo>
                <a:cubicBezTo>
                  <a:pt x="7932" y="27552"/>
                  <a:pt x="8066" y="27469"/>
                  <a:pt x="8345" y="27389"/>
                </a:cubicBezTo>
                <a:cubicBezTo>
                  <a:pt x="8640" y="27309"/>
                  <a:pt x="8798" y="27233"/>
                  <a:pt x="8827" y="27185"/>
                </a:cubicBezTo>
                <a:lnTo>
                  <a:pt x="8827" y="27185"/>
                </a:lnTo>
                <a:cubicBezTo>
                  <a:pt x="8829" y="27199"/>
                  <a:pt x="8840" y="27208"/>
                  <a:pt x="8853" y="27208"/>
                </a:cubicBezTo>
                <a:cubicBezTo>
                  <a:pt x="8855" y="27208"/>
                  <a:pt x="8856" y="27208"/>
                  <a:pt x="8857" y="27208"/>
                </a:cubicBezTo>
                <a:cubicBezTo>
                  <a:pt x="8993" y="27200"/>
                  <a:pt x="9116" y="27197"/>
                  <a:pt x="9228" y="27197"/>
                </a:cubicBezTo>
                <a:cubicBezTo>
                  <a:pt x="10051" y="27197"/>
                  <a:pt x="10265" y="27381"/>
                  <a:pt x="10810" y="27400"/>
                </a:cubicBezTo>
                <a:cubicBezTo>
                  <a:pt x="13253" y="27538"/>
                  <a:pt x="13125" y="27880"/>
                  <a:pt x="14331" y="28114"/>
                </a:cubicBezTo>
                <a:cubicBezTo>
                  <a:pt x="14762" y="28198"/>
                  <a:pt x="15110" y="28210"/>
                  <a:pt x="15425" y="28210"/>
                </a:cubicBezTo>
                <a:cubicBezTo>
                  <a:pt x="15555" y="28210"/>
                  <a:pt x="15679" y="28208"/>
                  <a:pt x="15801" y="28208"/>
                </a:cubicBezTo>
                <a:cubicBezTo>
                  <a:pt x="16258" y="28208"/>
                  <a:pt x="16686" y="28237"/>
                  <a:pt x="17265" y="28510"/>
                </a:cubicBezTo>
                <a:cubicBezTo>
                  <a:pt x="17698" y="28708"/>
                  <a:pt x="17927" y="28738"/>
                  <a:pt x="18146" y="28738"/>
                </a:cubicBezTo>
                <a:cubicBezTo>
                  <a:pt x="18242" y="28738"/>
                  <a:pt x="18336" y="28732"/>
                  <a:pt x="18444" y="28732"/>
                </a:cubicBezTo>
                <a:cubicBezTo>
                  <a:pt x="18595" y="28732"/>
                  <a:pt x="18775" y="28743"/>
                  <a:pt x="19026" y="28797"/>
                </a:cubicBezTo>
                <a:cubicBezTo>
                  <a:pt x="20274" y="29075"/>
                  <a:pt x="22121" y="29907"/>
                  <a:pt x="23892" y="30388"/>
                </a:cubicBezTo>
                <a:cubicBezTo>
                  <a:pt x="24709" y="30595"/>
                  <a:pt x="25240" y="30668"/>
                  <a:pt x="25650" y="30668"/>
                </a:cubicBezTo>
                <a:cubicBezTo>
                  <a:pt x="26419" y="30668"/>
                  <a:pt x="26763" y="30414"/>
                  <a:pt x="27765" y="30324"/>
                </a:cubicBezTo>
                <a:cubicBezTo>
                  <a:pt x="27891" y="30313"/>
                  <a:pt x="28005" y="30312"/>
                  <a:pt x="28115" y="30312"/>
                </a:cubicBezTo>
                <a:cubicBezTo>
                  <a:pt x="28153" y="30312"/>
                  <a:pt x="28191" y="30312"/>
                  <a:pt x="28228" y="30312"/>
                </a:cubicBezTo>
                <a:cubicBezTo>
                  <a:pt x="28647" y="30312"/>
                  <a:pt x="29040" y="30292"/>
                  <a:pt x="29857" y="29800"/>
                </a:cubicBezTo>
                <a:cubicBezTo>
                  <a:pt x="31084" y="29053"/>
                  <a:pt x="32268" y="27837"/>
                  <a:pt x="33143" y="26653"/>
                </a:cubicBezTo>
                <a:cubicBezTo>
                  <a:pt x="34819" y="24305"/>
                  <a:pt x="34829" y="23163"/>
                  <a:pt x="34786" y="20901"/>
                </a:cubicBezTo>
                <a:cubicBezTo>
                  <a:pt x="34371" y="5856"/>
                  <a:pt x="30892" y="6443"/>
                  <a:pt x="24255" y="2794"/>
                </a:cubicBezTo>
                <a:cubicBezTo>
                  <a:pt x="21619" y="1364"/>
                  <a:pt x="19069" y="307"/>
                  <a:pt x="16273" y="19"/>
                </a:cubicBezTo>
                <a:cubicBezTo>
                  <a:pt x="15979" y="7"/>
                  <a:pt x="15694" y="0"/>
                  <a:pt x="15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txBox="1">
            <a:spLocks noGrp="1"/>
          </p:cNvSpPr>
          <p:nvPr>
            <p:ph type="title"/>
          </p:nvPr>
        </p:nvSpPr>
        <p:spPr>
          <a:xfrm>
            <a:off x="2135550" y="1551300"/>
            <a:ext cx="4872900" cy="13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7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92" name="Google Shape;292;p9"/>
          <p:cNvSpPr txBox="1">
            <a:spLocks noGrp="1"/>
          </p:cNvSpPr>
          <p:nvPr>
            <p:ph type="subTitle" idx="1"/>
          </p:nvPr>
        </p:nvSpPr>
        <p:spPr>
          <a:xfrm>
            <a:off x="2135550" y="29211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3"/>
        <p:cNvGrpSpPr/>
        <p:nvPr/>
      </p:nvGrpSpPr>
      <p:grpSpPr>
        <a:xfrm>
          <a:off x="0" y="0"/>
          <a:ext cx="0" cy="0"/>
          <a:chOff x="0" y="0"/>
          <a:chExt cx="0" cy="0"/>
        </a:xfrm>
      </p:grpSpPr>
      <p:sp>
        <p:nvSpPr>
          <p:cNvPr id="294" name="Google Shape;294;p10"/>
          <p:cNvSpPr>
            <a:spLocks noGrp="1"/>
          </p:cNvSpPr>
          <p:nvPr>
            <p:ph type="pic" idx="2"/>
          </p:nvPr>
        </p:nvSpPr>
        <p:spPr>
          <a:xfrm>
            <a:off x="0" y="0"/>
            <a:ext cx="9144000" cy="5143500"/>
          </a:xfrm>
          <a:prstGeom prst="rect">
            <a:avLst/>
          </a:prstGeom>
          <a:noFill/>
          <a:ln>
            <a:noFill/>
          </a:ln>
        </p:spPr>
      </p:sp>
      <p:sp>
        <p:nvSpPr>
          <p:cNvPr id="295" name="Google Shape;29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Headland One"/>
              <a:buNone/>
              <a:defRPr sz="3000">
                <a:solidFill>
                  <a:schemeClr val="dk1"/>
                </a:solidFill>
                <a:latin typeface="Headland One"/>
                <a:ea typeface="Headland One"/>
                <a:cs typeface="Headland One"/>
                <a:sym typeface="Headland One"/>
              </a:defRPr>
            </a:lvl1pPr>
            <a:lvl2pPr lvl="1"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2pPr>
            <a:lvl3pPr lvl="2"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3pPr>
            <a:lvl4pPr lvl="3"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4pPr>
            <a:lvl5pPr lvl="4"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5pPr>
            <a:lvl6pPr lvl="5"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6pPr>
            <a:lvl7pPr lvl="6"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7pPr>
            <a:lvl8pPr lvl="7"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8pPr>
            <a:lvl9pPr lvl="8" rtl="0">
              <a:spcBef>
                <a:spcPts val="0"/>
              </a:spcBef>
              <a:spcAft>
                <a:spcPts val="0"/>
              </a:spcAft>
              <a:buClr>
                <a:schemeClr val="dk1"/>
              </a:buClr>
              <a:buSzPts val="3500"/>
              <a:buFont typeface="Headland One"/>
              <a:buNone/>
              <a:defRPr sz="3500">
                <a:solidFill>
                  <a:schemeClr val="dk1"/>
                </a:solidFill>
                <a:latin typeface="Headland One"/>
                <a:ea typeface="Headland One"/>
                <a:cs typeface="Headland One"/>
                <a:sym typeface="Headland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34"/>
          <p:cNvSpPr txBox="1">
            <a:spLocks noGrp="1"/>
          </p:cNvSpPr>
          <p:nvPr>
            <p:ph type="ctrTitle"/>
          </p:nvPr>
        </p:nvSpPr>
        <p:spPr>
          <a:xfrm>
            <a:off x="1140300" y="1242025"/>
            <a:ext cx="6863400" cy="182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HarvestGuard</a:t>
            </a:r>
            <a:r>
              <a:rPr lang="en" dirty="0"/>
              <a:t>: </a:t>
            </a:r>
            <a:r>
              <a:rPr lang="en-US" dirty="0"/>
              <a:t>Leaf Disease Classification</a:t>
            </a:r>
            <a:endParaRPr dirty="0"/>
          </a:p>
        </p:txBody>
      </p:sp>
      <p:sp>
        <p:nvSpPr>
          <p:cNvPr id="1032" name="Google Shape;1032;p34"/>
          <p:cNvSpPr txBox="1">
            <a:spLocks noGrp="1"/>
          </p:cNvSpPr>
          <p:nvPr>
            <p:ph type="subTitle" idx="1"/>
          </p:nvPr>
        </p:nvSpPr>
        <p:spPr>
          <a:xfrm>
            <a:off x="2091300" y="3224700"/>
            <a:ext cx="4961400" cy="9606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Presented By:</a:t>
            </a:r>
            <a:endParaRPr dirty="0"/>
          </a:p>
          <a:p>
            <a:pPr marL="0" lvl="0" indent="0" algn="ctr" rtl="0">
              <a:lnSpc>
                <a:spcPct val="115000"/>
              </a:lnSpc>
              <a:spcBef>
                <a:spcPts val="0"/>
              </a:spcBef>
              <a:spcAft>
                <a:spcPts val="0"/>
              </a:spcAft>
              <a:buNone/>
            </a:pPr>
            <a:r>
              <a:rPr lang="en-US" dirty="0">
                <a:solidFill>
                  <a:srgbClr val="000000"/>
                </a:solidFill>
              </a:rPr>
              <a:t>Lauren Taylor</a:t>
            </a:r>
            <a:r>
              <a:rPr lang="en" dirty="0">
                <a:solidFill>
                  <a:srgbClr val="000000"/>
                </a:solidFill>
              </a:rPr>
              <a:t>, Prachi Khanna, </a:t>
            </a:r>
            <a:r>
              <a:rPr lang="en-US" dirty="0">
                <a:solidFill>
                  <a:srgbClr val="000000"/>
                </a:solidFill>
              </a:rPr>
              <a:t>Ryan </a:t>
            </a:r>
            <a:r>
              <a:rPr lang="en-US" dirty="0" err="1">
                <a:solidFill>
                  <a:srgbClr val="000000"/>
                </a:solidFill>
              </a:rPr>
              <a:t>Laxamana</a:t>
            </a:r>
            <a:endParaRPr dirty="0">
              <a:solidFill>
                <a:srgbClr val="000000"/>
              </a:solidFill>
            </a:endParaRPr>
          </a:p>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t>
            </a:r>
            <a:r>
              <a:rPr lang="en-US" dirty="0" err="1"/>
              <a:t>HarvestGuard</a:t>
            </a:r>
            <a:r>
              <a:rPr lang="en" dirty="0"/>
              <a:t>?</a:t>
            </a:r>
            <a:endParaRPr dirty="0"/>
          </a:p>
        </p:txBody>
      </p:sp>
      <p:sp>
        <p:nvSpPr>
          <p:cNvPr id="1038" name="Google Shape;1038;p35"/>
          <p:cNvSpPr txBox="1">
            <a:spLocks noGrp="1"/>
          </p:cNvSpPr>
          <p:nvPr>
            <p:ph type="body" idx="1"/>
          </p:nvPr>
        </p:nvSpPr>
        <p:spPr>
          <a:xfrm>
            <a:off x="298899" y="1215751"/>
            <a:ext cx="4877399" cy="36471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sz="1400" b="1" dirty="0"/>
              <a:t>Computer Vision Defined: </a:t>
            </a:r>
            <a:r>
              <a:rPr lang="en-US" sz="1400" dirty="0"/>
              <a:t>Computer vision aims to replicate human vision capabilities by developing techniques for image formation, which involves simulating the human sensory system, and machine perception, which entails emulating the human cognitive system. This enable machines to interpret and understand visual information, similar to how humans perceive and comprehend the visual world. </a:t>
            </a:r>
          </a:p>
          <a:p>
            <a:pPr marL="457200" lvl="0" indent="-317500" algn="just" rtl="0">
              <a:spcBef>
                <a:spcPts val="0"/>
              </a:spcBef>
              <a:spcAft>
                <a:spcPts val="0"/>
              </a:spcAft>
              <a:buSzPts val="1400"/>
              <a:buChar char="●"/>
            </a:pPr>
            <a:endParaRPr sz="1400" dirty="0"/>
          </a:p>
          <a:p>
            <a:pPr marL="457200" lvl="0" indent="-317500" algn="just" rtl="0">
              <a:spcBef>
                <a:spcPts val="0"/>
              </a:spcBef>
              <a:spcAft>
                <a:spcPts val="0"/>
              </a:spcAft>
              <a:buSzPts val="1400"/>
              <a:buChar char="●"/>
            </a:pPr>
            <a:r>
              <a:rPr lang="en" sz="1400" b="1" dirty="0"/>
              <a:t>HarvestGaurd Defined:</a:t>
            </a:r>
            <a:r>
              <a:rPr lang="en" sz="1400" dirty="0"/>
              <a:t> Harvest Guard is </a:t>
            </a:r>
            <a:r>
              <a:rPr lang="en-US" sz="1400" dirty="0"/>
              <a:t>Multi-class object detection and bounding box regression system which aims to identify classes of diseases on leaves and bounding boxes on it. Afrocentric (African) Crop Dataset is used to design the system.</a:t>
            </a:r>
            <a:endParaRPr sz="1400" dirty="0"/>
          </a:p>
        </p:txBody>
      </p:sp>
      <p:pic>
        <p:nvPicPr>
          <p:cNvPr id="6" name="Picture 5">
            <a:extLst>
              <a:ext uri="{FF2B5EF4-FFF2-40B4-BE49-F238E27FC236}">
                <a16:creationId xmlns:a16="http://schemas.microsoft.com/office/drawing/2014/main" id="{7AE56671-3077-4EC7-4F9F-1D79ED9EBE28}"/>
              </a:ext>
            </a:extLst>
          </p:cNvPr>
          <p:cNvPicPr>
            <a:picLocks noChangeAspect="1"/>
          </p:cNvPicPr>
          <p:nvPr/>
        </p:nvPicPr>
        <p:blipFill>
          <a:blip r:embed="rId3"/>
          <a:stretch>
            <a:fillRect/>
          </a:stretch>
        </p:blipFill>
        <p:spPr>
          <a:xfrm>
            <a:off x="5831589" y="1355825"/>
            <a:ext cx="2334401" cy="32129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Dataset</a:t>
            </a:r>
            <a:endParaRPr dirty="0"/>
          </a:p>
        </p:txBody>
      </p:sp>
      <p:sp>
        <p:nvSpPr>
          <p:cNvPr id="1051" name="Google Shape;1051;p36"/>
          <p:cNvSpPr txBox="1">
            <a:spLocks noGrp="1"/>
          </p:cNvSpPr>
          <p:nvPr>
            <p:ph type="body" idx="1"/>
          </p:nvPr>
        </p:nvSpPr>
        <p:spPr>
          <a:xfrm>
            <a:off x="119271" y="1170125"/>
            <a:ext cx="4177046" cy="3388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Barlow"/>
              <a:buChar char="●"/>
            </a:pPr>
            <a:r>
              <a:rPr lang="en-US" sz="1400" b="1" dirty="0"/>
              <a:t>Afrocentric (African) Crop Dataset</a:t>
            </a:r>
            <a:r>
              <a:rPr lang="en" sz="1400" b="1" dirty="0"/>
              <a:t>:</a:t>
            </a:r>
            <a:endParaRPr sz="1400" b="1" dirty="0"/>
          </a:p>
          <a:p>
            <a:pPr marL="914400" lvl="1" indent="-317500" algn="l" rtl="0">
              <a:spcBef>
                <a:spcPts val="0"/>
              </a:spcBef>
              <a:spcAft>
                <a:spcPts val="0"/>
              </a:spcAft>
              <a:buSzPts val="1400"/>
              <a:buChar char="○"/>
            </a:pPr>
            <a:r>
              <a:rPr lang="en-US" sz="1400" dirty="0"/>
              <a:t>The dataset was created and published by a research group at  Kwame Nkrumah University of Science and Technology in Ghana</a:t>
            </a:r>
          </a:p>
          <a:p>
            <a:pPr marL="914400" lvl="1" indent="-317500" algn="l" rtl="0">
              <a:spcBef>
                <a:spcPts val="0"/>
              </a:spcBef>
              <a:spcAft>
                <a:spcPts val="0"/>
              </a:spcAft>
              <a:buSzPts val="1400"/>
              <a:buChar char="○"/>
            </a:pPr>
            <a:r>
              <a:rPr lang="en-US" sz="1400" dirty="0"/>
              <a:t>The dataset represent diverse agricultural scenarios across various African regions. It comprises annotated photos of leaves from a variety of crops, showcasing both healthy specimens and those affected by diseases</a:t>
            </a:r>
          </a:p>
          <a:p>
            <a:pPr marL="914400" lvl="1" indent="-317500" algn="l" rtl="0">
              <a:spcBef>
                <a:spcPts val="0"/>
              </a:spcBef>
              <a:spcAft>
                <a:spcPts val="0"/>
              </a:spcAft>
              <a:buSzPts val="1400"/>
              <a:buChar char="○"/>
            </a:pPr>
            <a:r>
              <a:rPr lang="en-US" sz="1400" dirty="0"/>
              <a:t>The "Afrocentric" dataset is a tailored collection emphasizing the significance of region-specific data for technological solutions.</a:t>
            </a:r>
            <a:endParaRPr sz="1400" dirty="0"/>
          </a:p>
        </p:txBody>
      </p:sp>
      <p:pic>
        <p:nvPicPr>
          <p:cNvPr id="3" name="Picture 2">
            <a:extLst>
              <a:ext uri="{FF2B5EF4-FFF2-40B4-BE49-F238E27FC236}">
                <a16:creationId xmlns:a16="http://schemas.microsoft.com/office/drawing/2014/main" id="{A7B22BE6-9D4F-D73C-7850-FB459EA4FCA4}"/>
              </a:ext>
            </a:extLst>
          </p:cNvPr>
          <p:cNvPicPr>
            <a:picLocks noChangeAspect="1"/>
          </p:cNvPicPr>
          <p:nvPr/>
        </p:nvPicPr>
        <p:blipFill>
          <a:blip r:embed="rId3"/>
          <a:stretch>
            <a:fillRect/>
          </a:stretch>
        </p:blipFill>
        <p:spPr>
          <a:xfrm>
            <a:off x="4585975" y="1363441"/>
            <a:ext cx="4558025" cy="1025719"/>
          </a:xfrm>
          <a:prstGeom prst="rect">
            <a:avLst/>
          </a:prstGeom>
        </p:spPr>
      </p:pic>
      <p:pic>
        <p:nvPicPr>
          <p:cNvPr id="5" name="Picture 4">
            <a:extLst>
              <a:ext uri="{FF2B5EF4-FFF2-40B4-BE49-F238E27FC236}">
                <a16:creationId xmlns:a16="http://schemas.microsoft.com/office/drawing/2014/main" id="{BFDCD849-4138-B56E-E359-B06690D7A3C3}"/>
              </a:ext>
            </a:extLst>
          </p:cNvPr>
          <p:cNvPicPr>
            <a:picLocks noChangeAspect="1"/>
          </p:cNvPicPr>
          <p:nvPr/>
        </p:nvPicPr>
        <p:blipFill>
          <a:blip r:embed="rId4"/>
          <a:stretch>
            <a:fillRect/>
          </a:stretch>
        </p:blipFill>
        <p:spPr>
          <a:xfrm>
            <a:off x="4472987" y="2554979"/>
            <a:ext cx="2230397" cy="848179"/>
          </a:xfrm>
          <a:prstGeom prst="rect">
            <a:avLst/>
          </a:prstGeom>
        </p:spPr>
      </p:pic>
      <p:pic>
        <p:nvPicPr>
          <p:cNvPr id="7" name="Picture 6">
            <a:extLst>
              <a:ext uri="{FF2B5EF4-FFF2-40B4-BE49-F238E27FC236}">
                <a16:creationId xmlns:a16="http://schemas.microsoft.com/office/drawing/2014/main" id="{9050C827-2366-CDCB-87F8-6D763B6AD6BA}"/>
              </a:ext>
            </a:extLst>
          </p:cNvPr>
          <p:cNvPicPr>
            <a:picLocks noChangeAspect="1"/>
          </p:cNvPicPr>
          <p:nvPr/>
        </p:nvPicPr>
        <p:blipFill>
          <a:blip r:embed="rId5"/>
          <a:stretch>
            <a:fillRect/>
          </a:stretch>
        </p:blipFill>
        <p:spPr>
          <a:xfrm>
            <a:off x="6880055" y="2488758"/>
            <a:ext cx="1969747" cy="2010430"/>
          </a:xfrm>
          <a:prstGeom prst="rect">
            <a:avLst/>
          </a:prstGeom>
        </p:spPr>
      </p:pic>
      <p:pic>
        <p:nvPicPr>
          <p:cNvPr id="9" name="Picture 8">
            <a:extLst>
              <a:ext uri="{FF2B5EF4-FFF2-40B4-BE49-F238E27FC236}">
                <a16:creationId xmlns:a16="http://schemas.microsoft.com/office/drawing/2014/main" id="{26D41890-B3F4-177D-8C7C-6AA838109CBF}"/>
              </a:ext>
            </a:extLst>
          </p:cNvPr>
          <p:cNvPicPr>
            <a:picLocks noChangeAspect="1"/>
          </p:cNvPicPr>
          <p:nvPr/>
        </p:nvPicPr>
        <p:blipFill>
          <a:blip r:embed="rId6"/>
          <a:stretch>
            <a:fillRect/>
          </a:stretch>
        </p:blipFill>
        <p:spPr>
          <a:xfrm>
            <a:off x="4472987" y="3493973"/>
            <a:ext cx="2293573" cy="12649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2D8B-D5B6-C393-1863-C907B5B94EF5}"/>
              </a:ext>
            </a:extLst>
          </p:cNvPr>
          <p:cNvSpPr>
            <a:spLocks noGrp="1"/>
          </p:cNvSpPr>
          <p:nvPr>
            <p:ph type="title"/>
          </p:nvPr>
        </p:nvSpPr>
        <p:spPr/>
        <p:txBody>
          <a:bodyPr/>
          <a:lstStyle/>
          <a:p>
            <a:r>
              <a:rPr lang="en-US" dirty="0"/>
              <a:t>EDA, Data Augmentation</a:t>
            </a:r>
          </a:p>
        </p:txBody>
      </p:sp>
      <p:sp>
        <p:nvSpPr>
          <p:cNvPr id="3" name="Text Placeholder 2">
            <a:extLst>
              <a:ext uri="{FF2B5EF4-FFF2-40B4-BE49-F238E27FC236}">
                <a16:creationId xmlns:a16="http://schemas.microsoft.com/office/drawing/2014/main" id="{0F953542-6701-4CD4-1F17-EEE41861E2F2}"/>
              </a:ext>
            </a:extLst>
          </p:cNvPr>
          <p:cNvSpPr>
            <a:spLocks noGrp="1"/>
          </p:cNvSpPr>
          <p:nvPr>
            <p:ph type="body" idx="1"/>
          </p:nvPr>
        </p:nvSpPr>
        <p:spPr/>
        <p:txBody>
          <a:bodyPr/>
          <a:lstStyle/>
          <a:p>
            <a:pPr marL="152400" indent="0">
              <a:buNone/>
            </a:pPr>
            <a:r>
              <a:rPr lang="en-US" sz="1400" b="1" dirty="0"/>
              <a:t>EDA: </a:t>
            </a:r>
            <a:r>
              <a:rPr lang="en-US" sz="1400" dirty="0"/>
              <a:t>Summarized main characteristics of dataset using statistical and graphical visualization. Dataset showcased class imbalance issue among various diseases. </a:t>
            </a:r>
          </a:p>
          <a:p>
            <a:pPr marL="381000" indent="-228600">
              <a:buAutoNum type="alphaLcPeriod"/>
            </a:pPr>
            <a:endParaRPr lang="en-US" dirty="0"/>
          </a:p>
          <a:p>
            <a:pPr marL="152400" indent="0">
              <a:buNone/>
            </a:pPr>
            <a:r>
              <a:rPr lang="en-US" sz="1400" b="1" dirty="0"/>
              <a:t>Addressing Class Imbalance: </a:t>
            </a:r>
            <a:r>
              <a:rPr lang="en-US" sz="1400" dirty="0"/>
              <a:t>Resampling and data augmentation techniques are used. Resampling ensures that each class is represented adequately, while data augmentation introduces variations to the dataset, promoting a more balanced and diverse representation of each class.</a:t>
            </a:r>
          </a:p>
          <a:p>
            <a:pPr marL="152400" indent="0">
              <a:buNone/>
            </a:pPr>
            <a:endParaRPr lang="en-US" sz="1400" dirty="0"/>
          </a:p>
          <a:p>
            <a:pPr marL="152400" indent="0">
              <a:buNone/>
            </a:pPr>
            <a:r>
              <a:rPr lang="en-US" sz="1400" b="1" dirty="0"/>
              <a:t>Augmentation Techniques</a:t>
            </a:r>
            <a:r>
              <a:rPr lang="en-US" sz="1400" dirty="0"/>
              <a:t>: Augmentation techniques, including flipping, rotation, blur, and noise, are applied to generate a more varied dataset. </a:t>
            </a:r>
          </a:p>
          <a:p>
            <a:pPr marL="152400" indent="0">
              <a:buNone/>
            </a:pPr>
            <a:endParaRPr lang="en-US" sz="1400" dirty="0"/>
          </a:p>
          <a:p>
            <a:pPr marL="152400" indent="0">
              <a:buNone/>
            </a:pPr>
            <a:r>
              <a:rPr lang="en-US" sz="1400" b="1" dirty="0"/>
              <a:t>Balanced Dataset Creation</a:t>
            </a:r>
            <a:r>
              <a:rPr lang="en-US" sz="1400" dirty="0"/>
              <a:t>: The creation of a final balanced dataset aims to ensure equal representation of different classes for model training. This step is pivotal in preventing the model from being biased towards classes with larger representations, fostering fairness in the training process.</a:t>
            </a:r>
          </a:p>
          <a:p>
            <a:pPr marL="152400" indent="0">
              <a:buNone/>
            </a:pPr>
            <a:endParaRPr lang="en-US" dirty="0"/>
          </a:p>
        </p:txBody>
      </p:sp>
    </p:spTree>
    <p:extLst>
      <p:ext uri="{BB962C8B-B14F-4D97-AF65-F5344CB8AC3E}">
        <p14:creationId xmlns:p14="http://schemas.microsoft.com/office/powerpoint/2010/main" val="309838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37"/>
          <p:cNvSpPr txBox="1">
            <a:spLocks noGrp="1"/>
          </p:cNvSpPr>
          <p:nvPr>
            <p:ph type="title"/>
          </p:nvPr>
        </p:nvSpPr>
        <p:spPr>
          <a:xfrm>
            <a:off x="632534" y="158778"/>
            <a:ext cx="843195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Multi-class object detection and bounding box regression</a:t>
            </a:r>
            <a:endParaRPr dirty="0"/>
          </a:p>
        </p:txBody>
      </p:sp>
      <p:sp>
        <p:nvSpPr>
          <p:cNvPr id="1061" name="Google Shape;1061;p37"/>
          <p:cNvSpPr txBox="1">
            <a:spLocks noGrp="1"/>
          </p:cNvSpPr>
          <p:nvPr>
            <p:ph type="body" idx="1"/>
          </p:nvPr>
        </p:nvSpPr>
        <p:spPr>
          <a:xfrm>
            <a:off x="720000" y="1478138"/>
            <a:ext cx="7779944" cy="3506583"/>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b="1" dirty="0"/>
              <a:t>A State-of-the-Art Pretrained Language Model: </a:t>
            </a:r>
            <a:endParaRPr sz="1400" b="1" dirty="0"/>
          </a:p>
          <a:p>
            <a:pPr marL="914400" lvl="1" indent="-317500" algn="l" rtl="0">
              <a:spcBef>
                <a:spcPts val="0"/>
              </a:spcBef>
              <a:spcAft>
                <a:spcPts val="0"/>
              </a:spcAft>
              <a:buSzPts val="1400"/>
              <a:buChar char="○"/>
            </a:pPr>
            <a:r>
              <a:rPr lang="en-US" sz="1400" dirty="0"/>
              <a:t>VGG16 is object detection and classification algorithm which is able to classify with 92.7% accuracy. It is one of the popular algorithms for image classification and is easy to use with transfer learning.</a:t>
            </a:r>
          </a:p>
          <a:p>
            <a:pPr marL="914400" lvl="1" indent="-317500" algn="l" rtl="0">
              <a:spcBef>
                <a:spcPts val="0"/>
              </a:spcBef>
              <a:spcAft>
                <a:spcPts val="0"/>
              </a:spcAft>
              <a:buSzPts val="1400"/>
              <a:buChar char="○"/>
            </a:pPr>
            <a:endParaRPr lang="en-US" sz="1400" dirty="0"/>
          </a:p>
          <a:p>
            <a:pPr marL="457200" lvl="0" indent="-317500" algn="l" rtl="0">
              <a:spcBef>
                <a:spcPts val="0"/>
              </a:spcBef>
              <a:spcAft>
                <a:spcPts val="0"/>
              </a:spcAft>
              <a:buSzPts val="1400"/>
              <a:buChar char="●"/>
            </a:pPr>
            <a:r>
              <a:rPr lang="en-US" sz="1400" b="1" dirty="0"/>
              <a:t>A Compact and Efficient Iteration of VGG16:</a:t>
            </a:r>
          </a:p>
          <a:p>
            <a:pPr marL="914400" lvl="1" indent="-317500" algn="l" rtl="0">
              <a:spcBef>
                <a:spcPts val="0"/>
              </a:spcBef>
              <a:spcAft>
                <a:spcPts val="0"/>
              </a:spcAft>
              <a:buSzPts val="1400"/>
              <a:buChar char="○"/>
            </a:pPr>
            <a:r>
              <a:rPr lang="en" sz="1400" dirty="0"/>
              <a:t> </a:t>
            </a:r>
            <a:r>
              <a:rPr lang="en-US" sz="1400" dirty="0"/>
              <a:t>VGG16 network is loaded with weights pre-trained on the ImageNet dataset. We leave off the fully-connected layer head , freeze the body such that weight will not be updates during fine tuning and flatten the output of the network</a:t>
            </a:r>
          </a:p>
          <a:p>
            <a:pPr marL="914400" lvl="1" indent="-317500" algn="l" rtl="0">
              <a:spcBef>
                <a:spcPts val="0"/>
              </a:spcBef>
              <a:spcAft>
                <a:spcPts val="0"/>
              </a:spcAft>
              <a:buSzPts val="1400"/>
              <a:buChar char="○"/>
            </a:pPr>
            <a:r>
              <a:rPr lang="en-US" sz="1400" dirty="0"/>
              <a:t>We created a new layer head responsible for multi-output prediction (i.e., class label and bounding box location).</a:t>
            </a:r>
          </a:p>
          <a:p>
            <a:pPr marL="914400" lvl="1" indent="-317500" algn="l" rtl="0">
              <a:spcBef>
                <a:spcPts val="0"/>
              </a:spcBef>
              <a:spcAft>
                <a:spcPts val="0"/>
              </a:spcAft>
              <a:buSzPts val="1400"/>
              <a:buChar char="○"/>
            </a:pPr>
            <a:endParaRPr sz="1400" dirty="0"/>
          </a:p>
          <a:p>
            <a:pPr marL="457200" lvl="0" indent="-317500" algn="l" rtl="0">
              <a:spcBef>
                <a:spcPts val="0"/>
              </a:spcBef>
              <a:spcAft>
                <a:spcPts val="0"/>
              </a:spcAft>
              <a:buSzPts val="1400"/>
              <a:buChar char="●"/>
            </a:pPr>
            <a:r>
              <a:rPr lang="en" sz="1400" b="1" dirty="0"/>
              <a:t>Fine-Tuned on the </a:t>
            </a:r>
            <a:r>
              <a:rPr lang="en-US" sz="1400" b="1" dirty="0"/>
              <a:t>Afrocentric (African) Crop Dataset:</a:t>
            </a:r>
            <a:endParaRPr sz="1400" b="1" dirty="0"/>
          </a:p>
          <a:p>
            <a:pPr marL="914400" lvl="1" indent="-317500" algn="l" rtl="0">
              <a:spcBef>
                <a:spcPts val="0"/>
              </a:spcBef>
              <a:spcAft>
                <a:spcPts val="0"/>
              </a:spcAft>
              <a:buSzPts val="1400"/>
              <a:buChar char="○"/>
            </a:pPr>
            <a:r>
              <a:rPr lang="en" sz="1400" dirty="0"/>
              <a:t>By training on images of corp with various diseases and annotations, HarvestGuard becomes an expert in identifying classes of disease on leaves and bounding box on it. </a:t>
            </a:r>
            <a:endParaRPr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6" name="Google Shape;1069;p38">
            <a:extLst>
              <a:ext uri="{FF2B5EF4-FFF2-40B4-BE49-F238E27FC236}">
                <a16:creationId xmlns:a16="http://schemas.microsoft.com/office/drawing/2014/main" id="{1EA6173E-06CE-695D-92F9-7EC882CDF968}"/>
              </a:ext>
            </a:extLst>
          </p:cNvPr>
          <p:cNvSpPr/>
          <p:nvPr/>
        </p:nvSpPr>
        <p:spPr>
          <a:xfrm>
            <a:off x="3960393" y="1243849"/>
            <a:ext cx="1803631" cy="3843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latin typeface="Barlow"/>
                <a:ea typeface="Barlow"/>
                <a:cs typeface="Barlow"/>
                <a:sym typeface="Barlow"/>
              </a:rPr>
              <a:t>Training Loop</a:t>
            </a:r>
            <a:endParaRPr dirty="0">
              <a:latin typeface="Barlow"/>
              <a:ea typeface="Barlow"/>
              <a:cs typeface="Barlow"/>
              <a:sym typeface="Barlow"/>
            </a:endParaRPr>
          </a:p>
        </p:txBody>
      </p:sp>
      <p:sp>
        <p:nvSpPr>
          <p:cNvPr id="1066" name="Google Shape;1066;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HarvestGuard Overall Architecture</a:t>
            </a:r>
            <a:endParaRPr dirty="0"/>
          </a:p>
        </p:txBody>
      </p:sp>
      <p:sp>
        <p:nvSpPr>
          <p:cNvPr id="1067" name="Google Shape;1067;p38"/>
          <p:cNvSpPr/>
          <p:nvPr/>
        </p:nvSpPr>
        <p:spPr>
          <a:xfrm>
            <a:off x="55148" y="2690836"/>
            <a:ext cx="1326164" cy="125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Barlow"/>
                <a:ea typeface="Barlow"/>
                <a:cs typeface="Barlow"/>
                <a:sym typeface="Barlow"/>
              </a:rPr>
              <a:t>Afrocentric Crop Dataset</a:t>
            </a:r>
            <a:endParaRPr dirty="0">
              <a:latin typeface="Barlow"/>
              <a:ea typeface="Barlow"/>
              <a:cs typeface="Barlow"/>
              <a:sym typeface="Barlow"/>
            </a:endParaRPr>
          </a:p>
        </p:txBody>
      </p:sp>
      <p:sp>
        <p:nvSpPr>
          <p:cNvPr id="1070" name="Google Shape;1070;p38"/>
          <p:cNvSpPr/>
          <p:nvPr/>
        </p:nvSpPr>
        <p:spPr>
          <a:xfrm>
            <a:off x="6228664" y="2538050"/>
            <a:ext cx="1118341" cy="125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arlow"/>
                <a:ea typeface="Barlow"/>
                <a:cs typeface="Barlow"/>
                <a:sym typeface="Barlow"/>
              </a:rPr>
              <a:t>Fine Tuned Multi Class Model</a:t>
            </a:r>
            <a:endParaRPr dirty="0">
              <a:latin typeface="Barlow"/>
              <a:ea typeface="Barlow"/>
              <a:cs typeface="Barlow"/>
              <a:sym typeface="Barlow"/>
            </a:endParaRPr>
          </a:p>
        </p:txBody>
      </p:sp>
      <p:sp>
        <p:nvSpPr>
          <p:cNvPr id="1071" name="Google Shape;1071;p38"/>
          <p:cNvSpPr/>
          <p:nvPr/>
        </p:nvSpPr>
        <p:spPr>
          <a:xfrm>
            <a:off x="4357854" y="2958395"/>
            <a:ext cx="1064935" cy="9144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Barlow"/>
                <a:ea typeface="Barlow"/>
                <a:cs typeface="Barlow"/>
                <a:sym typeface="Barlow"/>
              </a:rPr>
              <a:t>Trainer</a:t>
            </a:r>
            <a:endParaRPr>
              <a:solidFill>
                <a:schemeClr val="lt1"/>
              </a:solidFill>
              <a:latin typeface="Barlow"/>
              <a:ea typeface="Barlow"/>
              <a:cs typeface="Barlow"/>
              <a:sym typeface="Barlow"/>
            </a:endParaRPr>
          </a:p>
        </p:txBody>
      </p:sp>
      <p:sp>
        <p:nvSpPr>
          <p:cNvPr id="1072" name="Google Shape;1072;p38"/>
          <p:cNvSpPr/>
          <p:nvPr/>
        </p:nvSpPr>
        <p:spPr>
          <a:xfrm>
            <a:off x="4251154" y="1942020"/>
            <a:ext cx="1171636" cy="9144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Barlow"/>
                <a:ea typeface="Barlow"/>
                <a:cs typeface="Barlow"/>
                <a:sym typeface="Barlow"/>
              </a:rPr>
              <a:t>Training Arguments</a:t>
            </a:r>
            <a:endParaRPr dirty="0">
              <a:solidFill>
                <a:schemeClr val="lt1"/>
              </a:solidFill>
              <a:latin typeface="Barlow"/>
              <a:ea typeface="Barlow"/>
              <a:cs typeface="Barlow"/>
              <a:sym typeface="Barlow"/>
            </a:endParaRPr>
          </a:p>
        </p:txBody>
      </p:sp>
      <p:sp>
        <p:nvSpPr>
          <p:cNvPr id="1073" name="Google Shape;1073;p38"/>
          <p:cNvSpPr/>
          <p:nvPr/>
        </p:nvSpPr>
        <p:spPr>
          <a:xfrm>
            <a:off x="4357854" y="3974770"/>
            <a:ext cx="1064935" cy="9144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Barlow"/>
                <a:ea typeface="Barlow"/>
                <a:cs typeface="Barlow"/>
                <a:sym typeface="Barlow"/>
              </a:rPr>
              <a:t>Evaluation</a:t>
            </a:r>
            <a:endParaRPr>
              <a:solidFill>
                <a:schemeClr val="lt1"/>
              </a:solidFill>
              <a:latin typeface="Barlow"/>
              <a:ea typeface="Barlow"/>
              <a:cs typeface="Barlow"/>
              <a:sym typeface="Barlow"/>
            </a:endParaRPr>
          </a:p>
        </p:txBody>
      </p:sp>
      <p:cxnSp>
        <p:nvCxnSpPr>
          <p:cNvPr id="1074" name="Google Shape;1074;p38"/>
          <p:cNvCxnSpPr>
            <a:cxnSpLocks/>
            <a:stCxn id="1067" idx="3"/>
          </p:cNvCxnSpPr>
          <p:nvPr/>
        </p:nvCxnSpPr>
        <p:spPr>
          <a:xfrm flipV="1">
            <a:off x="1381312" y="2985251"/>
            <a:ext cx="583350" cy="333185"/>
          </a:xfrm>
          <a:prstGeom prst="bentConnector3">
            <a:avLst>
              <a:gd name="adj1" fmla="val 50000"/>
            </a:avLst>
          </a:prstGeom>
          <a:noFill/>
          <a:ln w="9525" cap="flat" cmpd="sng">
            <a:solidFill>
              <a:srgbClr val="000000"/>
            </a:solidFill>
            <a:prstDash val="solid"/>
            <a:round/>
            <a:headEnd type="none" w="med" len="med"/>
            <a:tailEnd type="triangle" w="med" len="med"/>
          </a:ln>
        </p:spPr>
      </p:cxnSp>
      <p:cxnSp>
        <p:nvCxnSpPr>
          <p:cNvPr id="1076" name="Google Shape;1076;p38"/>
          <p:cNvCxnSpPr>
            <a:cxnSpLocks/>
          </p:cNvCxnSpPr>
          <p:nvPr/>
        </p:nvCxnSpPr>
        <p:spPr>
          <a:xfrm flipH="1" flipV="1">
            <a:off x="5057029" y="1243850"/>
            <a:ext cx="747423" cy="1921800"/>
          </a:xfrm>
          <a:prstGeom prst="bentConnector4">
            <a:avLst>
              <a:gd name="adj1" fmla="val -30585"/>
              <a:gd name="adj2" fmla="val 111895"/>
            </a:avLst>
          </a:prstGeom>
          <a:noFill/>
          <a:ln w="9525" cap="flat" cmpd="sng">
            <a:solidFill>
              <a:srgbClr val="000000"/>
            </a:solidFill>
            <a:prstDash val="solid"/>
            <a:round/>
            <a:headEnd type="none" w="med" len="med"/>
            <a:tailEnd type="triangle" w="med" len="med"/>
          </a:ln>
        </p:spPr>
      </p:cxnSp>
      <p:cxnSp>
        <p:nvCxnSpPr>
          <p:cNvPr id="1077" name="Google Shape;1077;p38"/>
          <p:cNvCxnSpPr>
            <a:cxnSpLocks/>
            <a:stCxn id="16" idx="3"/>
            <a:endCxn id="1070" idx="1"/>
          </p:cNvCxnSpPr>
          <p:nvPr/>
        </p:nvCxnSpPr>
        <p:spPr>
          <a:xfrm>
            <a:off x="5764024" y="3165649"/>
            <a:ext cx="464640" cy="1"/>
          </a:xfrm>
          <a:prstGeom prst="straightConnector1">
            <a:avLst/>
          </a:prstGeom>
          <a:noFill/>
          <a:ln w="9525" cap="flat" cmpd="sng">
            <a:solidFill>
              <a:srgbClr val="000000"/>
            </a:solidFill>
            <a:prstDash val="solid"/>
            <a:round/>
            <a:headEnd type="none" w="med" len="med"/>
            <a:tailEnd type="triangle" w="med" len="med"/>
          </a:ln>
        </p:spPr>
      </p:cxnSp>
      <p:cxnSp>
        <p:nvCxnSpPr>
          <p:cNvPr id="1078" name="Google Shape;1078;p38"/>
          <p:cNvCxnSpPr>
            <a:cxnSpLocks/>
            <a:stCxn id="1070" idx="3"/>
          </p:cNvCxnSpPr>
          <p:nvPr/>
        </p:nvCxnSpPr>
        <p:spPr>
          <a:xfrm>
            <a:off x="7347005" y="3165650"/>
            <a:ext cx="629759" cy="0"/>
          </a:xfrm>
          <a:prstGeom prst="straightConnector1">
            <a:avLst/>
          </a:prstGeom>
          <a:noFill/>
          <a:ln w="9525" cap="flat" cmpd="sng">
            <a:solidFill>
              <a:srgbClr val="000000"/>
            </a:solidFill>
            <a:prstDash val="solid"/>
            <a:round/>
            <a:headEnd type="none" w="med" len="med"/>
            <a:tailEnd type="triangle" w="med" len="med"/>
          </a:ln>
        </p:spPr>
      </p:cxnSp>
      <p:sp>
        <p:nvSpPr>
          <p:cNvPr id="5" name="Google Shape;1069;p38">
            <a:extLst>
              <a:ext uri="{FF2B5EF4-FFF2-40B4-BE49-F238E27FC236}">
                <a16:creationId xmlns:a16="http://schemas.microsoft.com/office/drawing/2014/main" id="{D6A42DF2-D503-B638-D4F9-4E32148DC45E}"/>
              </a:ext>
            </a:extLst>
          </p:cNvPr>
          <p:cNvSpPr/>
          <p:nvPr/>
        </p:nvSpPr>
        <p:spPr>
          <a:xfrm>
            <a:off x="1922624" y="1243849"/>
            <a:ext cx="1803631" cy="3843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latin typeface="Barlow"/>
                <a:ea typeface="Barlow"/>
                <a:cs typeface="Barlow"/>
                <a:sym typeface="Barlow"/>
              </a:rPr>
              <a:t>Data Processing</a:t>
            </a:r>
            <a:endParaRPr dirty="0">
              <a:latin typeface="Barlow"/>
              <a:ea typeface="Barlow"/>
              <a:cs typeface="Barlow"/>
              <a:sym typeface="Barlow"/>
            </a:endParaRPr>
          </a:p>
        </p:txBody>
      </p:sp>
      <p:sp>
        <p:nvSpPr>
          <p:cNvPr id="13" name="Google Shape;1072;p38">
            <a:extLst>
              <a:ext uri="{FF2B5EF4-FFF2-40B4-BE49-F238E27FC236}">
                <a16:creationId xmlns:a16="http://schemas.microsoft.com/office/drawing/2014/main" id="{1E8FEB20-02F0-2E4A-027F-5F5F49BF1D9A}"/>
              </a:ext>
            </a:extLst>
          </p:cNvPr>
          <p:cNvSpPr/>
          <p:nvPr/>
        </p:nvSpPr>
        <p:spPr>
          <a:xfrm>
            <a:off x="2269624" y="1887182"/>
            <a:ext cx="1151976" cy="9144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Barlow"/>
                <a:ea typeface="Barlow"/>
                <a:cs typeface="Barlow"/>
                <a:sym typeface="Barlow"/>
              </a:rPr>
              <a:t>EDA</a:t>
            </a:r>
            <a:endParaRPr dirty="0">
              <a:solidFill>
                <a:schemeClr val="lt1"/>
              </a:solidFill>
              <a:latin typeface="Barlow"/>
              <a:ea typeface="Barlow"/>
              <a:cs typeface="Barlow"/>
              <a:sym typeface="Barlow"/>
            </a:endParaRPr>
          </a:p>
        </p:txBody>
      </p:sp>
      <p:sp>
        <p:nvSpPr>
          <p:cNvPr id="14" name="Google Shape;1072;p38">
            <a:extLst>
              <a:ext uri="{FF2B5EF4-FFF2-40B4-BE49-F238E27FC236}">
                <a16:creationId xmlns:a16="http://schemas.microsoft.com/office/drawing/2014/main" id="{38A72CE7-93D0-CEEC-B1AB-6A17180832FA}"/>
              </a:ext>
            </a:extLst>
          </p:cNvPr>
          <p:cNvSpPr/>
          <p:nvPr/>
        </p:nvSpPr>
        <p:spPr>
          <a:xfrm>
            <a:off x="2270949" y="2942376"/>
            <a:ext cx="1151976" cy="9144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Barlow"/>
                <a:ea typeface="Barlow"/>
                <a:cs typeface="Barlow"/>
                <a:sym typeface="Barlow"/>
              </a:rPr>
              <a:t>Image Dataset Augment-ation</a:t>
            </a:r>
            <a:endParaRPr dirty="0">
              <a:solidFill>
                <a:schemeClr val="lt1"/>
              </a:solidFill>
              <a:latin typeface="Barlow"/>
              <a:ea typeface="Barlow"/>
              <a:cs typeface="Barlow"/>
              <a:sym typeface="Barlow"/>
            </a:endParaRPr>
          </a:p>
        </p:txBody>
      </p:sp>
      <p:sp>
        <p:nvSpPr>
          <p:cNvPr id="15" name="Google Shape;1072;p38">
            <a:extLst>
              <a:ext uri="{FF2B5EF4-FFF2-40B4-BE49-F238E27FC236}">
                <a16:creationId xmlns:a16="http://schemas.microsoft.com/office/drawing/2014/main" id="{2B4CF109-7E72-D76B-EF60-9E6AC555B453}"/>
              </a:ext>
            </a:extLst>
          </p:cNvPr>
          <p:cNvSpPr/>
          <p:nvPr/>
        </p:nvSpPr>
        <p:spPr>
          <a:xfrm>
            <a:off x="2292283" y="4014912"/>
            <a:ext cx="1151976" cy="9144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Barlow"/>
                <a:ea typeface="Barlow"/>
                <a:cs typeface="Barlow"/>
                <a:sym typeface="Barlow"/>
              </a:rPr>
              <a:t>Images and bounding boxs  resizing </a:t>
            </a:r>
            <a:endParaRPr dirty="0">
              <a:solidFill>
                <a:schemeClr val="lt1"/>
              </a:solidFill>
              <a:latin typeface="Barlow"/>
              <a:ea typeface="Barlow"/>
              <a:cs typeface="Barlow"/>
              <a:sym typeface="Barlow"/>
            </a:endParaRPr>
          </a:p>
        </p:txBody>
      </p:sp>
      <p:cxnSp>
        <p:nvCxnSpPr>
          <p:cNvPr id="17" name="Google Shape;1077;p38">
            <a:extLst>
              <a:ext uri="{FF2B5EF4-FFF2-40B4-BE49-F238E27FC236}">
                <a16:creationId xmlns:a16="http://schemas.microsoft.com/office/drawing/2014/main" id="{AD0C8982-4B13-E61C-264C-A8BF3E12DA33}"/>
              </a:ext>
            </a:extLst>
          </p:cNvPr>
          <p:cNvCxnSpPr>
            <a:cxnSpLocks/>
          </p:cNvCxnSpPr>
          <p:nvPr/>
        </p:nvCxnSpPr>
        <p:spPr>
          <a:xfrm>
            <a:off x="3715228" y="3144152"/>
            <a:ext cx="245165" cy="0"/>
          </a:xfrm>
          <a:prstGeom prst="straightConnector1">
            <a:avLst/>
          </a:prstGeom>
          <a:noFill/>
          <a:ln w="9525" cap="flat" cmpd="sng">
            <a:solidFill>
              <a:srgbClr val="000000"/>
            </a:solidFill>
            <a:prstDash val="solid"/>
            <a:round/>
            <a:headEnd type="none" w="med" len="med"/>
            <a:tailEnd type="triangle" w="med" len="med"/>
          </a:ln>
        </p:spPr>
      </p:cxnSp>
      <p:sp>
        <p:nvSpPr>
          <p:cNvPr id="19" name="Google Shape;1070;p38">
            <a:extLst>
              <a:ext uri="{FF2B5EF4-FFF2-40B4-BE49-F238E27FC236}">
                <a16:creationId xmlns:a16="http://schemas.microsoft.com/office/drawing/2014/main" id="{6B44C91F-FF21-B463-B111-098C280A7126}"/>
              </a:ext>
            </a:extLst>
          </p:cNvPr>
          <p:cNvSpPr/>
          <p:nvPr/>
        </p:nvSpPr>
        <p:spPr>
          <a:xfrm>
            <a:off x="7978500" y="2571750"/>
            <a:ext cx="1118341" cy="125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arlow"/>
                <a:ea typeface="Barlow"/>
                <a:cs typeface="Barlow"/>
                <a:sym typeface="Barlow"/>
              </a:rPr>
              <a:t>Results Prediction</a:t>
            </a:r>
            <a:endParaRPr dirty="0">
              <a:latin typeface="Barlow"/>
              <a:ea typeface="Barlow"/>
              <a:cs typeface="Barlow"/>
              <a:sym typeface="Barlow"/>
            </a:endParaRPr>
          </a:p>
        </p:txBody>
      </p:sp>
    </p:spTree>
    <p:extLst>
      <p:ext uri="{BB962C8B-B14F-4D97-AF65-F5344CB8AC3E}">
        <p14:creationId xmlns:p14="http://schemas.microsoft.com/office/powerpoint/2010/main" val="56564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1092" name="Google Shape;1092;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Results</a:t>
            </a:r>
            <a:endParaRPr/>
          </a:p>
        </p:txBody>
      </p:sp>
      <p:sp>
        <p:nvSpPr>
          <p:cNvPr id="1093" name="Google Shape;1093;p40"/>
          <p:cNvSpPr txBox="1">
            <a:spLocks noGrp="1"/>
          </p:cNvSpPr>
          <p:nvPr>
            <p:ph type="body" idx="1"/>
          </p:nvPr>
        </p:nvSpPr>
        <p:spPr>
          <a:xfrm>
            <a:off x="620875" y="1144125"/>
            <a:ext cx="7097700" cy="39348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sz="1400" b="1" dirty="0"/>
              <a:t>Accuracy:</a:t>
            </a:r>
            <a:r>
              <a:rPr lang="en" sz="1400" dirty="0"/>
              <a:t> The model achieved an accuracy of approximately 50.8% on bounding boxes and 59.2% on the class labes. Accuracy represents the proportion of correctly predicted answers out of the total predictions, providing a general measure of the model's correctness.</a:t>
            </a:r>
          </a:p>
          <a:p>
            <a:pPr marL="457200" lvl="0" indent="-317500" algn="just" rtl="0">
              <a:spcBef>
                <a:spcPts val="0"/>
              </a:spcBef>
              <a:spcAft>
                <a:spcPts val="0"/>
              </a:spcAft>
              <a:buSzPts val="1400"/>
              <a:buChar char="●"/>
            </a:pPr>
            <a:r>
              <a:rPr lang="en" sz="1400" b="1" dirty="0"/>
              <a:t>MSE ( Mean Squared Error)</a:t>
            </a:r>
            <a:r>
              <a:rPr lang="en" sz="1400" dirty="0"/>
              <a:t> - </a:t>
            </a:r>
            <a:r>
              <a:rPr lang="en-US" sz="1400" dirty="0"/>
              <a:t>The model achieved MSE of approximately 6.37% on bounding boxes. MSE  evaluate the average of the squares of the errors between the true and predicted values. </a:t>
            </a:r>
            <a:endParaRPr sz="1400" dirty="0"/>
          </a:p>
          <a:p>
            <a:pPr marL="457200" lvl="0" indent="-317500" algn="just" rtl="0">
              <a:spcBef>
                <a:spcPts val="0"/>
              </a:spcBef>
              <a:spcAft>
                <a:spcPts val="0"/>
              </a:spcAft>
              <a:buSzPts val="1400"/>
              <a:buChar char="●"/>
            </a:pPr>
            <a:r>
              <a:rPr lang="en" sz="1400" b="1" dirty="0"/>
              <a:t>Precision (Micro Average):</a:t>
            </a:r>
            <a:r>
              <a:rPr lang="en" sz="1400" dirty="0"/>
              <a:t> The model demonstrated a micro average precision of approximately 81.2%. Precision reflects the proportion of true positive predictions among all positive predictions, giving an indication of the model's ability to avoid false positives.</a:t>
            </a:r>
            <a:endParaRPr sz="1400" dirty="0"/>
          </a:p>
          <a:p>
            <a:pPr marL="457200" lvl="0" indent="-317500" algn="just" rtl="0">
              <a:spcBef>
                <a:spcPts val="0"/>
              </a:spcBef>
              <a:spcAft>
                <a:spcPts val="0"/>
              </a:spcAft>
              <a:buSzPts val="1400"/>
              <a:buChar char="●"/>
            </a:pPr>
            <a:r>
              <a:rPr lang="en" sz="1400" b="1" dirty="0"/>
              <a:t>Recall (Micro Average):</a:t>
            </a:r>
            <a:r>
              <a:rPr lang="en" sz="1400" dirty="0"/>
              <a:t> The model exhibited a micro average recall of about 40.9%. Recall signifies the proportion of true positive predictions among all actual positives, indicating the model's ability to capture all relevant instances.</a:t>
            </a:r>
            <a:endParaRPr sz="1400" dirty="0"/>
          </a:p>
          <a:p>
            <a:pPr marL="457200" lvl="0" indent="-317500" algn="just" rtl="0">
              <a:spcBef>
                <a:spcPts val="0"/>
              </a:spcBef>
              <a:spcAft>
                <a:spcPts val="0"/>
              </a:spcAft>
              <a:buSzPts val="1400"/>
              <a:buChar char="●"/>
            </a:pPr>
            <a:r>
              <a:rPr lang="en" sz="1400" dirty="0"/>
              <a:t> </a:t>
            </a:r>
            <a:r>
              <a:rPr lang="en" sz="1400" b="1" dirty="0"/>
              <a:t>F1 Score (Micro Average):</a:t>
            </a:r>
            <a:r>
              <a:rPr lang="en" sz="1400" dirty="0"/>
              <a:t> The model obtained a micro average F1 score of approximately 54.42%. The F1 score is a balanced metric considering both precision and recall, providing a measure of overall model performance.</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Findings and Feedback</a:t>
            </a:r>
            <a:endParaRPr/>
          </a:p>
        </p:txBody>
      </p:sp>
      <p:sp>
        <p:nvSpPr>
          <p:cNvPr id="1099" name="Google Shape;1099;p41"/>
          <p:cNvSpPr txBox="1">
            <a:spLocks noGrp="1"/>
          </p:cNvSpPr>
          <p:nvPr>
            <p:ph type="body" idx="1"/>
          </p:nvPr>
        </p:nvSpPr>
        <p:spPr>
          <a:xfrm>
            <a:off x="369800" y="1215750"/>
            <a:ext cx="8449200" cy="3388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Barlow"/>
              <a:buChar char="●"/>
            </a:pPr>
            <a:r>
              <a:rPr lang="en-US" sz="1400" b="1" dirty="0"/>
              <a:t>Precision and Recall Improvement:</a:t>
            </a:r>
          </a:p>
          <a:p>
            <a:pPr marL="914400" lvl="1" indent="-317500" algn="l" rtl="0">
              <a:spcBef>
                <a:spcPts val="0"/>
              </a:spcBef>
              <a:spcAft>
                <a:spcPts val="0"/>
              </a:spcAft>
              <a:buSzPts val="1400"/>
              <a:buChar char="○"/>
            </a:pPr>
            <a:r>
              <a:rPr lang="en-US" sz="1400" dirty="0"/>
              <a:t>Due to limited hardware capacity the model is trained on small sample of images in each disease categories. There's room for enhancing precision by providing more data for model training.</a:t>
            </a:r>
          </a:p>
          <a:p>
            <a:pPr marL="914400" lvl="1" indent="-317500" algn="l" rtl="0">
              <a:spcBef>
                <a:spcPts val="0"/>
              </a:spcBef>
              <a:spcAft>
                <a:spcPts val="0"/>
              </a:spcAft>
              <a:buSzPts val="1400"/>
              <a:buChar char="○"/>
            </a:pPr>
            <a:r>
              <a:rPr lang="en-US" sz="1400" dirty="0"/>
              <a:t>Collect additional samples for underrepresented classes to create a more balanced dataset.</a:t>
            </a:r>
          </a:p>
          <a:p>
            <a:pPr marL="914400" lvl="1" indent="-317500" algn="l" rtl="0">
              <a:spcBef>
                <a:spcPts val="0"/>
              </a:spcBef>
              <a:spcAft>
                <a:spcPts val="0"/>
              </a:spcAft>
              <a:buSzPts val="1400"/>
              <a:buChar char="○"/>
            </a:pPr>
            <a:endParaRPr lang="en-US" sz="1400" dirty="0"/>
          </a:p>
          <a:p>
            <a:pPr marL="457200" lvl="0" indent="-317500" algn="l" rtl="0">
              <a:spcBef>
                <a:spcPts val="0"/>
              </a:spcBef>
              <a:spcAft>
                <a:spcPts val="0"/>
              </a:spcAft>
              <a:buSzPts val="1400"/>
              <a:buFont typeface="Barlow"/>
              <a:buChar char="●"/>
            </a:pPr>
            <a:r>
              <a:rPr lang="en-US" sz="1400" b="1" dirty="0"/>
              <a:t>Regional Functionality Enhancement:</a:t>
            </a:r>
          </a:p>
          <a:p>
            <a:pPr marL="914400" lvl="1" indent="-317500" algn="l" rtl="0">
              <a:spcBef>
                <a:spcPts val="0"/>
              </a:spcBef>
              <a:spcAft>
                <a:spcPts val="0"/>
              </a:spcAft>
              <a:buSzPts val="1400"/>
              <a:buChar char="○"/>
            </a:pPr>
            <a:r>
              <a:rPr lang="en-US" sz="1400" dirty="0" err="1"/>
              <a:t>HarvestGuard</a:t>
            </a:r>
            <a:r>
              <a:rPr lang="en-US" sz="1400" dirty="0"/>
              <a:t> is trained on Afrocentric (African) Crop Dataset samples of which are collected in Ghana. Consider souring crop samples from other regions to improve regional performance</a:t>
            </a:r>
          </a:p>
          <a:p>
            <a:pPr marL="914400" lvl="1" indent="-317500" algn="l" rtl="0">
              <a:spcBef>
                <a:spcPts val="0"/>
              </a:spcBef>
              <a:spcAft>
                <a:spcPts val="0"/>
              </a:spcAft>
              <a:buSzPts val="1400"/>
              <a:buChar char="○"/>
            </a:pP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Individual Contributions</a:t>
            </a:r>
            <a:endParaRPr/>
          </a:p>
        </p:txBody>
      </p:sp>
      <p:sp>
        <p:nvSpPr>
          <p:cNvPr id="1105" name="Google Shape;1105;p42"/>
          <p:cNvSpPr txBox="1">
            <a:spLocks noGrp="1"/>
          </p:cNvSpPr>
          <p:nvPr>
            <p:ph type="body" idx="1"/>
          </p:nvPr>
        </p:nvSpPr>
        <p:spPr>
          <a:xfrm>
            <a:off x="6143625" y="1368150"/>
            <a:ext cx="2630700" cy="338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Ryan:</a:t>
            </a:r>
          </a:p>
          <a:p>
            <a:pPr marL="457200" lvl="0" indent="-317500" algn="l" rtl="0">
              <a:spcBef>
                <a:spcPts val="0"/>
              </a:spcBef>
              <a:spcAft>
                <a:spcPts val="0"/>
              </a:spcAft>
              <a:buSzPts val="1400"/>
              <a:buChar char="●"/>
            </a:pPr>
            <a:r>
              <a:rPr lang="en-US" sz="1400" dirty="0"/>
              <a:t>XX</a:t>
            </a:r>
          </a:p>
          <a:p>
            <a:pPr marL="457200" lvl="0" indent="-317500" algn="l" rtl="0">
              <a:spcBef>
                <a:spcPts val="0"/>
              </a:spcBef>
              <a:spcAft>
                <a:spcPts val="0"/>
              </a:spcAft>
              <a:buSzPts val="1400"/>
              <a:buChar char="●"/>
            </a:pPr>
            <a:r>
              <a:rPr lang="en-US" sz="1400" dirty="0"/>
              <a:t>XX</a:t>
            </a:r>
          </a:p>
        </p:txBody>
      </p:sp>
      <p:sp>
        <p:nvSpPr>
          <p:cNvPr id="1106" name="Google Shape;1106;p42"/>
          <p:cNvSpPr txBox="1">
            <a:spLocks noGrp="1"/>
          </p:cNvSpPr>
          <p:nvPr>
            <p:ph type="body" idx="1"/>
          </p:nvPr>
        </p:nvSpPr>
        <p:spPr>
          <a:xfrm>
            <a:off x="563125" y="1368150"/>
            <a:ext cx="2630700" cy="338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Lauren:</a:t>
            </a:r>
            <a:endParaRPr sz="1400" b="1" dirty="0"/>
          </a:p>
          <a:p>
            <a:pPr marL="457200" lvl="0" indent="-317500" algn="l" rtl="0">
              <a:spcBef>
                <a:spcPts val="0"/>
              </a:spcBef>
              <a:spcAft>
                <a:spcPts val="0"/>
              </a:spcAft>
              <a:buSzPts val="1400"/>
              <a:buChar char="●"/>
            </a:pPr>
            <a:r>
              <a:rPr lang="en-US" sz="1400" dirty="0"/>
              <a:t>XX</a:t>
            </a:r>
          </a:p>
          <a:p>
            <a:pPr marL="457200" lvl="0" indent="-317500" algn="l" rtl="0">
              <a:spcBef>
                <a:spcPts val="0"/>
              </a:spcBef>
              <a:spcAft>
                <a:spcPts val="0"/>
              </a:spcAft>
              <a:buSzPts val="1400"/>
              <a:buChar char="●"/>
            </a:pPr>
            <a:r>
              <a:rPr lang="en-US" sz="1400" dirty="0"/>
              <a:t>XX</a:t>
            </a:r>
          </a:p>
          <a:p>
            <a:pPr marL="457200" lvl="0" indent="-317500" algn="l" rtl="0">
              <a:spcBef>
                <a:spcPts val="0"/>
              </a:spcBef>
              <a:spcAft>
                <a:spcPts val="0"/>
              </a:spcAft>
              <a:buSzPts val="1400"/>
              <a:buChar char="●"/>
            </a:pPr>
            <a:endParaRPr sz="1400" dirty="0"/>
          </a:p>
        </p:txBody>
      </p:sp>
      <p:sp>
        <p:nvSpPr>
          <p:cNvPr id="1107" name="Google Shape;1107;p42"/>
          <p:cNvSpPr txBox="1">
            <a:spLocks noGrp="1"/>
          </p:cNvSpPr>
          <p:nvPr>
            <p:ph type="body" idx="1"/>
          </p:nvPr>
        </p:nvSpPr>
        <p:spPr>
          <a:xfrm>
            <a:off x="3353363" y="1368150"/>
            <a:ext cx="2630700" cy="338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Prachi:</a:t>
            </a:r>
            <a:endParaRPr sz="1400" b="1" dirty="0"/>
          </a:p>
          <a:p>
            <a:pPr marL="457200" lvl="0" indent="-317500" algn="l" rtl="0">
              <a:spcBef>
                <a:spcPts val="0"/>
              </a:spcBef>
              <a:spcAft>
                <a:spcPts val="0"/>
              </a:spcAft>
              <a:buSzPts val="1400"/>
              <a:buChar char="●"/>
            </a:pPr>
            <a:r>
              <a:rPr lang="en" sz="1400" dirty="0"/>
              <a:t>Design mutioutput model </a:t>
            </a:r>
          </a:p>
          <a:p>
            <a:pPr marL="457200" lvl="0" indent="-317500" algn="l" rtl="0">
              <a:spcBef>
                <a:spcPts val="0"/>
              </a:spcBef>
              <a:spcAft>
                <a:spcPts val="0"/>
              </a:spcAft>
              <a:buSzPts val="1400"/>
              <a:buChar char="●"/>
            </a:pPr>
            <a:r>
              <a:rPr lang="en" sz="1400" dirty="0"/>
              <a:t>Preprocessed, Trained and Tuning of Model on dataset</a:t>
            </a:r>
          </a:p>
          <a:p>
            <a:pPr marL="457200" lvl="0" indent="-317500" algn="l" rtl="0">
              <a:spcBef>
                <a:spcPts val="0"/>
              </a:spcBef>
              <a:spcAft>
                <a:spcPts val="0"/>
              </a:spcAft>
              <a:buSzPts val="1400"/>
              <a:buChar char="●"/>
            </a:pPr>
            <a:r>
              <a:rPr lang="en" sz="1400" dirty="0"/>
              <a:t>Model Performance Evaluation and Final Testing Metrics </a:t>
            </a:r>
          </a:p>
          <a:p>
            <a:pPr marL="457200" lvl="0" indent="-317500" algn="l" rtl="0">
              <a:spcBef>
                <a:spcPts val="0"/>
              </a:spcBef>
              <a:spcAft>
                <a:spcPts val="0"/>
              </a:spcAft>
              <a:buSzPts val="1400"/>
              <a:buChar char="●"/>
            </a:pPr>
            <a:r>
              <a:rPr lang="en" sz="1400" dirty="0"/>
              <a:t>Contributor to presentation</a:t>
            </a:r>
          </a:p>
          <a:p>
            <a:pPr marL="457200" lvl="0" indent="-317500" algn="l" rtl="0">
              <a:spcBef>
                <a:spcPts val="0"/>
              </a:spcBef>
              <a:spcAft>
                <a:spcPts val="0"/>
              </a:spcAft>
              <a:buSzPts val="1400"/>
              <a:buChar char="●"/>
            </a:pPr>
            <a:r>
              <a:rPr lang="en" sz="1400" dirty="0"/>
              <a:t>Contributor to report</a:t>
            </a:r>
            <a:endParaRPr sz="1400" dirty="0"/>
          </a:p>
          <a:p>
            <a:pPr marL="457200" lvl="0" indent="0" algn="l" rtl="0">
              <a:spcBef>
                <a:spcPts val="0"/>
              </a:spcBef>
              <a:spcAft>
                <a:spcPts val="0"/>
              </a:spcAft>
              <a:buNone/>
            </a:pPr>
            <a:endParaRPr sz="1400" dirty="0"/>
          </a:p>
        </p:txBody>
      </p:sp>
    </p:spTree>
  </p:cSld>
  <p:clrMapOvr>
    <a:masterClrMapping/>
  </p:clrMapOvr>
</p:sld>
</file>

<file path=ppt/theme/theme1.xml><?xml version="1.0" encoding="utf-8"?>
<a:theme xmlns:a="http://schemas.openxmlformats.org/drawingml/2006/main" name="Q&amp;A for Business Presentations">
  <a:themeElements>
    <a:clrScheme name="Simple Light">
      <a:dk1>
        <a:srgbClr val="0A243C"/>
      </a:dk1>
      <a:lt1>
        <a:srgbClr val="F1F1F1"/>
      </a:lt1>
      <a:dk2>
        <a:srgbClr val="E0DFDF"/>
      </a:dk2>
      <a:lt2>
        <a:srgbClr val="AA8F66"/>
      </a:lt2>
      <a:accent1>
        <a:srgbClr val="1E4E7A"/>
      </a:accent1>
      <a:accent2>
        <a:srgbClr val="FFFFFF"/>
      </a:accent2>
      <a:accent3>
        <a:srgbClr val="FFFFFF"/>
      </a:accent3>
      <a:accent4>
        <a:srgbClr val="FFFFFF"/>
      </a:accent4>
      <a:accent5>
        <a:srgbClr val="FFFFFF"/>
      </a:accent5>
      <a:accent6>
        <a:srgbClr val="FFFFFF"/>
      </a:accent6>
      <a:hlink>
        <a:srgbClr val="0A243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856</Words>
  <Application>Microsoft Office PowerPoint</Application>
  <PresentationFormat>On-screen Show (16:9)</PresentationFormat>
  <Paragraphs>68</Paragraphs>
  <Slides>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Raleway</vt:lpstr>
      <vt:lpstr>Bebas Neue</vt:lpstr>
      <vt:lpstr>Headland One</vt:lpstr>
      <vt:lpstr>PT Sans</vt:lpstr>
      <vt:lpstr>Barlow Light</vt:lpstr>
      <vt:lpstr>Nunito Light</vt:lpstr>
      <vt:lpstr>Barlow</vt:lpstr>
      <vt:lpstr>Q&amp;A for Business Presentations</vt:lpstr>
      <vt:lpstr>HarvestGuard: Leaf Disease Classification</vt:lpstr>
      <vt:lpstr>What is HarvestGuard?</vt:lpstr>
      <vt:lpstr>The Dataset</vt:lpstr>
      <vt:lpstr>EDA, Data Augmentation</vt:lpstr>
      <vt:lpstr>Multi-class object detection and bounding box regression</vt:lpstr>
      <vt:lpstr>HarvestGuard Overall Architecture</vt:lpstr>
      <vt:lpstr>The Results</vt:lpstr>
      <vt:lpstr>Findings and Feedback</vt:lpstr>
      <vt:lpstr>Individual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HarvestGuard: Leaf Disease Classification</dc:title>
  <cp:lastModifiedBy>Prachi Khanna</cp:lastModifiedBy>
  <cp:revision>21</cp:revision>
  <dcterms:modified xsi:type="dcterms:W3CDTF">2023-12-03T18:45:19Z</dcterms:modified>
</cp:coreProperties>
</file>