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ebas Neue" panose="020B0606020202050201" pitchFamily="34" charset="0"/>
      <p:regular r:id="rId19"/>
    </p:embeddedFont>
    <p:embeddedFont>
      <p:font typeface="Encode Sans Semi Expanded" panose="020B0604020202020204" charset="0"/>
      <p:regular r:id="rId20"/>
      <p:bold r:id="rId21"/>
    </p:embeddedFont>
    <p:embeddedFont>
      <p:font typeface="Nunito Light" pitchFamily="2" charset="0"/>
      <p:regular r:id="rId22"/>
    </p:embeddedFont>
    <p:embeddedFont>
      <p:font typeface="Open Sans" panose="020B0606030504020204" pitchFamily="34"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Poppins Black" panose="00000A00000000000000" pitchFamily="2" charset="0"/>
      <p:bold r:id="rId31"/>
      <p:bold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e5d5e07dd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e5d5e07dd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e5d5e07dd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e5d5e07dd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e5d5e07dd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e5d5e07dd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e5d5e07ddd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e5d5e07dd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e5d5e07dd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e5d5e07dd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e66e8760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e66e8760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e5d5e07ddd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e5d5e07dd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e5d5e07dd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e5d5e07dd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e5d5e07d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e5d5e07d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Prachi S3 to store and retrive data, models, predictions, datacapture, baseline etc. Sagemaker for design, train and deploying models and monitors, cloudwatch for monitors and alarms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e5d5e07dd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e5d5e07d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Prachi – AWS cloud based services. This depicts the end to end flow of t</a:t>
            </a:r>
            <a:r>
              <a:rPr lang="en-US" dirty="0"/>
              <a:t>he</a:t>
            </a:r>
            <a:r>
              <a:rPr lang="en"/>
              <a:t> project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e5d5e07dd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e5d5e07dd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Prachi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e5d5e07dd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e5d5e07dd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11e3ca5fb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11e3ca5f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Prachi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e5d5e07dd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e5d5e07dd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e5d5e07dd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e5d5e07dd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Se’Lina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48" y="148"/>
            <a:ext cx="9143850" cy="5143350"/>
            <a:chOff x="148" y="148"/>
            <a:chExt cx="9143850" cy="5143350"/>
          </a:xfrm>
        </p:grpSpPr>
        <p:sp>
          <p:nvSpPr>
            <p:cNvPr id="11" name="Google Shape;11;p2"/>
            <p:cNvSpPr/>
            <p:nvPr/>
          </p:nvSpPr>
          <p:spPr>
            <a:xfrm rot="10800000">
              <a:off x="6686698" y="2686198"/>
              <a:ext cx="2457300" cy="245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rot="10800000">
              <a:off x="148" y="148"/>
              <a:ext cx="2457300" cy="245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 name="Google Shape;13;p2"/>
          <p:cNvSpPr txBox="1">
            <a:spLocks noGrp="1"/>
          </p:cNvSpPr>
          <p:nvPr>
            <p:ph type="ctrTitle"/>
          </p:nvPr>
        </p:nvSpPr>
        <p:spPr>
          <a:xfrm>
            <a:off x="1790700" y="1447788"/>
            <a:ext cx="5562900" cy="17895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000">
                <a:latin typeface="Poppins"/>
                <a:ea typeface="Poppins"/>
                <a:cs typeface="Poppins"/>
                <a:sym typeface="Poppi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790700" y="3103513"/>
            <a:ext cx="5562900" cy="5922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Encode Sans Semi Expanded"/>
                <a:ea typeface="Encode Sans Semi Expanded"/>
                <a:cs typeface="Encode Sans Semi Expanded"/>
                <a:sym typeface="Encode Sans Semi Expande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304790" y="1113738"/>
            <a:ext cx="8534700" cy="2916029"/>
            <a:chOff x="304790" y="1113738"/>
            <a:chExt cx="8534700" cy="2916029"/>
          </a:xfrm>
        </p:grpSpPr>
        <p:grpSp>
          <p:nvGrpSpPr>
            <p:cNvPr id="16" name="Google Shape;16;p2"/>
            <p:cNvGrpSpPr/>
            <p:nvPr/>
          </p:nvGrpSpPr>
          <p:grpSpPr>
            <a:xfrm>
              <a:off x="304790" y="1113738"/>
              <a:ext cx="139800" cy="2916029"/>
              <a:chOff x="286190" y="1113738"/>
              <a:chExt cx="139800" cy="2916029"/>
            </a:xfrm>
          </p:grpSpPr>
          <p:sp>
            <p:nvSpPr>
              <p:cNvPr id="17" name="Google Shape;17;p2"/>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2"/>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2"/>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2"/>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2"/>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2"/>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2"/>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4;p2"/>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 name="Google Shape;25;p2"/>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 name="Google Shape;26;p2"/>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7" name="Google Shape;27;p2"/>
            <p:cNvGrpSpPr/>
            <p:nvPr/>
          </p:nvGrpSpPr>
          <p:grpSpPr>
            <a:xfrm>
              <a:off x="8699690" y="1113738"/>
              <a:ext cx="139800" cy="2916029"/>
              <a:chOff x="286190" y="1113738"/>
              <a:chExt cx="139800" cy="2916029"/>
            </a:xfrm>
          </p:grpSpPr>
          <p:sp>
            <p:nvSpPr>
              <p:cNvPr id="28" name="Google Shape;28;p2"/>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 name="Google Shape;29;p2"/>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2"/>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 name="Google Shape;31;p2"/>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2"/>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3;p2"/>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2"/>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2"/>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 name="Google Shape;36;p2"/>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 name="Google Shape;37;p2"/>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grpSp>
        <p:nvGrpSpPr>
          <p:cNvPr id="109" name="Google Shape;109;p11"/>
          <p:cNvGrpSpPr/>
          <p:nvPr/>
        </p:nvGrpSpPr>
        <p:grpSpPr>
          <a:xfrm>
            <a:off x="713225" y="539500"/>
            <a:ext cx="8430775" cy="4604000"/>
            <a:chOff x="713225" y="539500"/>
            <a:chExt cx="8430775" cy="4604000"/>
          </a:xfrm>
        </p:grpSpPr>
        <p:sp>
          <p:nvSpPr>
            <p:cNvPr id="110" name="Google Shape;110;p11"/>
            <p:cNvSpPr/>
            <p:nvPr/>
          </p:nvSpPr>
          <p:spPr>
            <a:xfrm rot="10800000">
              <a:off x="713225" y="539500"/>
              <a:ext cx="2407800" cy="2407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1" name="Google Shape;111;p11"/>
            <p:cNvSpPr/>
            <p:nvPr/>
          </p:nvSpPr>
          <p:spPr>
            <a:xfrm rot="10800000">
              <a:off x="6289800" y="2289300"/>
              <a:ext cx="2854200" cy="2854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12" name="Google Shape;112;p11"/>
          <p:cNvGrpSpPr/>
          <p:nvPr/>
        </p:nvGrpSpPr>
        <p:grpSpPr>
          <a:xfrm>
            <a:off x="8699690" y="1113738"/>
            <a:ext cx="139800" cy="2916029"/>
            <a:chOff x="286190" y="1113738"/>
            <a:chExt cx="139800" cy="2916029"/>
          </a:xfrm>
        </p:grpSpPr>
        <p:sp>
          <p:nvSpPr>
            <p:cNvPr id="113" name="Google Shape;113;p11"/>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4" name="Google Shape;114;p11"/>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5" name="Google Shape;115;p11"/>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 name="Google Shape;116;p11"/>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7" name="Google Shape;117;p11"/>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8" name="Google Shape;118;p11"/>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9" name="Google Shape;119;p11"/>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0" name="Google Shape;120;p11"/>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1"/>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2" name="Google Shape;122;p11"/>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23" name="Google Shape;123;p11"/>
          <p:cNvSpPr txBox="1">
            <a:spLocks noGrp="1"/>
          </p:cNvSpPr>
          <p:nvPr>
            <p:ph type="title" hasCustomPrompt="1"/>
          </p:nvPr>
        </p:nvSpPr>
        <p:spPr>
          <a:xfrm>
            <a:off x="2013000" y="1624700"/>
            <a:ext cx="5118000" cy="13002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4" name="Google Shape;124;p11"/>
          <p:cNvSpPr txBox="1">
            <a:spLocks noGrp="1"/>
          </p:cNvSpPr>
          <p:nvPr>
            <p:ph type="subTitle" idx="1"/>
          </p:nvPr>
        </p:nvSpPr>
        <p:spPr>
          <a:xfrm>
            <a:off x="2013000" y="2900200"/>
            <a:ext cx="5118000" cy="6186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sp>
        <p:nvSpPr>
          <p:cNvPr id="127" name="Google Shape;127;p13"/>
          <p:cNvSpPr/>
          <p:nvPr/>
        </p:nvSpPr>
        <p:spPr>
          <a:xfrm>
            <a:off x="0" y="223890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128" name="Google Shape;128;p13"/>
          <p:cNvSpPr txBox="1">
            <a:spLocks noGrp="1"/>
          </p:cNvSpPr>
          <p:nvPr>
            <p:ph type="title" hasCustomPrompt="1"/>
          </p:nvPr>
        </p:nvSpPr>
        <p:spPr>
          <a:xfrm>
            <a:off x="716550" y="1602250"/>
            <a:ext cx="2576100" cy="601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title" idx="2" hasCustomPrompt="1"/>
          </p:nvPr>
        </p:nvSpPr>
        <p:spPr>
          <a:xfrm>
            <a:off x="716550" y="2741431"/>
            <a:ext cx="2576100" cy="601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title" idx="3" hasCustomPrompt="1"/>
          </p:nvPr>
        </p:nvSpPr>
        <p:spPr>
          <a:xfrm>
            <a:off x="3283957" y="1602250"/>
            <a:ext cx="2576100" cy="601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title" idx="4" hasCustomPrompt="1"/>
          </p:nvPr>
        </p:nvSpPr>
        <p:spPr>
          <a:xfrm>
            <a:off x="3283948" y="2741431"/>
            <a:ext cx="2576100" cy="601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a:spLocks noGrp="1"/>
          </p:cNvSpPr>
          <p:nvPr>
            <p:ph type="title" idx="5" hasCustomPrompt="1"/>
          </p:nvPr>
        </p:nvSpPr>
        <p:spPr>
          <a:xfrm>
            <a:off x="5851346" y="1602250"/>
            <a:ext cx="2576100" cy="601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title" idx="6" hasCustomPrompt="1"/>
          </p:nvPr>
        </p:nvSpPr>
        <p:spPr>
          <a:xfrm>
            <a:off x="5851346" y="2741431"/>
            <a:ext cx="2576100" cy="601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subTitle" idx="1"/>
          </p:nvPr>
        </p:nvSpPr>
        <p:spPr>
          <a:xfrm>
            <a:off x="716550" y="2101034"/>
            <a:ext cx="2576100" cy="6510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5" name="Google Shape;135;p13"/>
          <p:cNvSpPr txBox="1">
            <a:spLocks noGrp="1"/>
          </p:cNvSpPr>
          <p:nvPr>
            <p:ph type="subTitle" idx="7"/>
          </p:nvPr>
        </p:nvSpPr>
        <p:spPr>
          <a:xfrm>
            <a:off x="3283942" y="2101034"/>
            <a:ext cx="2576100" cy="6510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6" name="Google Shape;136;p13"/>
          <p:cNvSpPr txBox="1">
            <a:spLocks noGrp="1"/>
          </p:cNvSpPr>
          <p:nvPr>
            <p:ph type="subTitle" idx="8"/>
          </p:nvPr>
        </p:nvSpPr>
        <p:spPr>
          <a:xfrm>
            <a:off x="5851341" y="2101034"/>
            <a:ext cx="2576100" cy="6510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7" name="Google Shape;137;p13"/>
          <p:cNvSpPr txBox="1">
            <a:spLocks noGrp="1"/>
          </p:cNvSpPr>
          <p:nvPr>
            <p:ph type="subTitle" idx="9"/>
          </p:nvPr>
        </p:nvSpPr>
        <p:spPr>
          <a:xfrm>
            <a:off x="716550" y="3240200"/>
            <a:ext cx="2576100" cy="6510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8" name="Google Shape;138;p13"/>
          <p:cNvSpPr txBox="1">
            <a:spLocks noGrp="1"/>
          </p:cNvSpPr>
          <p:nvPr>
            <p:ph type="subTitle" idx="13"/>
          </p:nvPr>
        </p:nvSpPr>
        <p:spPr>
          <a:xfrm>
            <a:off x="3283942" y="3240200"/>
            <a:ext cx="2576100" cy="6510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 name="Google Shape;139;p13"/>
          <p:cNvSpPr txBox="1">
            <a:spLocks noGrp="1"/>
          </p:cNvSpPr>
          <p:nvPr>
            <p:ph type="subTitle" idx="14"/>
          </p:nvPr>
        </p:nvSpPr>
        <p:spPr>
          <a:xfrm>
            <a:off x="5851341" y="3240200"/>
            <a:ext cx="2576100" cy="6510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0" name="Google Shape;140;p13"/>
          <p:cNvSpPr txBox="1">
            <a:spLocks noGrp="1"/>
          </p:cNvSpPr>
          <p:nvPr>
            <p:ph type="title" idx="15"/>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1" name="Google Shape;141;p13"/>
          <p:cNvGrpSpPr/>
          <p:nvPr/>
        </p:nvGrpSpPr>
        <p:grpSpPr>
          <a:xfrm rot="-5400000">
            <a:off x="7211465" y="3715612"/>
            <a:ext cx="139800" cy="2299086"/>
            <a:chOff x="286190" y="1113738"/>
            <a:chExt cx="139800" cy="2299086"/>
          </a:xfrm>
        </p:grpSpPr>
        <p:sp>
          <p:nvSpPr>
            <p:cNvPr id="142" name="Google Shape;142;p13"/>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3" name="Google Shape;143;p13"/>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4" name="Google Shape;144;p13"/>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5" name="Google Shape;145;p13"/>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6" name="Google Shape;146;p13"/>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7" name="Google Shape;147;p13"/>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8" name="Google Shape;148;p13"/>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9" name="Google Shape;149;p13"/>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0"/>
        <p:cNvGrpSpPr/>
        <p:nvPr/>
      </p:nvGrpSpPr>
      <p:grpSpPr>
        <a:xfrm>
          <a:off x="0" y="0"/>
          <a:ext cx="0" cy="0"/>
          <a:chOff x="0" y="0"/>
          <a:chExt cx="0" cy="0"/>
        </a:xfrm>
      </p:grpSpPr>
      <p:grpSp>
        <p:nvGrpSpPr>
          <p:cNvPr id="151" name="Google Shape;151;p14"/>
          <p:cNvGrpSpPr/>
          <p:nvPr/>
        </p:nvGrpSpPr>
        <p:grpSpPr>
          <a:xfrm>
            <a:off x="125" y="125"/>
            <a:ext cx="7926000" cy="4603875"/>
            <a:chOff x="125" y="125"/>
            <a:chExt cx="7926000" cy="4603875"/>
          </a:xfrm>
        </p:grpSpPr>
        <p:sp>
          <p:nvSpPr>
            <p:cNvPr id="152" name="Google Shape;152;p14"/>
            <p:cNvSpPr/>
            <p:nvPr/>
          </p:nvSpPr>
          <p:spPr>
            <a:xfrm rot="10800000">
              <a:off x="5715425" y="2393300"/>
              <a:ext cx="2210700" cy="221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53" name="Google Shape;153;p14"/>
            <p:cNvSpPr/>
            <p:nvPr/>
          </p:nvSpPr>
          <p:spPr>
            <a:xfrm rot="10800000">
              <a:off x="125" y="125"/>
              <a:ext cx="2874900" cy="2874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54" name="Google Shape;154;p14"/>
          <p:cNvGrpSpPr/>
          <p:nvPr/>
        </p:nvGrpSpPr>
        <p:grpSpPr>
          <a:xfrm>
            <a:off x="304790" y="1113738"/>
            <a:ext cx="139800" cy="2916029"/>
            <a:chOff x="286190" y="1113738"/>
            <a:chExt cx="139800" cy="2916029"/>
          </a:xfrm>
        </p:grpSpPr>
        <p:sp>
          <p:nvSpPr>
            <p:cNvPr id="155" name="Google Shape;155;p14"/>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14"/>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7" name="Google Shape;157;p14"/>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8" name="Google Shape;158;p14"/>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 name="Google Shape;159;p14"/>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0" name="Google Shape;160;p14"/>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1" name="Google Shape;161;p14"/>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2" name="Google Shape;162;p14"/>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3" name="Google Shape;163;p14"/>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4" name="Google Shape;164;p14"/>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65" name="Google Shape;165;p14"/>
          <p:cNvSpPr txBox="1">
            <a:spLocks noGrp="1"/>
          </p:cNvSpPr>
          <p:nvPr>
            <p:ph type="title"/>
          </p:nvPr>
        </p:nvSpPr>
        <p:spPr>
          <a:xfrm>
            <a:off x="2454750" y="2931475"/>
            <a:ext cx="4234500" cy="497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1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6" name="Google Shape;166;p14"/>
          <p:cNvSpPr txBox="1">
            <a:spLocks noGrp="1"/>
          </p:cNvSpPr>
          <p:nvPr>
            <p:ph type="subTitle" idx="1"/>
          </p:nvPr>
        </p:nvSpPr>
        <p:spPr>
          <a:xfrm>
            <a:off x="2454750" y="1714325"/>
            <a:ext cx="4234500" cy="1309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7"/>
        <p:cNvGrpSpPr/>
        <p:nvPr/>
      </p:nvGrpSpPr>
      <p:grpSpPr>
        <a:xfrm>
          <a:off x="0" y="0"/>
          <a:ext cx="0" cy="0"/>
          <a:chOff x="0" y="0"/>
          <a:chExt cx="0" cy="0"/>
        </a:xfrm>
      </p:grpSpPr>
      <p:sp>
        <p:nvSpPr>
          <p:cNvPr id="168" name="Google Shape;168;p15"/>
          <p:cNvSpPr/>
          <p:nvPr/>
        </p:nvSpPr>
        <p:spPr>
          <a:xfrm>
            <a:off x="6464925" y="0"/>
            <a:ext cx="2679000" cy="2679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169" name="Google Shape;169;p15"/>
          <p:cNvSpPr txBox="1">
            <a:spLocks noGrp="1"/>
          </p:cNvSpPr>
          <p:nvPr>
            <p:ph type="subTitle" idx="1"/>
          </p:nvPr>
        </p:nvSpPr>
        <p:spPr>
          <a:xfrm>
            <a:off x="3938875" y="2769412"/>
            <a:ext cx="4491900" cy="6735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5"/>
          <p:cNvSpPr>
            <a:spLocks noGrp="1"/>
          </p:cNvSpPr>
          <p:nvPr>
            <p:ph type="pic" idx="2"/>
          </p:nvPr>
        </p:nvSpPr>
        <p:spPr>
          <a:xfrm>
            <a:off x="0" y="0"/>
            <a:ext cx="3404400" cy="5143500"/>
          </a:xfrm>
          <a:prstGeom prst="rect">
            <a:avLst/>
          </a:prstGeom>
          <a:noFill/>
          <a:ln>
            <a:noFill/>
          </a:ln>
        </p:spPr>
      </p:sp>
      <p:sp>
        <p:nvSpPr>
          <p:cNvPr id="171" name="Google Shape;171;p15"/>
          <p:cNvSpPr txBox="1">
            <a:spLocks noGrp="1"/>
          </p:cNvSpPr>
          <p:nvPr>
            <p:ph type="title"/>
          </p:nvPr>
        </p:nvSpPr>
        <p:spPr>
          <a:xfrm>
            <a:off x="3938875" y="1700638"/>
            <a:ext cx="4491900" cy="1076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72"/>
        <p:cNvGrpSpPr/>
        <p:nvPr/>
      </p:nvGrpSpPr>
      <p:grpSpPr>
        <a:xfrm>
          <a:off x="0" y="0"/>
          <a:ext cx="0" cy="0"/>
          <a:chOff x="0" y="0"/>
          <a:chExt cx="0" cy="0"/>
        </a:xfrm>
      </p:grpSpPr>
      <p:sp>
        <p:nvSpPr>
          <p:cNvPr id="173" name="Google Shape;173;p16"/>
          <p:cNvSpPr/>
          <p:nvPr/>
        </p:nvSpPr>
        <p:spPr>
          <a:xfrm>
            <a:off x="0" y="2464500"/>
            <a:ext cx="2679000" cy="2679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174" name="Google Shape;174;p16"/>
          <p:cNvSpPr txBox="1">
            <a:spLocks noGrp="1"/>
          </p:cNvSpPr>
          <p:nvPr>
            <p:ph type="subTitle" idx="1"/>
          </p:nvPr>
        </p:nvSpPr>
        <p:spPr>
          <a:xfrm>
            <a:off x="718275" y="2494788"/>
            <a:ext cx="3736500" cy="8052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6"/>
          <p:cNvSpPr txBox="1">
            <a:spLocks noGrp="1"/>
          </p:cNvSpPr>
          <p:nvPr>
            <p:ph type="title"/>
          </p:nvPr>
        </p:nvSpPr>
        <p:spPr>
          <a:xfrm>
            <a:off x="718275" y="1843513"/>
            <a:ext cx="3736500" cy="6600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6"/>
        <p:cNvGrpSpPr/>
        <p:nvPr/>
      </p:nvGrpSpPr>
      <p:grpSpPr>
        <a:xfrm>
          <a:off x="0" y="0"/>
          <a:ext cx="0" cy="0"/>
          <a:chOff x="0" y="0"/>
          <a:chExt cx="0" cy="0"/>
        </a:xfrm>
      </p:grpSpPr>
      <p:sp>
        <p:nvSpPr>
          <p:cNvPr id="177" name="Google Shape;177;p17"/>
          <p:cNvSpPr/>
          <p:nvPr/>
        </p:nvSpPr>
        <p:spPr>
          <a:xfrm>
            <a:off x="6465000" y="0"/>
            <a:ext cx="2679000" cy="2679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178" name="Google Shape;178;p17"/>
          <p:cNvSpPr txBox="1">
            <a:spLocks noGrp="1"/>
          </p:cNvSpPr>
          <p:nvPr>
            <p:ph type="subTitle" idx="1"/>
          </p:nvPr>
        </p:nvSpPr>
        <p:spPr>
          <a:xfrm>
            <a:off x="4839550" y="2494788"/>
            <a:ext cx="3591300" cy="805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7"/>
          <p:cNvSpPr txBox="1">
            <a:spLocks noGrp="1"/>
          </p:cNvSpPr>
          <p:nvPr>
            <p:ph type="title"/>
          </p:nvPr>
        </p:nvSpPr>
        <p:spPr>
          <a:xfrm>
            <a:off x="4839550" y="1843513"/>
            <a:ext cx="3591300" cy="6600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0"/>
        <p:cNvGrpSpPr/>
        <p:nvPr/>
      </p:nvGrpSpPr>
      <p:grpSpPr>
        <a:xfrm>
          <a:off x="0" y="0"/>
          <a:ext cx="0" cy="0"/>
          <a:chOff x="0" y="0"/>
          <a:chExt cx="0" cy="0"/>
        </a:xfrm>
      </p:grpSpPr>
      <p:sp>
        <p:nvSpPr>
          <p:cNvPr id="181" name="Google Shape;181;p18"/>
          <p:cNvSpPr/>
          <p:nvPr/>
        </p:nvSpPr>
        <p:spPr>
          <a:xfrm>
            <a:off x="4830400" y="2654975"/>
            <a:ext cx="2500500" cy="250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182" name="Google Shape;182;p18"/>
          <p:cNvSpPr txBox="1">
            <a:spLocks noGrp="1"/>
          </p:cNvSpPr>
          <p:nvPr>
            <p:ph type="subTitle" idx="1"/>
          </p:nvPr>
        </p:nvSpPr>
        <p:spPr>
          <a:xfrm>
            <a:off x="3423307" y="2683302"/>
            <a:ext cx="2703300" cy="16050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8"/>
          <p:cNvSpPr txBox="1">
            <a:spLocks noGrp="1"/>
          </p:cNvSpPr>
          <p:nvPr>
            <p:ph type="subTitle" idx="2"/>
          </p:nvPr>
        </p:nvSpPr>
        <p:spPr>
          <a:xfrm>
            <a:off x="720000" y="2683300"/>
            <a:ext cx="2703300" cy="16050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8"/>
          <p:cNvSpPr txBox="1">
            <a:spLocks noGrp="1"/>
          </p:cNvSpPr>
          <p:nvPr>
            <p:ph type="subTitle" idx="3"/>
          </p:nvPr>
        </p:nvSpPr>
        <p:spPr>
          <a:xfrm>
            <a:off x="720000" y="2208525"/>
            <a:ext cx="2703300" cy="558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 name="Google Shape;185;p18"/>
          <p:cNvSpPr txBox="1">
            <a:spLocks noGrp="1"/>
          </p:cNvSpPr>
          <p:nvPr>
            <p:ph type="subTitle" idx="4"/>
          </p:nvPr>
        </p:nvSpPr>
        <p:spPr>
          <a:xfrm>
            <a:off x="3423307" y="2208527"/>
            <a:ext cx="2703300" cy="5589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86" name="Google Shape;186;p18"/>
          <p:cNvGrpSpPr/>
          <p:nvPr/>
        </p:nvGrpSpPr>
        <p:grpSpPr>
          <a:xfrm>
            <a:off x="8699690" y="2304912"/>
            <a:ext cx="139800" cy="2299086"/>
            <a:chOff x="286190" y="1113738"/>
            <a:chExt cx="139800" cy="2299086"/>
          </a:xfrm>
        </p:grpSpPr>
        <p:sp>
          <p:nvSpPr>
            <p:cNvPr id="187" name="Google Shape;187;p18"/>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8" name="Google Shape;188;p18"/>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9" name="Google Shape;189;p18"/>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0" name="Google Shape;190;p18"/>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1" name="Google Shape;191;p18"/>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2" name="Google Shape;192;p18"/>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 name="Google Shape;193;p18"/>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4" name="Google Shape;194;p18"/>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95" name="Google Shape;195;p18"/>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96"/>
        <p:cNvGrpSpPr/>
        <p:nvPr/>
      </p:nvGrpSpPr>
      <p:grpSpPr>
        <a:xfrm>
          <a:off x="0" y="0"/>
          <a:ext cx="0" cy="0"/>
          <a:chOff x="0" y="0"/>
          <a:chExt cx="0" cy="0"/>
        </a:xfrm>
      </p:grpSpPr>
      <p:sp>
        <p:nvSpPr>
          <p:cNvPr id="197" name="Google Shape;197;p19"/>
          <p:cNvSpPr/>
          <p:nvPr/>
        </p:nvSpPr>
        <p:spPr>
          <a:xfrm>
            <a:off x="0" y="222690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198" name="Google Shape;198;p19"/>
          <p:cNvSpPr txBox="1">
            <a:spLocks noGrp="1"/>
          </p:cNvSpPr>
          <p:nvPr>
            <p:ph type="subTitle" idx="1"/>
          </p:nvPr>
        </p:nvSpPr>
        <p:spPr>
          <a:xfrm>
            <a:off x="3661512" y="1575498"/>
            <a:ext cx="2956200" cy="26091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9"/>
          <p:cNvSpPr txBox="1">
            <a:spLocks noGrp="1"/>
          </p:cNvSpPr>
          <p:nvPr>
            <p:ph type="subTitle" idx="2"/>
          </p:nvPr>
        </p:nvSpPr>
        <p:spPr>
          <a:xfrm>
            <a:off x="713225" y="1575498"/>
            <a:ext cx="2956200" cy="26091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9"/>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1" name="Google Shape;201;p19"/>
          <p:cNvGrpSpPr/>
          <p:nvPr/>
        </p:nvGrpSpPr>
        <p:grpSpPr>
          <a:xfrm>
            <a:off x="8699690" y="2304912"/>
            <a:ext cx="139800" cy="2299086"/>
            <a:chOff x="286190" y="1113738"/>
            <a:chExt cx="139800" cy="2299086"/>
          </a:xfrm>
        </p:grpSpPr>
        <p:sp>
          <p:nvSpPr>
            <p:cNvPr id="202" name="Google Shape;202;p19"/>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3" name="Google Shape;203;p19"/>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19"/>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5" name="Google Shape;205;p19"/>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6" name="Google Shape;206;p19"/>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7" name="Google Shape;207;p19"/>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8" name="Google Shape;208;p19"/>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9" name="Google Shape;209;p19"/>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3">
  <p:cSld name="TITLE_AND_BODY_1">
    <p:spTree>
      <p:nvGrpSpPr>
        <p:cNvPr id="1" name="Shape 210"/>
        <p:cNvGrpSpPr/>
        <p:nvPr/>
      </p:nvGrpSpPr>
      <p:grpSpPr>
        <a:xfrm>
          <a:off x="0" y="0"/>
          <a:ext cx="0" cy="0"/>
          <a:chOff x="0" y="0"/>
          <a:chExt cx="0" cy="0"/>
        </a:xfrm>
      </p:grpSpPr>
      <p:grpSp>
        <p:nvGrpSpPr>
          <p:cNvPr id="211" name="Google Shape;211;p20"/>
          <p:cNvGrpSpPr/>
          <p:nvPr/>
        </p:nvGrpSpPr>
        <p:grpSpPr>
          <a:xfrm rot="-5400000">
            <a:off x="1796190" y="3715612"/>
            <a:ext cx="139800" cy="2299086"/>
            <a:chOff x="286190" y="1113738"/>
            <a:chExt cx="139800" cy="2299086"/>
          </a:xfrm>
        </p:grpSpPr>
        <p:sp>
          <p:nvSpPr>
            <p:cNvPr id="212" name="Google Shape;212;p20"/>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3" name="Google Shape;213;p20"/>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4" name="Google Shape;214;p20"/>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20"/>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20"/>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7" name="Google Shape;217;p20"/>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20"/>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9" name="Google Shape;219;p20"/>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20" name="Google Shape;220;p20"/>
          <p:cNvSpPr/>
          <p:nvPr/>
        </p:nvSpPr>
        <p:spPr>
          <a:xfrm>
            <a:off x="6227400" y="222690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221" name="Google Shape;221;p20"/>
          <p:cNvSpPr txBox="1">
            <a:spLocks noGrp="1"/>
          </p:cNvSpPr>
          <p:nvPr>
            <p:ph type="body" idx="1"/>
          </p:nvPr>
        </p:nvSpPr>
        <p:spPr>
          <a:xfrm>
            <a:off x="716550" y="1386925"/>
            <a:ext cx="3005400" cy="3217200"/>
          </a:xfrm>
          <a:prstGeom prst="rect">
            <a:avLst/>
          </a:prstGeom>
          <a:solidFill>
            <a:schemeClr val="lt2"/>
          </a:solidFill>
        </p:spPr>
        <p:txBody>
          <a:bodyPr spcFirstLastPara="1" wrap="square" lIns="91425" tIns="91425" rIns="91425" bIns="91425" anchor="t" anchorCtr="0">
            <a:noAutofit/>
          </a:bodyPr>
          <a:lstStyle>
            <a:lvl1pPr marL="457200" lvl="0" indent="-304800" rtl="0">
              <a:spcBef>
                <a:spcPts val="0"/>
              </a:spcBef>
              <a:spcAft>
                <a:spcPts val="0"/>
              </a:spcAft>
              <a:buSzPts val="1200"/>
              <a:buFont typeface="Encode Sans Semi Expanded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2" name="Google Shape;222;p20"/>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3" name="Google Shape;223;p20"/>
          <p:cNvSpPr txBox="1">
            <a:spLocks noGrp="1"/>
          </p:cNvSpPr>
          <p:nvPr>
            <p:ph type="body" idx="2"/>
          </p:nvPr>
        </p:nvSpPr>
        <p:spPr>
          <a:xfrm>
            <a:off x="3715241" y="1386925"/>
            <a:ext cx="3005400" cy="3217200"/>
          </a:xfrm>
          <a:prstGeom prst="rect">
            <a:avLst/>
          </a:prstGeom>
          <a:solidFill>
            <a:schemeClr val="lt2"/>
          </a:solidFill>
        </p:spPr>
        <p:txBody>
          <a:bodyPr spcFirstLastPara="1" wrap="square" lIns="91425" tIns="91425" rIns="91425" bIns="91425" anchor="t" anchorCtr="0">
            <a:noAutofit/>
          </a:bodyPr>
          <a:lstStyle>
            <a:lvl1pPr marL="457200" lvl="0" indent="-304800" rtl="0">
              <a:spcBef>
                <a:spcPts val="0"/>
              </a:spcBef>
              <a:spcAft>
                <a:spcPts val="0"/>
              </a:spcAft>
              <a:buSzPts val="1200"/>
              <a:buFont typeface="Encode Sans Semi Expanded Light"/>
              <a:buChar char="●"/>
              <a:defRPr b="1"/>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034225" y="0"/>
            <a:ext cx="2109900" cy="2109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40" name="Google Shape;40;p3"/>
          <p:cNvSpPr/>
          <p:nvPr/>
        </p:nvSpPr>
        <p:spPr>
          <a:xfrm>
            <a:off x="0" y="150"/>
            <a:ext cx="6058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 name="Google Shape;41;p3"/>
          <p:cNvSpPr txBox="1">
            <a:spLocks noGrp="1"/>
          </p:cNvSpPr>
          <p:nvPr>
            <p:ph type="title"/>
          </p:nvPr>
        </p:nvSpPr>
        <p:spPr>
          <a:xfrm>
            <a:off x="1072200" y="2377575"/>
            <a:ext cx="3920700" cy="1007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1072200" y="1461678"/>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24"/>
        <p:cNvGrpSpPr/>
        <p:nvPr/>
      </p:nvGrpSpPr>
      <p:grpSpPr>
        <a:xfrm>
          <a:off x="0" y="0"/>
          <a:ext cx="0" cy="0"/>
          <a:chOff x="0" y="0"/>
          <a:chExt cx="0" cy="0"/>
        </a:xfrm>
      </p:grpSpPr>
      <p:sp>
        <p:nvSpPr>
          <p:cNvPr id="225" name="Google Shape;225;p21"/>
          <p:cNvSpPr/>
          <p:nvPr/>
        </p:nvSpPr>
        <p:spPr>
          <a:xfrm>
            <a:off x="6528475" y="2527975"/>
            <a:ext cx="2615400" cy="261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226" name="Google Shape;226;p21"/>
          <p:cNvGrpSpPr/>
          <p:nvPr/>
        </p:nvGrpSpPr>
        <p:grpSpPr>
          <a:xfrm rot="-5400000">
            <a:off x="1796190" y="3715612"/>
            <a:ext cx="139800" cy="2299086"/>
            <a:chOff x="286190" y="1113738"/>
            <a:chExt cx="139800" cy="2299086"/>
          </a:xfrm>
        </p:grpSpPr>
        <p:sp>
          <p:nvSpPr>
            <p:cNvPr id="227" name="Google Shape;227;p21"/>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8" name="Google Shape;228;p21"/>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9" name="Google Shape;229;p21"/>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0" name="Google Shape;230;p21"/>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1" name="Google Shape;231;p21"/>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21"/>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1"/>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4" name="Google Shape;234;p21"/>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35" name="Google Shape;235;p21"/>
          <p:cNvSpPr/>
          <p:nvPr/>
        </p:nvSpPr>
        <p:spPr>
          <a:xfrm rot="5400000">
            <a:off x="7588350" y="2675450"/>
            <a:ext cx="1456200" cy="22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6" name="Google Shape;236;p21"/>
          <p:cNvSpPr txBox="1">
            <a:spLocks noGrp="1"/>
          </p:cNvSpPr>
          <p:nvPr>
            <p:ph type="subTitle" idx="1"/>
          </p:nvPr>
        </p:nvSpPr>
        <p:spPr>
          <a:xfrm>
            <a:off x="713225" y="2690376"/>
            <a:ext cx="2175300" cy="15132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7" name="Google Shape;237;p21"/>
          <p:cNvSpPr txBox="1">
            <a:spLocks noGrp="1"/>
          </p:cNvSpPr>
          <p:nvPr>
            <p:ph type="subTitle" idx="2"/>
          </p:nvPr>
        </p:nvSpPr>
        <p:spPr>
          <a:xfrm>
            <a:off x="2880599" y="2690376"/>
            <a:ext cx="2175300" cy="15132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8" name="Google Shape;238;p21"/>
          <p:cNvSpPr txBox="1">
            <a:spLocks noGrp="1"/>
          </p:cNvSpPr>
          <p:nvPr>
            <p:ph type="subTitle" idx="3"/>
          </p:nvPr>
        </p:nvSpPr>
        <p:spPr>
          <a:xfrm>
            <a:off x="5047974" y="2690376"/>
            <a:ext cx="2175300" cy="15132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9" name="Google Shape;239;p21"/>
          <p:cNvSpPr txBox="1">
            <a:spLocks noGrp="1"/>
          </p:cNvSpPr>
          <p:nvPr>
            <p:ph type="subTitle" idx="4"/>
          </p:nvPr>
        </p:nvSpPr>
        <p:spPr>
          <a:xfrm>
            <a:off x="713225" y="2208524"/>
            <a:ext cx="2175300" cy="4899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0" name="Google Shape;240;p21"/>
          <p:cNvSpPr txBox="1">
            <a:spLocks noGrp="1"/>
          </p:cNvSpPr>
          <p:nvPr>
            <p:ph type="subTitle" idx="5"/>
          </p:nvPr>
        </p:nvSpPr>
        <p:spPr>
          <a:xfrm>
            <a:off x="2880599" y="2208524"/>
            <a:ext cx="2175300" cy="4899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1"/>
          <p:cNvSpPr txBox="1">
            <a:spLocks noGrp="1"/>
          </p:cNvSpPr>
          <p:nvPr>
            <p:ph type="subTitle" idx="6"/>
          </p:nvPr>
        </p:nvSpPr>
        <p:spPr>
          <a:xfrm>
            <a:off x="5047974" y="2208524"/>
            <a:ext cx="2175300" cy="4899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2" name="Google Shape;242;p21"/>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43"/>
        <p:cNvGrpSpPr/>
        <p:nvPr/>
      </p:nvGrpSpPr>
      <p:grpSpPr>
        <a:xfrm>
          <a:off x="0" y="0"/>
          <a:ext cx="0" cy="0"/>
          <a:chOff x="0" y="0"/>
          <a:chExt cx="0" cy="0"/>
        </a:xfrm>
      </p:grpSpPr>
      <p:grpSp>
        <p:nvGrpSpPr>
          <p:cNvPr id="244" name="Google Shape;244;p22"/>
          <p:cNvGrpSpPr/>
          <p:nvPr/>
        </p:nvGrpSpPr>
        <p:grpSpPr>
          <a:xfrm>
            <a:off x="0" y="0"/>
            <a:ext cx="9144000" cy="5143500"/>
            <a:chOff x="0" y="0"/>
            <a:chExt cx="9144000" cy="5143500"/>
          </a:xfrm>
        </p:grpSpPr>
        <p:sp>
          <p:nvSpPr>
            <p:cNvPr id="245" name="Google Shape;245;p22"/>
            <p:cNvSpPr/>
            <p:nvPr/>
          </p:nvSpPr>
          <p:spPr>
            <a:xfrm>
              <a:off x="5988600" y="0"/>
              <a:ext cx="3155400" cy="315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246" name="Google Shape;246;p22"/>
            <p:cNvSpPr/>
            <p:nvPr/>
          </p:nvSpPr>
          <p:spPr>
            <a:xfrm>
              <a:off x="0" y="2643000"/>
              <a:ext cx="2500500" cy="250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grpSp>
        <p:nvGrpSpPr>
          <p:cNvPr id="247" name="Google Shape;247;p22"/>
          <p:cNvGrpSpPr/>
          <p:nvPr/>
        </p:nvGrpSpPr>
        <p:grpSpPr>
          <a:xfrm rot="-5400000">
            <a:off x="7211465" y="3715612"/>
            <a:ext cx="139800" cy="2299086"/>
            <a:chOff x="286190" y="1113738"/>
            <a:chExt cx="139800" cy="2299086"/>
          </a:xfrm>
        </p:grpSpPr>
        <p:sp>
          <p:nvSpPr>
            <p:cNvPr id="248" name="Google Shape;248;p22"/>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9" name="Google Shape;249;p22"/>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0" name="Google Shape;250;p22"/>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1" name="Google Shape;251;p22"/>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2" name="Google Shape;252;p22"/>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3" name="Google Shape;253;p22"/>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2"/>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2"/>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56" name="Google Shape;256;p22"/>
          <p:cNvSpPr txBox="1">
            <a:spLocks noGrp="1"/>
          </p:cNvSpPr>
          <p:nvPr>
            <p:ph type="subTitle" idx="1"/>
          </p:nvPr>
        </p:nvSpPr>
        <p:spPr>
          <a:xfrm>
            <a:off x="713224" y="1924425"/>
            <a:ext cx="2811000" cy="9549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7" name="Google Shape;257;p22"/>
          <p:cNvSpPr txBox="1">
            <a:spLocks noGrp="1"/>
          </p:cNvSpPr>
          <p:nvPr>
            <p:ph type="subTitle" idx="2"/>
          </p:nvPr>
        </p:nvSpPr>
        <p:spPr>
          <a:xfrm>
            <a:off x="3516326" y="1924425"/>
            <a:ext cx="2811000" cy="9549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8" name="Google Shape;258;p22"/>
          <p:cNvSpPr txBox="1">
            <a:spLocks noGrp="1"/>
          </p:cNvSpPr>
          <p:nvPr>
            <p:ph type="subTitle" idx="3"/>
          </p:nvPr>
        </p:nvSpPr>
        <p:spPr>
          <a:xfrm>
            <a:off x="713224" y="3333275"/>
            <a:ext cx="2811000" cy="9549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9" name="Google Shape;259;p22"/>
          <p:cNvSpPr txBox="1">
            <a:spLocks noGrp="1"/>
          </p:cNvSpPr>
          <p:nvPr>
            <p:ph type="subTitle" idx="4"/>
          </p:nvPr>
        </p:nvSpPr>
        <p:spPr>
          <a:xfrm>
            <a:off x="3516326" y="3333275"/>
            <a:ext cx="2811000" cy="9549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0" name="Google Shape;260;p22"/>
          <p:cNvSpPr txBox="1">
            <a:spLocks noGrp="1"/>
          </p:cNvSpPr>
          <p:nvPr>
            <p:ph type="subTitle" idx="5"/>
          </p:nvPr>
        </p:nvSpPr>
        <p:spPr>
          <a:xfrm>
            <a:off x="713225" y="1462475"/>
            <a:ext cx="2811000" cy="4695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61" name="Google Shape;261;p22"/>
          <p:cNvSpPr txBox="1">
            <a:spLocks noGrp="1"/>
          </p:cNvSpPr>
          <p:nvPr>
            <p:ph type="subTitle" idx="6"/>
          </p:nvPr>
        </p:nvSpPr>
        <p:spPr>
          <a:xfrm>
            <a:off x="713225" y="2871400"/>
            <a:ext cx="2811000" cy="4695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62" name="Google Shape;262;p22"/>
          <p:cNvSpPr txBox="1">
            <a:spLocks noGrp="1"/>
          </p:cNvSpPr>
          <p:nvPr>
            <p:ph type="subTitle" idx="7"/>
          </p:nvPr>
        </p:nvSpPr>
        <p:spPr>
          <a:xfrm>
            <a:off x="3516300" y="1462475"/>
            <a:ext cx="2811000" cy="4695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63" name="Google Shape;263;p22"/>
          <p:cNvSpPr txBox="1">
            <a:spLocks noGrp="1"/>
          </p:cNvSpPr>
          <p:nvPr>
            <p:ph type="subTitle" idx="8"/>
          </p:nvPr>
        </p:nvSpPr>
        <p:spPr>
          <a:xfrm>
            <a:off x="3516300" y="2871400"/>
            <a:ext cx="2811000" cy="469500"/>
          </a:xfrm>
          <a:prstGeom prst="rect">
            <a:avLst/>
          </a:prstGeom>
          <a:solidFill>
            <a:schemeClr val="lt2"/>
          </a:solidFill>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64" name="Google Shape;264;p22"/>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65"/>
        <p:cNvGrpSpPr/>
        <p:nvPr/>
      </p:nvGrpSpPr>
      <p:grpSpPr>
        <a:xfrm>
          <a:off x="0" y="0"/>
          <a:ext cx="0" cy="0"/>
          <a:chOff x="0" y="0"/>
          <a:chExt cx="0" cy="0"/>
        </a:xfrm>
      </p:grpSpPr>
      <p:sp>
        <p:nvSpPr>
          <p:cNvPr id="266" name="Google Shape;266;p23"/>
          <p:cNvSpPr/>
          <p:nvPr/>
        </p:nvSpPr>
        <p:spPr>
          <a:xfrm>
            <a:off x="0" y="0"/>
            <a:ext cx="2500500" cy="250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267" name="Google Shape;267;p23"/>
          <p:cNvGrpSpPr/>
          <p:nvPr/>
        </p:nvGrpSpPr>
        <p:grpSpPr>
          <a:xfrm>
            <a:off x="8699690" y="2304912"/>
            <a:ext cx="139800" cy="2299086"/>
            <a:chOff x="286190" y="1113738"/>
            <a:chExt cx="139800" cy="2299086"/>
          </a:xfrm>
        </p:grpSpPr>
        <p:sp>
          <p:nvSpPr>
            <p:cNvPr id="268" name="Google Shape;268;p23"/>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9" name="Google Shape;269;p23"/>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0" name="Google Shape;270;p23"/>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1" name="Google Shape;271;p23"/>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2" name="Google Shape;272;p23"/>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3" name="Google Shape;273;p23"/>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4" name="Google Shape;274;p23"/>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5" name="Google Shape;275;p23"/>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76" name="Google Shape;276;p23"/>
          <p:cNvSpPr txBox="1">
            <a:spLocks noGrp="1"/>
          </p:cNvSpPr>
          <p:nvPr>
            <p:ph type="subTitle" idx="1"/>
          </p:nvPr>
        </p:nvSpPr>
        <p:spPr>
          <a:xfrm>
            <a:off x="713225" y="2018982"/>
            <a:ext cx="2577300" cy="9003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7" name="Google Shape;277;p23"/>
          <p:cNvSpPr txBox="1">
            <a:spLocks noGrp="1"/>
          </p:cNvSpPr>
          <p:nvPr>
            <p:ph type="subTitle" idx="2"/>
          </p:nvPr>
        </p:nvSpPr>
        <p:spPr>
          <a:xfrm>
            <a:off x="3280100" y="2018982"/>
            <a:ext cx="2577300" cy="9003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8" name="Google Shape;278;p23"/>
          <p:cNvSpPr txBox="1">
            <a:spLocks noGrp="1"/>
          </p:cNvSpPr>
          <p:nvPr>
            <p:ph type="subTitle" idx="3"/>
          </p:nvPr>
        </p:nvSpPr>
        <p:spPr>
          <a:xfrm>
            <a:off x="713225" y="3331714"/>
            <a:ext cx="2577300" cy="9003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9" name="Google Shape;279;p23"/>
          <p:cNvSpPr txBox="1">
            <a:spLocks noGrp="1"/>
          </p:cNvSpPr>
          <p:nvPr>
            <p:ph type="subTitle" idx="4"/>
          </p:nvPr>
        </p:nvSpPr>
        <p:spPr>
          <a:xfrm>
            <a:off x="3280099" y="3331714"/>
            <a:ext cx="2577300" cy="9003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0" name="Google Shape;280;p23"/>
          <p:cNvSpPr txBox="1">
            <a:spLocks noGrp="1"/>
          </p:cNvSpPr>
          <p:nvPr>
            <p:ph type="subTitle" idx="5"/>
          </p:nvPr>
        </p:nvSpPr>
        <p:spPr>
          <a:xfrm>
            <a:off x="5846974" y="2018982"/>
            <a:ext cx="2577300" cy="9003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1" name="Google Shape;281;p23"/>
          <p:cNvSpPr txBox="1">
            <a:spLocks noGrp="1"/>
          </p:cNvSpPr>
          <p:nvPr>
            <p:ph type="subTitle" idx="6"/>
          </p:nvPr>
        </p:nvSpPr>
        <p:spPr>
          <a:xfrm>
            <a:off x="5846974" y="3331714"/>
            <a:ext cx="2577300" cy="900300"/>
          </a:xfrm>
          <a:prstGeom prst="rect">
            <a:avLst/>
          </a:prstGeom>
          <a:solidFill>
            <a:schemeClr val="lt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2" name="Google Shape;282;p23"/>
          <p:cNvSpPr txBox="1">
            <a:spLocks noGrp="1"/>
          </p:cNvSpPr>
          <p:nvPr>
            <p:ph type="subTitle" idx="7"/>
          </p:nvPr>
        </p:nvSpPr>
        <p:spPr>
          <a:xfrm>
            <a:off x="713225" y="1602250"/>
            <a:ext cx="2577300" cy="4272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83" name="Google Shape;283;p23"/>
          <p:cNvSpPr txBox="1">
            <a:spLocks noGrp="1"/>
          </p:cNvSpPr>
          <p:nvPr>
            <p:ph type="subTitle" idx="8"/>
          </p:nvPr>
        </p:nvSpPr>
        <p:spPr>
          <a:xfrm>
            <a:off x="3280100" y="1602250"/>
            <a:ext cx="2577300" cy="4272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84" name="Google Shape;284;p23"/>
          <p:cNvSpPr txBox="1">
            <a:spLocks noGrp="1"/>
          </p:cNvSpPr>
          <p:nvPr>
            <p:ph type="subTitle" idx="9"/>
          </p:nvPr>
        </p:nvSpPr>
        <p:spPr>
          <a:xfrm>
            <a:off x="5846974" y="1602250"/>
            <a:ext cx="2577300" cy="4272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85" name="Google Shape;285;p23"/>
          <p:cNvSpPr txBox="1">
            <a:spLocks noGrp="1"/>
          </p:cNvSpPr>
          <p:nvPr>
            <p:ph type="subTitle" idx="13"/>
          </p:nvPr>
        </p:nvSpPr>
        <p:spPr>
          <a:xfrm>
            <a:off x="713225" y="2911896"/>
            <a:ext cx="2577300" cy="4272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86" name="Google Shape;286;p23"/>
          <p:cNvSpPr txBox="1">
            <a:spLocks noGrp="1"/>
          </p:cNvSpPr>
          <p:nvPr>
            <p:ph type="subTitle" idx="14"/>
          </p:nvPr>
        </p:nvSpPr>
        <p:spPr>
          <a:xfrm>
            <a:off x="3280100" y="2911896"/>
            <a:ext cx="2577300" cy="4272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87" name="Google Shape;287;p23"/>
          <p:cNvSpPr txBox="1">
            <a:spLocks noGrp="1"/>
          </p:cNvSpPr>
          <p:nvPr>
            <p:ph type="subTitle" idx="15"/>
          </p:nvPr>
        </p:nvSpPr>
        <p:spPr>
          <a:xfrm>
            <a:off x="5846974" y="2911896"/>
            <a:ext cx="2577300" cy="427200"/>
          </a:xfrm>
          <a:prstGeom prst="rect">
            <a:avLst/>
          </a:prstGeom>
          <a:solidFill>
            <a:schemeClr val="lt2"/>
          </a:solidFill>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Raleway"/>
              <a:buNone/>
              <a:defRPr sz="18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88" name="Google Shape;288;p23"/>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89"/>
        <p:cNvGrpSpPr/>
        <p:nvPr/>
      </p:nvGrpSpPr>
      <p:grpSpPr>
        <a:xfrm>
          <a:off x="0" y="0"/>
          <a:ext cx="0" cy="0"/>
          <a:chOff x="0" y="0"/>
          <a:chExt cx="0" cy="0"/>
        </a:xfrm>
      </p:grpSpPr>
      <p:sp>
        <p:nvSpPr>
          <p:cNvPr id="290" name="Google Shape;290;p24"/>
          <p:cNvSpPr/>
          <p:nvPr/>
        </p:nvSpPr>
        <p:spPr>
          <a:xfrm>
            <a:off x="0" y="150"/>
            <a:ext cx="6058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1" name="Google Shape;291;p24"/>
          <p:cNvSpPr txBox="1">
            <a:spLocks noGrp="1"/>
          </p:cNvSpPr>
          <p:nvPr>
            <p:ph type="title" hasCustomPrompt="1"/>
          </p:nvPr>
        </p:nvSpPr>
        <p:spPr>
          <a:xfrm>
            <a:off x="713225" y="700812"/>
            <a:ext cx="3571800" cy="58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000"/>
              <a:buNone/>
              <a:defRPr sz="2800"/>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292" name="Google Shape;292;p24"/>
          <p:cNvSpPr txBox="1">
            <a:spLocks noGrp="1"/>
          </p:cNvSpPr>
          <p:nvPr>
            <p:ph type="subTitle" idx="1"/>
          </p:nvPr>
        </p:nvSpPr>
        <p:spPr>
          <a:xfrm>
            <a:off x="713225" y="1199981"/>
            <a:ext cx="3571800" cy="321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93" name="Google Shape;293;p24"/>
          <p:cNvSpPr txBox="1">
            <a:spLocks noGrp="1"/>
          </p:cNvSpPr>
          <p:nvPr>
            <p:ph type="title" idx="2" hasCustomPrompt="1"/>
          </p:nvPr>
        </p:nvSpPr>
        <p:spPr>
          <a:xfrm>
            <a:off x="713225" y="2647802"/>
            <a:ext cx="3571800" cy="58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000"/>
              <a:buNone/>
              <a:defRPr sz="2800"/>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294" name="Google Shape;294;p24"/>
          <p:cNvSpPr txBox="1">
            <a:spLocks noGrp="1"/>
          </p:cNvSpPr>
          <p:nvPr>
            <p:ph type="subTitle" idx="3"/>
          </p:nvPr>
        </p:nvSpPr>
        <p:spPr>
          <a:xfrm>
            <a:off x="713225" y="3147386"/>
            <a:ext cx="3571800" cy="321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95" name="Google Shape;295;p24"/>
          <p:cNvSpPr txBox="1">
            <a:spLocks noGrp="1"/>
          </p:cNvSpPr>
          <p:nvPr>
            <p:ph type="title" idx="4" hasCustomPrompt="1"/>
          </p:nvPr>
        </p:nvSpPr>
        <p:spPr>
          <a:xfrm>
            <a:off x="713225" y="1674307"/>
            <a:ext cx="3571800" cy="58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000"/>
              <a:buNone/>
              <a:defRPr sz="2800"/>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296" name="Google Shape;296;p24"/>
          <p:cNvSpPr txBox="1">
            <a:spLocks noGrp="1"/>
          </p:cNvSpPr>
          <p:nvPr>
            <p:ph type="subTitle" idx="5"/>
          </p:nvPr>
        </p:nvSpPr>
        <p:spPr>
          <a:xfrm>
            <a:off x="713225" y="2173684"/>
            <a:ext cx="3571800" cy="321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97" name="Google Shape;297;p24"/>
          <p:cNvSpPr txBox="1">
            <a:spLocks noGrp="1"/>
          </p:cNvSpPr>
          <p:nvPr>
            <p:ph type="title" idx="6" hasCustomPrompt="1"/>
          </p:nvPr>
        </p:nvSpPr>
        <p:spPr>
          <a:xfrm>
            <a:off x="713225" y="3621897"/>
            <a:ext cx="3571800" cy="58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000"/>
              <a:buNone/>
              <a:defRPr sz="2800"/>
            </a:lvl1pPr>
            <a:lvl2pPr lvl="1" algn="ctr" rtl="0">
              <a:spcBef>
                <a:spcPts val="0"/>
              </a:spcBef>
              <a:spcAft>
                <a:spcPts val="0"/>
              </a:spcAft>
              <a:buSzPts val="5000"/>
              <a:buFont typeface="Poppins Black"/>
              <a:buNone/>
              <a:defRPr sz="5000">
                <a:latin typeface="Poppins Black"/>
                <a:ea typeface="Poppins Black"/>
                <a:cs typeface="Poppins Black"/>
                <a:sym typeface="Poppins Black"/>
              </a:defRPr>
            </a:lvl2pPr>
            <a:lvl3pPr lvl="2" algn="ctr" rtl="0">
              <a:spcBef>
                <a:spcPts val="0"/>
              </a:spcBef>
              <a:spcAft>
                <a:spcPts val="0"/>
              </a:spcAft>
              <a:buSzPts val="5000"/>
              <a:buFont typeface="Poppins Black"/>
              <a:buNone/>
              <a:defRPr sz="5000">
                <a:latin typeface="Poppins Black"/>
                <a:ea typeface="Poppins Black"/>
                <a:cs typeface="Poppins Black"/>
                <a:sym typeface="Poppins Black"/>
              </a:defRPr>
            </a:lvl3pPr>
            <a:lvl4pPr lvl="3" algn="ctr" rtl="0">
              <a:spcBef>
                <a:spcPts val="0"/>
              </a:spcBef>
              <a:spcAft>
                <a:spcPts val="0"/>
              </a:spcAft>
              <a:buSzPts val="5000"/>
              <a:buFont typeface="Poppins Black"/>
              <a:buNone/>
              <a:defRPr sz="5000">
                <a:latin typeface="Poppins Black"/>
                <a:ea typeface="Poppins Black"/>
                <a:cs typeface="Poppins Black"/>
                <a:sym typeface="Poppins Black"/>
              </a:defRPr>
            </a:lvl4pPr>
            <a:lvl5pPr lvl="4" algn="ctr" rtl="0">
              <a:spcBef>
                <a:spcPts val="0"/>
              </a:spcBef>
              <a:spcAft>
                <a:spcPts val="0"/>
              </a:spcAft>
              <a:buSzPts val="5000"/>
              <a:buFont typeface="Poppins Black"/>
              <a:buNone/>
              <a:defRPr sz="5000">
                <a:latin typeface="Poppins Black"/>
                <a:ea typeface="Poppins Black"/>
                <a:cs typeface="Poppins Black"/>
                <a:sym typeface="Poppins Black"/>
              </a:defRPr>
            </a:lvl5pPr>
            <a:lvl6pPr lvl="5" algn="ctr" rtl="0">
              <a:spcBef>
                <a:spcPts val="0"/>
              </a:spcBef>
              <a:spcAft>
                <a:spcPts val="0"/>
              </a:spcAft>
              <a:buSzPts val="5000"/>
              <a:buFont typeface="Poppins Black"/>
              <a:buNone/>
              <a:defRPr sz="5000">
                <a:latin typeface="Poppins Black"/>
                <a:ea typeface="Poppins Black"/>
                <a:cs typeface="Poppins Black"/>
                <a:sym typeface="Poppins Black"/>
              </a:defRPr>
            </a:lvl6pPr>
            <a:lvl7pPr lvl="6" algn="ctr" rtl="0">
              <a:spcBef>
                <a:spcPts val="0"/>
              </a:spcBef>
              <a:spcAft>
                <a:spcPts val="0"/>
              </a:spcAft>
              <a:buSzPts val="5000"/>
              <a:buFont typeface="Poppins Black"/>
              <a:buNone/>
              <a:defRPr sz="5000">
                <a:latin typeface="Poppins Black"/>
                <a:ea typeface="Poppins Black"/>
                <a:cs typeface="Poppins Black"/>
                <a:sym typeface="Poppins Black"/>
              </a:defRPr>
            </a:lvl7pPr>
            <a:lvl8pPr lvl="7" algn="ctr" rtl="0">
              <a:spcBef>
                <a:spcPts val="0"/>
              </a:spcBef>
              <a:spcAft>
                <a:spcPts val="0"/>
              </a:spcAft>
              <a:buSzPts val="5000"/>
              <a:buFont typeface="Poppins Black"/>
              <a:buNone/>
              <a:defRPr sz="5000">
                <a:latin typeface="Poppins Black"/>
                <a:ea typeface="Poppins Black"/>
                <a:cs typeface="Poppins Black"/>
                <a:sym typeface="Poppins Black"/>
              </a:defRPr>
            </a:lvl8pPr>
            <a:lvl9pPr lvl="8" algn="ctr" rtl="0">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298" name="Google Shape;298;p24"/>
          <p:cNvSpPr txBox="1">
            <a:spLocks noGrp="1"/>
          </p:cNvSpPr>
          <p:nvPr>
            <p:ph type="subTitle" idx="7"/>
          </p:nvPr>
        </p:nvSpPr>
        <p:spPr>
          <a:xfrm>
            <a:off x="713225" y="4121088"/>
            <a:ext cx="3571800" cy="321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99"/>
        <p:cNvGrpSpPr/>
        <p:nvPr/>
      </p:nvGrpSpPr>
      <p:grpSpPr>
        <a:xfrm>
          <a:off x="0" y="0"/>
          <a:ext cx="0" cy="0"/>
          <a:chOff x="0" y="0"/>
          <a:chExt cx="0" cy="0"/>
        </a:xfrm>
      </p:grpSpPr>
      <p:grpSp>
        <p:nvGrpSpPr>
          <p:cNvPr id="300" name="Google Shape;300;p25"/>
          <p:cNvGrpSpPr/>
          <p:nvPr/>
        </p:nvGrpSpPr>
        <p:grpSpPr>
          <a:xfrm>
            <a:off x="0" y="0"/>
            <a:ext cx="9144000" cy="5143500"/>
            <a:chOff x="0" y="0"/>
            <a:chExt cx="9144000" cy="5143500"/>
          </a:xfrm>
        </p:grpSpPr>
        <p:sp>
          <p:nvSpPr>
            <p:cNvPr id="301" name="Google Shape;301;p25"/>
            <p:cNvSpPr/>
            <p:nvPr/>
          </p:nvSpPr>
          <p:spPr>
            <a:xfrm>
              <a:off x="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302" name="Google Shape;302;p25"/>
            <p:cNvSpPr/>
            <p:nvPr/>
          </p:nvSpPr>
          <p:spPr>
            <a:xfrm>
              <a:off x="6227400" y="222690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sp>
        <p:nvSpPr>
          <p:cNvPr id="303" name="Google Shape;303;p25"/>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4" name="Google Shape;304;p25"/>
          <p:cNvGrpSpPr/>
          <p:nvPr/>
        </p:nvGrpSpPr>
        <p:grpSpPr>
          <a:xfrm rot="-5400000">
            <a:off x="1796190" y="3715612"/>
            <a:ext cx="139800" cy="2299086"/>
            <a:chOff x="286190" y="1113738"/>
            <a:chExt cx="139800" cy="2299086"/>
          </a:xfrm>
        </p:grpSpPr>
        <p:sp>
          <p:nvSpPr>
            <p:cNvPr id="305" name="Google Shape;305;p25"/>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6" name="Google Shape;306;p25"/>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7" name="Google Shape;307;p25"/>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8" name="Google Shape;308;p25"/>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5"/>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0" name="Google Shape;310;p25"/>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1" name="Google Shape;311;p25"/>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5"/>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3"/>
        <p:cNvGrpSpPr/>
        <p:nvPr/>
      </p:nvGrpSpPr>
      <p:grpSpPr>
        <a:xfrm>
          <a:off x="0" y="0"/>
          <a:ext cx="0" cy="0"/>
          <a:chOff x="0" y="0"/>
          <a:chExt cx="0" cy="0"/>
        </a:xfrm>
      </p:grpSpPr>
      <p:sp>
        <p:nvSpPr>
          <p:cNvPr id="314" name="Google Shape;314;p26"/>
          <p:cNvSpPr/>
          <p:nvPr/>
        </p:nvSpPr>
        <p:spPr>
          <a:xfrm>
            <a:off x="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315" name="Google Shape;315;p26"/>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6" name="Google Shape;316;p26"/>
          <p:cNvGrpSpPr/>
          <p:nvPr/>
        </p:nvGrpSpPr>
        <p:grpSpPr>
          <a:xfrm>
            <a:off x="8699690" y="2304912"/>
            <a:ext cx="139800" cy="2299086"/>
            <a:chOff x="286190" y="1113738"/>
            <a:chExt cx="139800" cy="2299086"/>
          </a:xfrm>
        </p:grpSpPr>
        <p:sp>
          <p:nvSpPr>
            <p:cNvPr id="317" name="Google Shape;317;p26"/>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6"/>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6"/>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6"/>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6"/>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6"/>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6"/>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6"/>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325"/>
        <p:cNvGrpSpPr/>
        <p:nvPr/>
      </p:nvGrpSpPr>
      <p:grpSpPr>
        <a:xfrm>
          <a:off x="0" y="0"/>
          <a:ext cx="0" cy="0"/>
          <a:chOff x="0" y="0"/>
          <a:chExt cx="0" cy="0"/>
        </a:xfrm>
      </p:grpSpPr>
      <p:sp>
        <p:nvSpPr>
          <p:cNvPr id="326" name="Google Shape;326;p27"/>
          <p:cNvSpPr/>
          <p:nvPr/>
        </p:nvSpPr>
        <p:spPr>
          <a:xfrm>
            <a:off x="622740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327" name="Google Shape;327;p27"/>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28" name="Google Shape;328;p27"/>
          <p:cNvGrpSpPr/>
          <p:nvPr/>
        </p:nvGrpSpPr>
        <p:grpSpPr>
          <a:xfrm rot="-5400000">
            <a:off x="7211340" y="3715612"/>
            <a:ext cx="139800" cy="2299086"/>
            <a:chOff x="286190" y="1113738"/>
            <a:chExt cx="139800" cy="2299086"/>
          </a:xfrm>
        </p:grpSpPr>
        <p:sp>
          <p:nvSpPr>
            <p:cNvPr id="329" name="Google Shape;329;p27"/>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2" name="Google Shape;332;p27"/>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3" name="Google Shape;333;p27"/>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4" name="Google Shape;334;p27"/>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5" name="Google Shape;335;p27"/>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6" name="Google Shape;336;p27"/>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337"/>
        <p:cNvGrpSpPr/>
        <p:nvPr/>
      </p:nvGrpSpPr>
      <p:grpSpPr>
        <a:xfrm>
          <a:off x="0" y="0"/>
          <a:ext cx="0" cy="0"/>
          <a:chOff x="0" y="0"/>
          <a:chExt cx="0" cy="0"/>
        </a:xfrm>
      </p:grpSpPr>
      <p:sp>
        <p:nvSpPr>
          <p:cNvPr id="338" name="Google Shape;338;p28"/>
          <p:cNvSpPr/>
          <p:nvPr/>
        </p:nvSpPr>
        <p:spPr>
          <a:xfrm>
            <a:off x="0" y="222690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sp>
        <p:nvSpPr>
          <p:cNvPr id="339" name="Google Shape;339;p28"/>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40" name="Google Shape;340;p28"/>
          <p:cNvGrpSpPr/>
          <p:nvPr/>
        </p:nvGrpSpPr>
        <p:grpSpPr>
          <a:xfrm rot="-5400000">
            <a:off x="7211340" y="3715612"/>
            <a:ext cx="139800" cy="2299086"/>
            <a:chOff x="286190" y="1113738"/>
            <a:chExt cx="139800" cy="2299086"/>
          </a:xfrm>
        </p:grpSpPr>
        <p:sp>
          <p:nvSpPr>
            <p:cNvPr id="341" name="Google Shape;341;p28"/>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2" name="Google Shape;342;p28"/>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3" name="Google Shape;343;p28"/>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28"/>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5" name="Google Shape;345;p28"/>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6" name="Google Shape;346;p28"/>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28"/>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8" name="Google Shape;348;p28"/>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49"/>
        <p:cNvGrpSpPr/>
        <p:nvPr/>
      </p:nvGrpSpPr>
      <p:grpSpPr>
        <a:xfrm>
          <a:off x="0" y="0"/>
          <a:ext cx="0" cy="0"/>
          <a:chOff x="0" y="0"/>
          <a:chExt cx="0" cy="0"/>
        </a:xfrm>
      </p:grpSpPr>
      <p:grpSp>
        <p:nvGrpSpPr>
          <p:cNvPr id="350" name="Google Shape;350;p29"/>
          <p:cNvGrpSpPr/>
          <p:nvPr/>
        </p:nvGrpSpPr>
        <p:grpSpPr>
          <a:xfrm>
            <a:off x="148" y="148"/>
            <a:ext cx="9143850" cy="5143350"/>
            <a:chOff x="148" y="148"/>
            <a:chExt cx="9143850" cy="5143350"/>
          </a:xfrm>
        </p:grpSpPr>
        <p:sp>
          <p:nvSpPr>
            <p:cNvPr id="351" name="Google Shape;351;p29"/>
            <p:cNvSpPr/>
            <p:nvPr/>
          </p:nvSpPr>
          <p:spPr>
            <a:xfrm rot="10800000" flipH="1">
              <a:off x="148" y="2686198"/>
              <a:ext cx="2457300" cy="245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2" name="Google Shape;352;p29"/>
            <p:cNvSpPr/>
            <p:nvPr/>
          </p:nvSpPr>
          <p:spPr>
            <a:xfrm rot="10800000" flipH="1">
              <a:off x="6686698" y="148"/>
              <a:ext cx="2457300" cy="245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53" name="Google Shape;353;p29"/>
          <p:cNvGrpSpPr/>
          <p:nvPr/>
        </p:nvGrpSpPr>
        <p:grpSpPr>
          <a:xfrm>
            <a:off x="304657" y="1113738"/>
            <a:ext cx="8534700" cy="2916029"/>
            <a:chOff x="304657" y="1113738"/>
            <a:chExt cx="8534700" cy="2916029"/>
          </a:xfrm>
        </p:grpSpPr>
        <p:grpSp>
          <p:nvGrpSpPr>
            <p:cNvPr id="354" name="Google Shape;354;p29"/>
            <p:cNvGrpSpPr/>
            <p:nvPr/>
          </p:nvGrpSpPr>
          <p:grpSpPr>
            <a:xfrm flipH="1">
              <a:off x="8699557" y="1113738"/>
              <a:ext cx="139800" cy="2916029"/>
              <a:chOff x="286190" y="1113738"/>
              <a:chExt cx="139800" cy="2916029"/>
            </a:xfrm>
          </p:grpSpPr>
          <p:sp>
            <p:nvSpPr>
              <p:cNvPr id="355" name="Google Shape;355;p29"/>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6" name="Google Shape;356;p29"/>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7" name="Google Shape;357;p29"/>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8" name="Google Shape;358;p29"/>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9" name="Google Shape;359;p29"/>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0" name="Google Shape;360;p29"/>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1" name="Google Shape;361;p29"/>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2" name="Google Shape;362;p29"/>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3" name="Google Shape;363;p29"/>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4" name="Google Shape;364;p29"/>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65" name="Google Shape;365;p29"/>
            <p:cNvGrpSpPr/>
            <p:nvPr/>
          </p:nvGrpSpPr>
          <p:grpSpPr>
            <a:xfrm flipH="1">
              <a:off x="304657" y="1113738"/>
              <a:ext cx="139800" cy="2916029"/>
              <a:chOff x="286190" y="1113738"/>
              <a:chExt cx="139800" cy="2916029"/>
            </a:xfrm>
          </p:grpSpPr>
          <p:sp>
            <p:nvSpPr>
              <p:cNvPr id="366" name="Google Shape;366;p29"/>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7" name="Google Shape;367;p29"/>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8" name="Google Shape;368;p29"/>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9" name="Google Shape;369;p29"/>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0" name="Google Shape;370;p29"/>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1" name="Google Shape;371;p29"/>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2" name="Google Shape;372;p29"/>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3" name="Google Shape;373;p29"/>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4" name="Google Shape;374;p29"/>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5" name="Google Shape;375;p29"/>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376" name="Google Shape;376;p29"/>
          <p:cNvSpPr txBox="1">
            <a:spLocks noGrp="1"/>
          </p:cNvSpPr>
          <p:nvPr>
            <p:ph type="subTitle" idx="1"/>
          </p:nvPr>
        </p:nvSpPr>
        <p:spPr>
          <a:xfrm>
            <a:off x="2144550" y="1536849"/>
            <a:ext cx="4854900" cy="13494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7" name="Google Shape;377;p29"/>
          <p:cNvSpPr txBox="1">
            <a:spLocks noGrp="1"/>
          </p:cNvSpPr>
          <p:nvPr>
            <p:ph type="title"/>
          </p:nvPr>
        </p:nvSpPr>
        <p:spPr>
          <a:xfrm>
            <a:off x="2144550" y="611475"/>
            <a:ext cx="4854900" cy="9333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8" name="Google Shape;378;p29"/>
          <p:cNvSpPr txBox="1"/>
          <p:nvPr/>
        </p:nvSpPr>
        <p:spPr>
          <a:xfrm>
            <a:off x="2144550" y="4047800"/>
            <a:ext cx="4854900" cy="55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latin typeface="Encode Sans Semi Expanded"/>
                <a:ea typeface="Encode Sans Semi Expanded"/>
                <a:cs typeface="Encode Sans Semi Expanded"/>
                <a:sym typeface="Encode Sans Semi Expanded"/>
              </a:rPr>
              <a:t>CREDITS:</a:t>
            </a:r>
            <a:r>
              <a:rPr lang="en" sz="1000">
                <a:solidFill>
                  <a:schemeClr val="dk1"/>
                </a:solidFill>
                <a:latin typeface="Encode Sans Semi Expanded"/>
                <a:ea typeface="Encode Sans Semi Expanded"/>
                <a:cs typeface="Encode Sans Semi Expanded"/>
                <a:sym typeface="Encode Sans Semi Expanded"/>
              </a:rPr>
              <a:t> This presentation template was created by </a:t>
            </a:r>
            <a:r>
              <a:rPr lang="en" sz="1000" b="1" u="sng">
                <a:solidFill>
                  <a:schemeClr val="dk1"/>
                </a:solidFill>
                <a:latin typeface="Encode Sans Semi Expanded"/>
                <a:ea typeface="Encode Sans Semi Expanded"/>
                <a:cs typeface="Encode Sans Semi Expanded"/>
                <a:sym typeface="Encode Sans Semi Expanded"/>
                <a:hlinkClick r:id="rId2">
                  <a:extLst>
                    <a:ext uri="{A12FA001-AC4F-418D-AE19-62706E023703}">
                      <ahyp:hlinkClr xmlns:ahyp="http://schemas.microsoft.com/office/drawing/2018/hyperlinkcolor" val="tx"/>
                    </a:ext>
                  </a:extLst>
                </a:hlinkClick>
              </a:rPr>
              <a:t>Slidesgo</a:t>
            </a:r>
            <a:r>
              <a:rPr lang="en" sz="1000">
                <a:solidFill>
                  <a:schemeClr val="dk1"/>
                </a:solidFill>
                <a:latin typeface="Encode Sans Semi Expanded"/>
                <a:ea typeface="Encode Sans Semi Expanded"/>
                <a:cs typeface="Encode Sans Semi Expanded"/>
                <a:sym typeface="Encode Sans Semi Expanded"/>
              </a:rPr>
              <a:t>, and includes icons by </a:t>
            </a:r>
            <a:r>
              <a:rPr lang="en" sz="1000" b="1" u="sng">
                <a:solidFill>
                  <a:schemeClr val="dk1"/>
                </a:solidFill>
                <a:latin typeface="Encode Sans Semi Expanded"/>
                <a:ea typeface="Encode Sans Semi Expanded"/>
                <a:cs typeface="Encode Sans Semi Expanded"/>
                <a:sym typeface="Encode Sans Semi Expanded"/>
                <a:hlinkClick r:id="rId3">
                  <a:extLst>
                    <a:ext uri="{A12FA001-AC4F-418D-AE19-62706E023703}">
                      <ahyp:hlinkClr xmlns:ahyp="http://schemas.microsoft.com/office/drawing/2018/hyperlinkcolor" val="tx"/>
                    </a:ext>
                  </a:extLst>
                </a:hlinkClick>
              </a:rPr>
              <a:t>Flaticon</a:t>
            </a:r>
            <a:r>
              <a:rPr lang="en" sz="1000">
                <a:solidFill>
                  <a:schemeClr val="dk1"/>
                </a:solidFill>
                <a:latin typeface="Encode Sans Semi Expanded"/>
                <a:ea typeface="Encode Sans Semi Expanded"/>
                <a:cs typeface="Encode Sans Semi Expanded"/>
                <a:sym typeface="Encode Sans Semi Expanded"/>
              </a:rPr>
              <a:t>, and infographics &amp; images by </a:t>
            </a:r>
            <a:r>
              <a:rPr lang="en" sz="1000" b="1" u="sng">
                <a:solidFill>
                  <a:schemeClr val="dk1"/>
                </a:solidFill>
                <a:latin typeface="Encode Sans Semi Expanded"/>
                <a:ea typeface="Encode Sans Semi Expanded"/>
                <a:cs typeface="Encode Sans Semi Expanded"/>
                <a:sym typeface="Encode Sans Semi Expande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Encode Sans Semi Expanded"/>
              <a:ea typeface="Encode Sans Semi Expanded"/>
              <a:cs typeface="Encode Sans Semi Expanded"/>
              <a:sym typeface="Encode Sans Semi Expande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79"/>
        <p:cNvGrpSpPr/>
        <p:nvPr/>
      </p:nvGrpSpPr>
      <p:grpSpPr>
        <a:xfrm>
          <a:off x="0" y="0"/>
          <a:ext cx="0" cy="0"/>
          <a:chOff x="0" y="0"/>
          <a:chExt cx="0" cy="0"/>
        </a:xfrm>
      </p:grpSpPr>
      <p:sp>
        <p:nvSpPr>
          <p:cNvPr id="380" name="Google Shape;380;p30"/>
          <p:cNvSpPr/>
          <p:nvPr/>
        </p:nvSpPr>
        <p:spPr>
          <a:xfrm flipH="1">
            <a:off x="622739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381" name="Google Shape;381;p30"/>
          <p:cNvGrpSpPr/>
          <p:nvPr/>
        </p:nvGrpSpPr>
        <p:grpSpPr>
          <a:xfrm flipH="1">
            <a:off x="304500" y="2304912"/>
            <a:ext cx="139800" cy="2299086"/>
            <a:chOff x="286190" y="1113738"/>
            <a:chExt cx="139800" cy="2299086"/>
          </a:xfrm>
        </p:grpSpPr>
        <p:sp>
          <p:nvSpPr>
            <p:cNvPr id="382" name="Google Shape;382;p30"/>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3" name="Google Shape;383;p30"/>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4" name="Google Shape;384;p30"/>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5" name="Google Shape;385;p30"/>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6" name="Google Shape;386;p30"/>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7" name="Google Shape;387;p30"/>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8" name="Google Shape;388;p30"/>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30"/>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
        <p:cNvGrpSpPr/>
        <p:nvPr/>
      </p:nvGrpSpPr>
      <p:grpSpPr>
        <a:xfrm>
          <a:off x="0" y="0"/>
          <a:ext cx="0" cy="0"/>
          <a:chOff x="0" y="0"/>
          <a:chExt cx="0" cy="0"/>
        </a:xfrm>
      </p:grpSpPr>
      <p:sp>
        <p:nvSpPr>
          <p:cNvPr id="44" name="Google Shape;44;p4"/>
          <p:cNvSpPr txBox="1">
            <a:spLocks noGrp="1"/>
          </p:cNvSpPr>
          <p:nvPr>
            <p:ph type="body" idx="1"/>
          </p:nvPr>
        </p:nvSpPr>
        <p:spPr>
          <a:xfrm>
            <a:off x="716550" y="1386925"/>
            <a:ext cx="4702500" cy="1437600"/>
          </a:xfrm>
          <a:prstGeom prst="rect">
            <a:avLst/>
          </a:prstGeom>
          <a:solidFill>
            <a:schemeClr val="lt2"/>
          </a:solidFill>
        </p:spPr>
        <p:txBody>
          <a:bodyPr spcFirstLastPara="1" wrap="square" lIns="91425" tIns="91425" rIns="91425" bIns="91425" anchor="t" anchorCtr="0">
            <a:noAutofit/>
          </a:bodyPr>
          <a:lstStyle>
            <a:lvl1pPr marL="457200" lvl="0" indent="-304800" rtl="0">
              <a:spcBef>
                <a:spcPts val="0"/>
              </a:spcBef>
              <a:spcAft>
                <a:spcPts val="0"/>
              </a:spcAft>
              <a:buSzPts val="1200"/>
              <a:buFont typeface="Encode Sans Semi Expanded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45" name="Google Shape;45;p4"/>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90"/>
        <p:cNvGrpSpPr/>
        <p:nvPr/>
      </p:nvGrpSpPr>
      <p:grpSpPr>
        <a:xfrm>
          <a:off x="0" y="0"/>
          <a:ext cx="0" cy="0"/>
          <a:chOff x="0" y="0"/>
          <a:chExt cx="0" cy="0"/>
        </a:xfrm>
      </p:grpSpPr>
      <p:grpSp>
        <p:nvGrpSpPr>
          <p:cNvPr id="391" name="Google Shape;391;p31"/>
          <p:cNvGrpSpPr/>
          <p:nvPr/>
        </p:nvGrpSpPr>
        <p:grpSpPr>
          <a:xfrm>
            <a:off x="148" y="148"/>
            <a:ext cx="9143850" cy="5143350"/>
            <a:chOff x="148" y="148"/>
            <a:chExt cx="9143850" cy="5143350"/>
          </a:xfrm>
        </p:grpSpPr>
        <p:sp>
          <p:nvSpPr>
            <p:cNvPr id="392" name="Google Shape;392;p31"/>
            <p:cNvSpPr/>
            <p:nvPr/>
          </p:nvSpPr>
          <p:spPr>
            <a:xfrm>
              <a:off x="148" y="148"/>
              <a:ext cx="2457300" cy="245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31"/>
            <p:cNvSpPr/>
            <p:nvPr/>
          </p:nvSpPr>
          <p:spPr>
            <a:xfrm>
              <a:off x="6686698" y="2686198"/>
              <a:ext cx="2457300" cy="2457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394" name="Google Shape;394;p31"/>
          <p:cNvGrpSpPr/>
          <p:nvPr/>
        </p:nvGrpSpPr>
        <p:grpSpPr>
          <a:xfrm rot="10800000">
            <a:off x="8699557" y="1113880"/>
            <a:ext cx="139800" cy="2916029"/>
            <a:chOff x="286190" y="1113738"/>
            <a:chExt cx="139800" cy="2916029"/>
          </a:xfrm>
        </p:grpSpPr>
        <p:sp>
          <p:nvSpPr>
            <p:cNvPr id="395" name="Google Shape;395;p31"/>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31"/>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31"/>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31"/>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31"/>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31"/>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31"/>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31"/>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31"/>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31"/>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05" name="Google Shape;405;p31"/>
          <p:cNvGrpSpPr/>
          <p:nvPr/>
        </p:nvGrpSpPr>
        <p:grpSpPr>
          <a:xfrm rot="10800000">
            <a:off x="304657" y="1113880"/>
            <a:ext cx="139800" cy="2916029"/>
            <a:chOff x="286190" y="1113738"/>
            <a:chExt cx="139800" cy="2916029"/>
          </a:xfrm>
        </p:grpSpPr>
        <p:sp>
          <p:nvSpPr>
            <p:cNvPr id="406" name="Google Shape;406;p31"/>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31"/>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8" name="Google Shape;408;p31"/>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9" name="Google Shape;409;p31"/>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0" name="Google Shape;410;p31"/>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1" name="Google Shape;411;p31"/>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2" name="Google Shape;412;p31"/>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3" name="Google Shape;413;p31"/>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4" name="Google Shape;414;p31"/>
            <p:cNvSpPr/>
            <p:nvPr/>
          </p:nvSpPr>
          <p:spPr>
            <a:xfrm>
              <a:off x="286190" y="358149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5" name="Google Shape;415;p31"/>
            <p:cNvSpPr/>
            <p:nvPr/>
          </p:nvSpPr>
          <p:spPr>
            <a:xfrm>
              <a:off x="286190" y="388996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
        <p:cNvGrpSpPr/>
        <p:nvPr/>
      </p:nvGrpSpPr>
      <p:grpSpPr>
        <a:xfrm>
          <a:off x="0" y="0"/>
          <a:ext cx="0" cy="0"/>
          <a:chOff x="0" y="0"/>
          <a:chExt cx="0" cy="0"/>
        </a:xfrm>
      </p:grpSpPr>
      <p:sp>
        <p:nvSpPr>
          <p:cNvPr id="48" name="Google Shape;48;p5"/>
          <p:cNvSpPr/>
          <p:nvPr/>
        </p:nvSpPr>
        <p:spPr>
          <a:xfrm>
            <a:off x="6227400" y="221875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49" name="Google Shape;49;p5"/>
          <p:cNvGrpSpPr/>
          <p:nvPr/>
        </p:nvGrpSpPr>
        <p:grpSpPr>
          <a:xfrm rot="-5400000">
            <a:off x="1796190" y="3715612"/>
            <a:ext cx="139800" cy="2299086"/>
            <a:chOff x="286190" y="1113738"/>
            <a:chExt cx="139800" cy="2299086"/>
          </a:xfrm>
        </p:grpSpPr>
        <p:sp>
          <p:nvSpPr>
            <p:cNvPr id="50" name="Google Shape;50;p5"/>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5"/>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5"/>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3" name="Google Shape;53;p5"/>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5"/>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 name="Google Shape;55;p5"/>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 name="Google Shape;56;p5"/>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7" name="Google Shape;57;p5"/>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8" name="Google Shape;58;p5"/>
          <p:cNvSpPr txBox="1">
            <a:spLocks noGrp="1"/>
          </p:cNvSpPr>
          <p:nvPr>
            <p:ph type="subTitle" idx="1"/>
          </p:nvPr>
        </p:nvSpPr>
        <p:spPr>
          <a:xfrm>
            <a:off x="2266334" y="3459115"/>
            <a:ext cx="2505600" cy="6288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2"/>
          </p:nvPr>
        </p:nvSpPr>
        <p:spPr>
          <a:xfrm>
            <a:off x="2266550" y="2218740"/>
            <a:ext cx="2505600" cy="6288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txBox="1">
            <a:spLocks noGrp="1"/>
          </p:cNvSpPr>
          <p:nvPr>
            <p:ph type="subTitle" idx="3"/>
          </p:nvPr>
        </p:nvSpPr>
        <p:spPr>
          <a:xfrm>
            <a:off x="2266325" y="2839752"/>
            <a:ext cx="2505600" cy="628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4"/>
          </p:nvPr>
        </p:nvSpPr>
        <p:spPr>
          <a:xfrm>
            <a:off x="2266325" y="1599377"/>
            <a:ext cx="2505600" cy="628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0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5"/>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p:nvPr/>
        </p:nvSpPr>
        <p:spPr>
          <a:xfrm>
            <a:off x="622740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65" name="Google Shape;65;p6"/>
          <p:cNvGrpSpPr/>
          <p:nvPr/>
        </p:nvGrpSpPr>
        <p:grpSpPr>
          <a:xfrm rot="-5400000">
            <a:off x="1796190" y="3715612"/>
            <a:ext cx="139800" cy="2299086"/>
            <a:chOff x="286190" y="1113738"/>
            <a:chExt cx="139800" cy="2299086"/>
          </a:xfrm>
        </p:grpSpPr>
        <p:sp>
          <p:nvSpPr>
            <p:cNvPr id="66" name="Google Shape;66;p6"/>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7" name="Google Shape;67;p6"/>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6"/>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6"/>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0" name="Google Shape;70;p6"/>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6"/>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 name="Google Shape;72;p6"/>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3" name="Google Shape;73;p6"/>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4" name="Google Shape;74;p6"/>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5" name="Google Shape;75;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7"/>
          <p:cNvSpPr/>
          <p:nvPr/>
        </p:nvSpPr>
        <p:spPr>
          <a:xfrm>
            <a:off x="622740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78" name="Google Shape;78;p7"/>
          <p:cNvGrpSpPr/>
          <p:nvPr/>
        </p:nvGrpSpPr>
        <p:grpSpPr>
          <a:xfrm rot="-5400000">
            <a:off x="7211465" y="3715612"/>
            <a:ext cx="139800" cy="2299086"/>
            <a:chOff x="286190" y="1113738"/>
            <a:chExt cx="139800" cy="2299086"/>
          </a:xfrm>
        </p:grpSpPr>
        <p:sp>
          <p:nvSpPr>
            <p:cNvPr id="79" name="Google Shape;79;p7"/>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7"/>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1" name="Google Shape;81;p7"/>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 name="Google Shape;82;p7"/>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7"/>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4" name="Google Shape;84;p7"/>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5" name="Google Shape;85;p7"/>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6" name="Google Shape;86;p7"/>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7" name="Google Shape;87;p7"/>
          <p:cNvSpPr txBox="1">
            <a:spLocks noGrp="1"/>
          </p:cNvSpPr>
          <p:nvPr>
            <p:ph type="subTitle" idx="1"/>
          </p:nvPr>
        </p:nvSpPr>
        <p:spPr>
          <a:xfrm>
            <a:off x="720000" y="1700300"/>
            <a:ext cx="4294800" cy="22983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88" name="Google Shape;88;p7"/>
          <p:cNvSpPr txBox="1">
            <a:spLocks noGrp="1"/>
          </p:cNvSpPr>
          <p:nvPr>
            <p:ph type="title"/>
          </p:nvPr>
        </p:nvSpPr>
        <p:spPr>
          <a:xfrm>
            <a:off x="716550" y="445025"/>
            <a:ext cx="7710900" cy="6600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p:nvPr/>
        </p:nvSpPr>
        <p:spPr>
          <a:xfrm>
            <a:off x="0" y="150"/>
            <a:ext cx="6058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 name="Google Shape;91;p8"/>
          <p:cNvSpPr txBox="1">
            <a:spLocks noGrp="1"/>
          </p:cNvSpPr>
          <p:nvPr>
            <p:ph type="title"/>
          </p:nvPr>
        </p:nvSpPr>
        <p:spPr>
          <a:xfrm>
            <a:off x="713225" y="1307100"/>
            <a:ext cx="5054700" cy="2529300"/>
          </a:xfrm>
          <a:prstGeom prst="rect">
            <a:avLst/>
          </a:prstGeom>
          <a:noFill/>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9"/>
          <p:cNvSpPr/>
          <p:nvPr/>
        </p:nvSpPr>
        <p:spPr>
          <a:xfrm>
            <a:off x="0" y="0"/>
            <a:ext cx="2916600" cy="2916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Encode Sans Semi Expanded"/>
              <a:ea typeface="Encode Sans Semi Expanded"/>
              <a:cs typeface="Encode Sans Semi Expanded"/>
              <a:sym typeface="Encode Sans Semi Expanded"/>
            </a:endParaRPr>
          </a:p>
        </p:txBody>
      </p:sp>
      <p:grpSp>
        <p:nvGrpSpPr>
          <p:cNvPr id="94" name="Google Shape;94;p9"/>
          <p:cNvGrpSpPr/>
          <p:nvPr/>
        </p:nvGrpSpPr>
        <p:grpSpPr>
          <a:xfrm rot="-5400000">
            <a:off x="1792865" y="3715612"/>
            <a:ext cx="139800" cy="2299086"/>
            <a:chOff x="286190" y="1113738"/>
            <a:chExt cx="139800" cy="2299086"/>
          </a:xfrm>
        </p:grpSpPr>
        <p:sp>
          <p:nvSpPr>
            <p:cNvPr id="95" name="Google Shape;95;p9"/>
            <p:cNvSpPr/>
            <p:nvPr/>
          </p:nvSpPr>
          <p:spPr>
            <a:xfrm>
              <a:off x="286190" y="111373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9"/>
            <p:cNvSpPr/>
            <p:nvPr/>
          </p:nvSpPr>
          <p:spPr>
            <a:xfrm>
              <a:off x="286190" y="142220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9"/>
            <p:cNvSpPr/>
            <p:nvPr/>
          </p:nvSpPr>
          <p:spPr>
            <a:xfrm>
              <a:off x="286190" y="173067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8" name="Google Shape;98;p9"/>
            <p:cNvSpPr/>
            <p:nvPr/>
          </p:nvSpPr>
          <p:spPr>
            <a:xfrm>
              <a:off x="286190" y="2039142"/>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9"/>
            <p:cNvSpPr/>
            <p:nvPr/>
          </p:nvSpPr>
          <p:spPr>
            <a:xfrm>
              <a:off x="286190" y="2347617"/>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0" name="Google Shape;100;p9"/>
            <p:cNvSpPr/>
            <p:nvPr/>
          </p:nvSpPr>
          <p:spPr>
            <a:xfrm>
              <a:off x="286190" y="2656088"/>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1" name="Google Shape;101;p9"/>
            <p:cNvSpPr/>
            <p:nvPr/>
          </p:nvSpPr>
          <p:spPr>
            <a:xfrm>
              <a:off x="286190" y="2964556"/>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286190" y="3273024"/>
              <a:ext cx="139800" cy="139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03" name="Google Shape;103;p9"/>
          <p:cNvSpPr txBox="1">
            <a:spLocks noGrp="1"/>
          </p:cNvSpPr>
          <p:nvPr>
            <p:ph type="title"/>
          </p:nvPr>
        </p:nvSpPr>
        <p:spPr>
          <a:xfrm>
            <a:off x="2135550" y="1600863"/>
            <a:ext cx="4872900" cy="1147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4" name="Google Shape;104;p9"/>
          <p:cNvSpPr txBox="1">
            <a:spLocks noGrp="1"/>
          </p:cNvSpPr>
          <p:nvPr>
            <p:ph type="subTitle" idx="1"/>
          </p:nvPr>
        </p:nvSpPr>
        <p:spPr>
          <a:xfrm>
            <a:off x="2135550" y="2740738"/>
            <a:ext cx="4872900" cy="8019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1pPr>
            <a:lvl2pPr marL="914400" lvl="1"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2pPr>
            <a:lvl3pPr marL="1371600" lvl="2"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3pPr>
            <a:lvl4pPr marL="1828800" lvl="3"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4pPr>
            <a:lvl5pPr marL="2286000" lvl="4"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5pPr>
            <a:lvl6pPr marL="2743200" lvl="5"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6pPr>
            <a:lvl7pPr marL="3200400" lvl="6"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7pPr>
            <a:lvl8pPr marL="3657600" lvl="7"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8pPr>
            <a:lvl9pPr marL="4114800" lvl="8" indent="-304800">
              <a:lnSpc>
                <a:spcPct val="100000"/>
              </a:lnSpc>
              <a:spcBef>
                <a:spcPts val="0"/>
              </a:spcBef>
              <a:spcAft>
                <a:spcPts val="0"/>
              </a:spcAft>
              <a:buClr>
                <a:schemeClr val="dk1"/>
              </a:buClr>
              <a:buSzPts val="1200"/>
              <a:buFont typeface="Encode Sans Semi Expanded"/>
              <a:buChar char="■"/>
              <a:defRPr sz="1200">
                <a:solidFill>
                  <a:schemeClr val="dk1"/>
                </a:solidFill>
                <a:latin typeface="Encode Sans Semi Expanded"/>
                <a:ea typeface="Encode Sans Semi Expanded"/>
                <a:cs typeface="Encode Sans Semi Expanded"/>
                <a:sym typeface="Encode Sans Semi Expanded"/>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Encode Sans Semi Expanded"/>
                <a:ea typeface="Encode Sans Semi Expanded"/>
                <a:cs typeface="Encode Sans Semi Expanded"/>
                <a:sym typeface="Encode Sans Semi Expanded"/>
              </a:defRPr>
            </a:lvl1pPr>
            <a:lvl2pPr lvl="1" algn="r">
              <a:buNone/>
              <a:defRPr sz="1300">
                <a:solidFill>
                  <a:schemeClr val="dk1"/>
                </a:solidFill>
                <a:latin typeface="Encode Sans Semi Expanded"/>
                <a:ea typeface="Encode Sans Semi Expanded"/>
                <a:cs typeface="Encode Sans Semi Expanded"/>
                <a:sym typeface="Encode Sans Semi Expanded"/>
              </a:defRPr>
            </a:lvl2pPr>
            <a:lvl3pPr lvl="2" algn="r">
              <a:buNone/>
              <a:defRPr sz="1300">
                <a:solidFill>
                  <a:schemeClr val="dk1"/>
                </a:solidFill>
                <a:latin typeface="Encode Sans Semi Expanded"/>
                <a:ea typeface="Encode Sans Semi Expanded"/>
                <a:cs typeface="Encode Sans Semi Expanded"/>
                <a:sym typeface="Encode Sans Semi Expanded"/>
              </a:defRPr>
            </a:lvl3pPr>
            <a:lvl4pPr lvl="3" algn="r">
              <a:buNone/>
              <a:defRPr sz="1300">
                <a:solidFill>
                  <a:schemeClr val="dk1"/>
                </a:solidFill>
                <a:latin typeface="Encode Sans Semi Expanded"/>
                <a:ea typeface="Encode Sans Semi Expanded"/>
                <a:cs typeface="Encode Sans Semi Expanded"/>
                <a:sym typeface="Encode Sans Semi Expanded"/>
              </a:defRPr>
            </a:lvl4pPr>
            <a:lvl5pPr lvl="4" algn="r">
              <a:buNone/>
              <a:defRPr sz="1300">
                <a:solidFill>
                  <a:schemeClr val="dk1"/>
                </a:solidFill>
                <a:latin typeface="Encode Sans Semi Expanded"/>
                <a:ea typeface="Encode Sans Semi Expanded"/>
                <a:cs typeface="Encode Sans Semi Expanded"/>
                <a:sym typeface="Encode Sans Semi Expanded"/>
              </a:defRPr>
            </a:lvl5pPr>
            <a:lvl6pPr lvl="5" algn="r">
              <a:buNone/>
              <a:defRPr sz="1300">
                <a:solidFill>
                  <a:schemeClr val="dk1"/>
                </a:solidFill>
                <a:latin typeface="Encode Sans Semi Expanded"/>
                <a:ea typeface="Encode Sans Semi Expanded"/>
                <a:cs typeface="Encode Sans Semi Expanded"/>
                <a:sym typeface="Encode Sans Semi Expanded"/>
              </a:defRPr>
            </a:lvl6pPr>
            <a:lvl7pPr lvl="6" algn="r">
              <a:buNone/>
              <a:defRPr sz="1300">
                <a:solidFill>
                  <a:schemeClr val="dk1"/>
                </a:solidFill>
                <a:latin typeface="Encode Sans Semi Expanded"/>
                <a:ea typeface="Encode Sans Semi Expanded"/>
                <a:cs typeface="Encode Sans Semi Expanded"/>
                <a:sym typeface="Encode Sans Semi Expanded"/>
              </a:defRPr>
            </a:lvl7pPr>
            <a:lvl8pPr lvl="7" algn="r">
              <a:buNone/>
              <a:defRPr sz="1300">
                <a:solidFill>
                  <a:schemeClr val="dk1"/>
                </a:solidFill>
                <a:latin typeface="Encode Sans Semi Expanded"/>
                <a:ea typeface="Encode Sans Semi Expanded"/>
                <a:cs typeface="Encode Sans Semi Expanded"/>
                <a:sym typeface="Encode Sans Semi Expanded"/>
              </a:defRPr>
            </a:lvl8pPr>
            <a:lvl9pPr lvl="8" algn="r">
              <a:buNone/>
              <a:defRPr sz="1300">
                <a:solidFill>
                  <a:schemeClr val="dk1"/>
                </a:solidFill>
                <a:latin typeface="Encode Sans Semi Expanded"/>
                <a:ea typeface="Encode Sans Semi Expanded"/>
                <a:cs typeface="Encode Sans Semi Expanded"/>
                <a:sym typeface="Encode Sans Semi Expand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pkhanna@sandiego.edu"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mailto:slasher@sandiego.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2"/>
          <p:cNvSpPr txBox="1">
            <a:spLocks noGrp="1"/>
          </p:cNvSpPr>
          <p:nvPr>
            <p:ph type="subTitle" idx="1"/>
          </p:nvPr>
        </p:nvSpPr>
        <p:spPr>
          <a:xfrm>
            <a:off x="1790700" y="3237300"/>
            <a:ext cx="5562900" cy="592200"/>
          </a:xfrm>
          <a:prstGeom prst="rect">
            <a:avLst/>
          </a:prstGeom>
          <a:ln w="9525" cap="flat" cmpd="sng">
            <a:solidFill>
              <a:srgbClr val="21212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Team 3: Prachi Khanna &amp; Se’Lina Lasher</a:t>
            </a:r>
            <a:endParaRPr/>
          </a:p>
        </p:txBody>
      </p:sp>
      <p:sp>
        <p:nvSpPr>
          <p:cNvPr id="421" name="Google Shape;421;p32"/>
          <p:cNvSpPr/>
          <p:nvPr/>
        </p:nvSpPr>
        <p:spPr>
          <a:xfrm>
            <a:off x="713225" y="539500"/>
            <a:ext cx="3027600" cy="22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2" name="Google Shape;422;p32"/>
          <p:cNvSpPr/>
          <p:nvPr/>
        </p:nvSpPr>
        <p:spPr>
          <a:xfrm>
            <a:off x="5403175" y="4382000"/>
            <a:ext cx="3027600" cy="22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3" name="Google Shape;423;p32"/>
          <p:cNvSpPr txBox="1">
            <a:spLocks noGrp="1"/>
          </p:cNvSpPr>
          <p:nvPr>
            <p:ph type="ctrTitle"/>
          </p:nvPr>
        </p:nvSpPr>
        <p:spPr>
          <a:xfrm>
            <a:off x="1790700" y="1447788"/>
            <a:ext cx="5562900" cy="17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Olist Product Customer Satisfaction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1"/>
          <p:cNvSpPr txBox="1">
            <a:spLocks noGrp="1"/>
          </p:cNvSpPr>
          <p:nvPr>
            <p:ph type="body" idx="1"/>
          </p:nvPr>
        </p:nvSpPr>
        <p:spPr>
          <a:xfrm>
            <a:off x="716550" y="1386925"/>
            <a:ext cx="4343700" cy="116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CloudWatch Alarm</a:t>
            </a:r>
            <a:r>
              <a:rPr lang="en"/>
              <a:t>: Triggers when model quality drifts from baseline thresholds</a:t>
            </a:r>
            <a:endParaRPr/>
          </a:p>
          <a:p>
            <a:pPr marL="0" lvl="0" indent="0" algn="l" rtl="0">
              <a:spcBef>
                <a:spcPts val="1000"/>
              </a:spcBef>
              <a:spcAft>
                <a:spcPts val="0"/>
              </a:spcAft>
              <a:buNone/>
            </a:pPr>
            <a:r>
              <a:rPr lang="en" b="1"/>
              <a:t>Quality Threshold</a:t>
            </a:r>
            <a:r>
              <a:rPr lang="en"/>
              <a:t>: Alarm activates if accuracy falls below 0.7412 (baseline constraint)</a:t>
            </a:r>
            <a:endParaRPr/>
          </a:p>
          <a:p>
            <a:pPr marL="0" lvl="0" indent="457200" algn="l" rtl="0">
              <a:spcBef>
                <a:spcPts val="1000"/>
              </a:spcBef>
              <a:spcAft>
                <a:spcPts val="1000"/>
              </a:spcAft>
              <a:buNone/>
            </a:pPr>
            <a:endParaRPr b="1"/>
          </a:p>
        </p:txBody>
      </p:sp>
      <p:sp>
        <p:nvSpPr>
          <p:cNvPr id="511" name="Google Shape;511;p41"/>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Quality Monitor (Alarm)</a:t>
            </a:r>
            <a:endParaRPr/>
          </a:p>
        </p:txBody>
      </p:sp>
      <p:sp>
        <p:nvSpPr>
          <p:cNvPr id="512" name="Google Shape;512;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10</a:t>
            </a:fld>
            <a:endParaRPr>
              <a:solidFill>
                <a:schemeClr val="lt2"/>
              </a:solidFill>
            </a:endParaRPr>
          </a:p>
        </p:txBody>
      </p:sp>
      <p:pic>
        <p:nvPicPr>
          <p:cNvPr id="513" name="Google Shape;513;p41"/>
          <p:cNvPicPr preferRelativeResize="0"/>
          <p:nvPr/>
        </p:nvPicPr>
        <p:blipFill>
          <a:blip r:embed="rId3">
            <a:alphaModFix/>
          </a:blip>
          <a:stretch>
            <a:fillRect/>
          </a:stretch>
        </p:blipFill>
        <p:spPr>
          <a:xfrm>
            <a:off x="716613" y="2829525"/>
            <a:ext cx="4343571" cy="2114400"/>
          </a:xfrm>
          <a:prstGeom prst="rect">
            <a:avLst/>
          </a:prstGeom>
          <a:noFill/>
          <a:ln>
            <a:noFill/>
          </a:ln>
        </p:spPr>
      </p:pic>
      <p:pic>
        <p:nvPicPr>
          <p:cNvPr id="514" name="Google Shape;514;p41"/>
          <p:cNvPicPr preferRelativeResize="0"/>
          <p:nvPr/>
        </p:nvPicPr>
        <p:blipFill>
          <a:blip r:embed="rId4">
            <a:alphaModFix/>
          </a:blip>
          <a:stretch>
            <a:fillRect/>
          </a:stretch>
        </p:blipFill>
        <p:spPr>
          <a:xfrm>
            <a:off x="5704775" y="1995300"/>
            <a:ext cx="2722675" cy="191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2"/>
          <p:cNvSpPr txBox="1">
            <a:spLocks noGrp="1"/>
          </p:cNvSpPr>
          <p:nvPr>
            <p:ph type="body" idx="1"/>
          </p:nvPr>
        </p:nvSpPr>
        <p:spPr>
          <a:xfrm>
            <a:off x="716550" y="1404325"/>
            <a:ext cx="2973900" cy="3345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t>Orchestration and Reproducibility</a:t>
            </a:r>
            <a:r>
              <a:rPr lang="en"/>
              <a:t>: Orchestrates SageMaker jobs; creates reproducible ML pipelines</a:t>
            </a:r>
            <a:endParaRPr/>
          </a:p>
          <a:p>
            <a:pPr marL="0" lvl="0" indent="0" algn="l" rtl="0">
              <a:lnSpc>
                <a:spcPct val="115000"/>
              </a:lnSpc>
              <a:spcBef>
                <a:spcPts val="1200"/>
              </a:spcBef>
              <a:spcAft>
                <a:spcPts val="0"/>
              </a:spcAft>
              <a:buNone/>
            </a:pPr>
            <a:r>
              <a:rPr lang="en" b="1"/>
              <a:t>Model Deployment</a:t>
            </a:r>
            <a:r>
              <a:rPr lang="en"/>
              <a:t>: Deploys models for real-time and batch inference</a:t>
            </a:r>
            <a:endParaRPr/>
          </a:p>
          <a:p>
            <a:pPr marL="0" lvl="0" indent="0" algn="l" rtl="0">
              <a:lnSpc>
                <a:spcPct val="115000"/>
              </a:lnSpc>
              <a:spcBef>
                <a:spcPts val="1200"/>
              </a:spcBef>
              <a:spcAft>
                <a:spcPts val="0"/>
              </a:spcAft>
              <a:buNone/>
            </a:pPr>
            <a:r>
              <a:rPr lang="en" b="1"/>
              <a:t>Artifact Lineage Tracking</a:t>
            </a:r>
            <a:r>
              <a:rPr lang="en"/>
              <a:t>: Tracks artifact lineage throughout the workflow</a:t>
            </a:r>
            <a:endParaRPr/>
          </a:p>
          <a:p>
            <a:pPr marL="0" lvl="0" indent="0" algn="l" rtl="0">
              <a:lnSpc>
                <a:spcPct val="115000"/>
              </a:lnSpc>
              <a:spcBef>
                <a:spcPts val="1200"/>
              </a:spcBef>
              <a:spcAft>
                <a:spcPts val="1200"/>
              </a:spcAft>
              <a:buNone/>
            </a:pPr>
            <a:r>
              <a:rPr lang="en" b="1"/>
              <a:t>Operational Best Practices</a:t>
            </a:r>
            <a:r>
              <a:rPr lang="en"/>
              <a:t>: Ensures sound practices for deploying and monitoring production workflows</a:t>
            </a:r>
            <a:endParaRPr b="1"/>
          </a:p>
        </p:txBody>
      </p:sp>
      <p:sp>
        <p:nvSpPr>
          <p:cNvPr id="520" name="Google Shape;520;p42"/>
          <p:cNvSpPr txBox="1">
            <a:spLocks noGrp="1"/>
          </p:cNvSpPr>
          <p:nvPr>
            <p:ph type="title"/>
          </p:nvPr>
        </p:nvSpPr>
        <p:spPr>
          <a:xfrm>
            <a:off x="716550" y="445025"/>
            <a:ext cx="7926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 / CD DAG Overview</a:t>
            </a:r>
            <a:endParaRPr/>
          </a:p>
        </p:txBody>
      </p:sp>
      <p:sp>
        <p:nvSpPr>
          <p:cNvPr id="521" name="Google Shape;521;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22" name="Google Shape;522;p42"/>
          <p:cNvSpPr txBox="1">
            <a:spLocks noGrp="1"/>
          </p:cNvSpPr>
          <p:nvPr>
            <p:ph type="body" idx="1"/>
          </p:nvPr>
        </p:nvSpPr>
        <p:spPr>
          <a:xfrm>
            <a:off x="4842975" y="1404325"/>
            <a:ext cx="3752700" cy="17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SageMaker Pipeline Implementation:</a:t>
            </a:r>
            <a:endParaRPr b="1"/>
          </a:p>
          <a:p>
            <a:pPr marL="457200" lvl="0" indent="-304800" algn="l" rtl="0">
              <a:spcBef>
                <a:spcPts val="1000"/>
              </a:spcBef>
              <a:spcAft>
                <a:spcPts val="0"/>
              </a:spcAft>
              <a:buSzPts val="1200"/>
              <a:buChar char="●"/>
            </a:pPr>
            <a:r>
              <a:rPr lang="en"/>
              <a:t>Training Step</a:t>
            </a:r>
            <a:endParaRPr/>
          </a:p>
          <a:p>
            <a:pPr marL="457200" lvl="0" indent="-304800" algn="l" rtl="0">
              <a:spcBef>
                <a:spcPts val="0"/>
              </a:spcBef>
              <a:spcAft>
                <a:spcPts val="0"/>
              </a:spcAft>
              <a:buSzPts val="1200"/>
              <a:buChar char="●"/>
            </a:pPr>
            <a:r>
              <a:rPr lang="en"/>
              <a:t>Evaluation Step</a:t>
            </a:r>
            <a:endParaRPr/>
          </a:p>
          <a:p>
            <a:pPr marL="457200" lvl="0" indent="-304800" algn="l" rtl="0">
              <a:spcBef>
                <a:spcPts val="0"/>
              </a:spcBef>
              <a:spcAft>
                <a:spcPts val="0"/>
              </a:spcAft>
              <a:buSzPts val="1200"/>
              <a:buChar char="●"/>
            </a:pPr>
            <a:r>
              <a:rPr lang="en"/>
              <a:t>Condition Step</a:t>
            </a:r>
            <a:endParaRPr/>
          </a:p>
          <a:p>
            <a:pPr marL="914400" lvl="1" indent="-304800" algn="l" rtl="0">
              <a:spcBef>
                <a:spcPts val="0"/>
              </a:spcBef>
              <a:spcAft>
                <a:spcPts val="0"/>
              </a:spcAft>
              <a:buClr>
                <a:srgbClr val="FF0000"/>
              </a:buClr>
              <a:buSzPts val="1200"/>
              <a:buChar char="○"/>
            </a:pPr>
            <a:r>
              <a:rPr lang="en">
                <a:solidFill>
                  <a:srgbClr val="FF0000"/>
                </a:solidFill>
              </a:rPr>
              <a:t>Fail Step</a:t>
            </a:r>
            <a:endParaRPr>
              <a:solidFill>
                <a:srgbClr val="FF0000"/>
              </a:solidFill>
            </a:endParaRPr>
          </a:p>
          <a:p>
            <a:pPr marL="914400" lvl="1" indent="-304800" algn="l" rtl="0">
              <a:spcBef>
                <a:spcPts val="0"/>
              </a:spcBef>
              <a:spcAft>
                <a:spcPts val="0"/>
              </a:spcAft>
              <a:buClr>
                <a:srgbClr val="38761D"/>
              </a:buClr>
              <a:buSzPts val="1200"/>
              <a:buChar char="○"/>
            </a:pPr>
            <a:r>
              <a:rPr lang="en">
                <a:solidFill>
                  <a:srgbClr val="38761D"/>
                </a:solidFill>
              </a:rPr>
              <a:t>Create model </a:t>
            </a:r>
            <a:endParaRPr>
              <a:solidFill>
                <a:srgbClr val="38761D"/>
              </a:solidFill>
            </a:endParaRPr>
          </a:p>
          <a:p>
            <a:pPr marL="914400" lvl="1" indent="-304800" algn="l" rtl="0">
              <a:spcBef>
                <a:spcPts val="0"/>
              </a:spcBef>
              <a:spcAft>
                <a:spcPts val="0"/>
              </a:spcAft>
              <a:buClr>
                <a:srgbClr val="38761D"/>
              </a:buClr>
              <a:buSzPts val="1200"/>
              <a:buChar char="○"/>
            </a:pPr>
            <a:r>
              <a:rPr lang="en">
                <a:solidFill>
                  <a:srgbClr val="38761D"/>
                </a:solidFill>
              </a:rPr>
              <a:t>Register Model</a:t>
            </a:r>
            <a:endParaRPr>
              <a:solidFill>
                <a:srgbClr val="38761D"/>
              </a:solidFill>
            </a:endParaRPr>
          </a:p>
          <a:p>
            <a:pPr marL="914400" lvl="1" indent="-304800" algn="l" rtl="0">
              <a:spcBef>
                <a:spcPts val="0"/>
              </a:spcBef>
              <a:spcAft>
                <a:spcPts val="0"/>
              </a:spcAft>
              <a:buClr>
                <a:srgbClr val="38761D"/>
              </a:buClr>
              <a:buSzPts val="1200"/>
              <a:buChar char="○"/>
            </a:pPr>
            <a:r>
              <a:rPr lang="en">
                <a:solidFill>
                  <a:srgbClr val="38761D"/>
                </a:solidFill>
              </a:rPr>
              <a:t>Transform Step</a:t>
            </a:r>
            <a:endParaRPr>
              <a:solidFill>
                <a:srgbClr val="38761D"/>
              </a:solidFill>
            </a:endParaRPr>
          </a:p>
        </p:txBody>
      </p:sp>
      <p:pic>
        <p:nvPicPr>
          <p:cNvPr id="523" name="Google Shape;523;p42"/>
          <p:cNvPicPr preferRelativeResize="0"/>
          <p:nvPr/>
        </p:nvPicPr>
        <p:blipFill>
          <a:blip r:embed="rId3">
            <a:alphaModFix/>
          </a:blip>
          <a:stretch>
            <a:fillRect/>
          </a:stretch>
        </p:blipFill>
        <p:spPr>
          <a:xfrm>
            <a:off x="4083200" y="3487125"/>
            <a:ext cx="4560250" cy="126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 / CD DAG (Success)</a:t>
            </a:r>
            <a:endParaRPr/>
          </a:p>
        </p:txBody>
      </p:sp>
      <p:sp>
        <p:nvSpPr>
          <p:cNvPr id="529" name="Google Shape;529;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530" name="Google Shape;530;p43"/>
          <p:cNvPicPr preferRelativeResize="0"/>
          <p:nvPr/>
        </p:nvPicPr>
        <p:blipFill>
          <a:blip r:embed="rId3">
            <a:alphaModFix/>
          </a:blip>
          <a:stretch>
            <a:fillRect/>
          </a:stretch>
        </p:blipFill>
        <p:spPr>
          <a:xfrm>
            <a:off x="716550" y="1438227"/>
            <a:ext cx="7710900" cy="34465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4"/>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 / CD DAG (Failure)</a:t>
            </a:r>
            <a:endParaRPr/>
          </a:p>
        </p:txBody>
      </p:sp>
      <p:sp>
        <p:nvSpPr>
          <p:cNvPr id="536" name="Google Shape;536;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537" name="Google Shape;537;p44"/>
          <p:cNvPicPr preferRelativeResize="0"/>
          <p:nvPr/>
        </p:nvPicPr>
        <p:blipFill>
          <a:blip r:embed="rId3">
            <a:alphaModFix/>
          </a:blip>
          <a:stretch>
            <a:fillRect/>
          </a:stretch>
        </p:blipFill>
        <p:spPr>
          <a:xfrm>
            <a:off x="693476" y="1500029"/>
            <a:ext cx="7710899" cy="34573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5"/>
          <p:cNvSpPr txBox="1">
            <a:spLocks noGrp="1"/>
          </p:cNvSpPr>
          <p:nvPr>
            <p:ph type="body" idx="1"/>
          </p:nvPr>
        </p:nvSpPr>
        <p:spPr>
          <a:xfrm>
            <a:off x="716550" y="1386925"/>
            <a:ext cx="3458400" cy="35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 Package Group</a:t>
            </a:r>
            <a:r>
              <a:rPr lang="en"/>
              <a:t>: Created for SageMaker pipeline</a:t>
            </a:r>
            <a:endParaRPr/>
          </a:p>
          <a:p>
            <a:pPr marL="0" lvl="0" indent="0" algn="l" rtl="0">
              <a:spcBef>
                <a:spcPts val="1000"/>
              </a:spcBef>
              <a:spcAft>
                <a:spcPts val="0"/>
              </a:spcAft>
              <a:buNone/>
            </a:pPr>
            <a:r>
              <a:rPr lang="en" b="1"/>
              <a:t>Model Registration</a:t>
            </a:r>
            <a:r>
              <a:rPr lang="en"/>
              <a:t>: Models are registered in the Model Registry</a:t>
            </a:r>
            <a:endParaRPr/>
          </a:p>
          <a:p>
            <a:pPr marL="0" lvl="0" indent="0" algn="l" rtl="0">
              <a:spcBef>
                <a:spcPts val="1000"/>
              </a:spcBef>
              <a:spcAft>
                <a:spcPts val="0"/>
              </a:spcAft>
              <a:buNone/>
            </a:pPr>
            <a:r>
              <a:rPr lang="en" b="1"/>
              <a:t>Steps to Add Model</a:t>
            </a:r>
            <a:r>
              <a:rPr lang="en"/>
              <a:t>:</a:t>
            </a:r>
            <a:endParaRPr/>
          </a:p>
          <a:p>
            <a:pPr marL="457200" lvl="0" indent="-304800" algn="l" rtl="0">
              <a:lnSpc>
                <a:spcPct val="115000"/>
              </a:lnSpc>
              <a:spcBef>
                <a:spcPts val="1200"/>
              </a:spcBef>
              <a:spcAft>
                <a:spcPts val="0"/>
              </a:spcAft>
              <a:buClr>
                <a:schemeClr val="dk1"/>
              </a:buClr>
              <a:buSzPts val="1200"/>
              <a:buFont typeface="Arial"/>
              <a:buAutoNum type="arabicPeriod"/>
            </a:pPr>
            <a:r>
              <a:rPr lang="en" b="1"/>
              <a:t>Model Package</a:t>
            </a:r>
            <a:r>
              <a:rPr lang="en"/>
              <a:t>: Includes model artifacts (inference specifications, model weights location, etc.)</a:t>
            </a:r>
            <a:endParaRPr/>
          </a:p>
          <a:p>
            <a:pPr marL="457200" lvl="0" indent="-304800" algn="l" rtl="0">
              <a:lnSpc>
                <a:spcPct val="115000"/>
              </a:lnSpc>
              <a:spcBef>
                <a:spcPts val="0"/>
              </a:spcBef>
              <a:spcAft>
                <a:spcPts val="0"/>
              </a:spcAft>
              <a:buClr>
                <a:schemeClr val="dk1"/>
              </a:buClr>
              <a:buSzPts val="1200"/>
              <a:buFont typeface="Arial"/>
              <a:buAutoNum type="arabicPeriod"/>
            </a:pPr>
            <a:r>
              <a:rPr lang="en" b="1"/>
              <a:t>Model Card</a:t>
            </a:r>
            <a:r>
              <a:rPr lang="en"/>
              <a:t>: Includes model metadata (performance metrics, bias analysis, etc.)</a:t>
            </a:r>
            <a:endParaRPr/>
          </a:p>
          <a:p>
            <a:pPr marL="0" lvl="0" indent="0" algn="l" rtl="0">
              <a:lnSpc>
                <a:spcPct val="115000"/>
              </a:lnSpc>
              <a:spcBef>
                <a:spcPts val="1200"/>
              </a:spcBef>
              <a:spcAft>
                <a:spcPts val="0"/>
              </a:spcAft>
              <a:buNone/>
            </a:pPr>
            <a:r>
              <a:rPr lang="en" b="1"/>
              <a:t>Purpose</a:t>
            </a:r>
            <a:r>
              <a:rPr lang="en"/>
              <a:t>: Enables tracking and management of model versions for reproducibility and governance</a:t>
            </a:r>
            <a:endParaRPr/>
          </a:p>
          <a:p>
            <a:pPr marL="0" lvl="0" indent="0" algn="l" rtl="0">
              <a:spcBef>
                <a:spcPts val="0"/>
              </a:spcBef>
              <a:spcAft>
                <a:spcPts val="1000"/>
              </a:spcAft>
              <a:buNone/>
            </a:pPr>
            <a:endParaRPr b="1"/>
          </a:p>
        </p:txBody>
      </p:sp>
      <p:sp>
        <p:nvSpPr>
          <p:cNvPr id="543" name="Google Shape;543;p45"/>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Upload/Registry</a:t>
            </a:r>
            <a:endParaRPr/>
          </a:p>
        </p:txBody>
      </p:sp>
      <p:sp>
        <p:nvSpPr>
          <p:cNvPr id="544" name="Google Shape;544;p4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14</a:t>
            </a:fld>
            <a:endParaRPr>
              <a:solidFill>
                <a:schemeClr val="lt2"/>
              </a:solidFill>
            </a:endParaRPr>
          </a:p>
        </p:txBody>
      </p:sp>
      <p:pic>
        <p:nvPicPr>
          <p:cNvPr id="545" name="Google Shape;545;p45"/>
          <p:cNvPicPr preferRelativeResize="0"/>
          <p:nvPr/>
        </p:nvPicPr>
        <p:blipFill rotWithShape="1">
          <a:blip r:embed="rId3">
            <a:alphaModFix/>
          </a:blip>
          <a:srcRect r="20134"/>
          <a:stretch/>
        </p:blipFill>
        <p:spPr>
          <a:xfrm>
            <a:off x="4528925" y="1386923"/>
            <a:ext cx="3898526" cy="1581327"/>
          </a:xfrm>
          <a:prstGeom prst="rect">
            <a:avLst/>
          </a:prstGeom>
          <a:noFill/>
          <a:ln>
            <a:noFill/>
          </a:ln>
        </p:spPr>
      </p:pic>
      <p:pic>
        <p:nvPicPr>
          <p:cNvPr id="546" name="Google Shape;546;p45"/>
          <p:cNvPicPr preferRelativeResize="0"/>
          <p:nvPr/>
        </p:nvPicPr>
        <p:blipFill rotWithShape="1">
          <a:blip r:embed="rId4">
            <a:alphaModFix/>
          </a:blip>
          <a:srcRect b="16436"/>
          <a:stretch/>
        </p:blipFill>
        <p:spPr>
          <a:xfrm>
            <a:off x="4528925" y="2998627"/>
            <a:ext cx="3898525" cy="1912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6"/>
          <p:cNvSpPr txBox="1">
            <a:spLocks noGrp="1"/>
          </p:cNvSpPr>
          <p:nvPr>
            <p:ph type="body" idx="1"/>
          </p:nvPr>
        </p:nvSpPr>
        <p:spPr>
          <a:xfrm>
            <a:off x="716550" y="1386925"/>
            <a:ext cx="7710900" cy="1744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Different Model</a:t>
            </a:r>
            <a:endParaRPr/>
          </a:p>
          <a:p>
            <a:pPr marL="914400" lvl="1" indent="-304800" algn="l" rtl="0">
              <a:spcBef>
                <a:spcPts val="0"/>
              </a:spcBef>
              <a:spcAft>
                <a:spcPts val="0"/>
              </a:spcAft>
              <a:buSzPts val="1200"/>
              <a:buChar char="○"/>
            </a:pPr>
            <a:r>
              <a:rPr lang="en"/>
              <a:t>KNN Might be Better Suited</a:t>
            </a:r>
            <a:endParaRPr/>
          </a:p>
          <a:p>
            <a:pPr marL="457200" lvl="0" indent="-304800" algn="l" rtl="0">
              <a:spcBef>
                <a:spcPts val="0"/>
              </a:spcBef>
              <a:spcAft>
                <a:spcPts val="0"/>
              </a:spcAft>
              <a:buSzPts val="1200"/>
              <a:buChar char="●"/>
            </a:pPr>
            <a:r>
              <a:rPr lang="en"/>
              <a:t>Different Features or other Engineered Features</a:t>
            </a:r>
            <a:endParaRPr/>
          </a:p>
          <a:p>
            <a:pPr marL="914400" lvl="1" indent="-304800" algn="l" rtl="0">
              <a:spcBef>
                <a:spcPts val="0"/>
              </a:spcBef>
              <a:spcAft>
                <a:spcPts val="0"/>
              </a:spcAft>
              <a:buSzPts val="1200"/>
              <a:buChar char="○"/>
            </a:pPr>
            <a:r>
              <a:rPr lang="en"/>
              <a:t>More Focus on the Customers</a:t>
            </a:r>
            <a:endParaRPr/>
          </a:p>
          <a:p>
            <a:pPr marL="457200" lvl="0" indent="-304800" algn="l" rtl="0">
              <a:spcBef>
                <a:spcPts val="0"/>
              </a:spcBef>
              <a:spcAft>
                <a:spcPts val="0"/>
              </a:spcAft>
              <a:buSzPts val="1200"/>
              <a:buChar char="●"/>
            </a:pPr>
            <a:r>
              <a:rPr lang="en"/>
              <a:t>Additional Monitors</a:t>
            </a:r>
            <a:endParaRPr/>
          </a:p>
          <a:p>
            <a:pPr marL="914400" lvl="1" indent="-304800" algn="l" rtl="0">
              <a:spcBef>
                <a:spcPts val="0"/>
              </a:spcBef>
              <a:spcAft>
                <a:spcPts val="0"/>
              </a:spcAft>
              <a:buSzPts val="1200"/>
              <a:buChar char="○"/>
            </a:pPr>
            <a:r>
              <a:rPr lang="en"/>
              <a:t>Bias</a:t>
            </a:r>
            <a:endParaRPr/>
          </a:p>
          <a:p>
            <a:pPr marL="914400" lvl="1" indent="-304800" algn="l" rtl="0">
              <a:spcBef>
                <a:spcPts val="0"/>
              </a:spcBef>
              <a:spcAft>
                <a:spcPts val="0"/>
              </a:spcAft>
              <a:buSzPts val="1200"/>
              <a:buChar char="○"/>
            </a:pPr>
            <a:r>
              <a:rPr lang="en"/>
              <a:t>Explanation</a:t>
            </a:r>
            <a:endParaRPr/>
          </a:p>
          <a:p>
            <a:pPr marL="914400" lvl="1" indent="-304800" algn="l" rtl="0">
              <a:spcBef>
                <a:spcPts val="0"/>
              </a:spcBef>
              <a:spcAft>
                <a:spcPts val="0"/>
              </a:spcAft>
              <a:buSzPts val="1200"/>
              <a:buChar char="○"/>
            </a:pPr>
            <a:r>
              <a:rPr lang="en"/>
              <a:t>Resource</a:t>
            </a:r>
            <a:endParaRPr/>
          </a:p>
        </p:txBody>
      </p:sp>
      <p:sp>
        <p:nvSpPr>
          <p:cNvPr id="552" name="Google Shape;552;p46"/>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Improvements</a:t>
            </a:r>
            <a:endParaRPr/>
          </a:p>
        </p:txBody>
      </p:sp>
      <p:sp>
        <p:nvSpPr>
          <p:cNvPr id="553" name="Google Shape;553;p4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7"/>
          <p:cNvSpPr txBox="1">
            <a:spLocks noGrp="1"/>
          </p:cNvSpPr>
          <p:nvPr>
            <p:ph type="title"/>
          </p:nvPr>
        </p:nvSpPr>
        <p:spPr>
          <a:xfrm>
            <a:off x="2135550" y="1600863"/>
            <a:ext cx="4872900" cy="11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559" name="Google Shape;559;p47"/>
          <p:cNvSpPr txBox="1">
            <a:spLocks noGrp="1"/>
          </p:cNvSpPr>
          <p:nvPr>
            <p:ph type="subTitle" idx="1"/>
          </p:nvPr>
        </p:nvSpPr>
        <p:spPr>
          <a:xfrm>
            <a:off x="2135550" y="2740752"/>
            <a:ext cx="4872900" cy="90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 Questions:</a:t>
            </a:r>
            <a:br>
              <a:rPr lang="en"/>
            </a:br>
            <a:r>
              <a:rPr lang="en" u="sng">
                <a:solidFill>
                  <a:schemeClr val="hlink"/>
                </a:solidFill>
                <a:hlinkClick r:id="rId3"/>
              </a:rPr>
              <a:t>pkhanna@sandiego.edu</a:t>
            </a:r>
            <a:endParaRPr/>
          </a:p>
          <a:p>
            <a:pPr marL="0" lvl="0" indent="0" algn="ctr" rtl="0">
              <a:spcBef>
                <a:spcPts val="0"/>
              </a:spcBef>
              <a:spcAft>
                <a:spcPts val="0"/>
              </a:spcAft>
              <a:buNone/>
            </a:pPr>
            <a:r>
              <a:rPr lang="en" u="sng">
                <a:solidFill>
                  <a:schemeClr val="hlink"/>
                </a:solidFill>
                <a:hlinkClick r:id="rId4"/>
              </a:rPr>
              <a:t>slasher@sandiego.edu</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3"/>
          <p:cNvSpPr txBox="1">
            <a:spLocks noGrp="1"/>
          </p:cNvSpPr>
          <p:nvPr>
            <p:ph type="body" idx="1"/>
          </p:nvPr>
        </p:nvSpPr>
        <p:spPr>
          <a:xfrm>
            <a:off x="716550" y="1386925"/>
            <a:ext cx="7710900" cy="335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Dataset: </a:t>
            </a:r>
            <a:r>
              <a:rPr lang="en"/>
              <a:t>Kaggle’s Brazilian E-Commerce Public Dataset by Olist</a:t>
            </a:r>
            <a:endParaRPr/>
          </a:p>
          <a:p>
            <a:pPr marL="457200" lvl="0" indent="-304800" algn="l" rtl="0">
              <a:spcBef>
                <a:spcPts val="1000"/>
              </a:spcBef>
              <a:spcAft>
                <a:spcPts val="0"/>
              </a:spcAft>
              <a:buSzPts val="1200"/>
              <a:buChar char="●"/>
            </a:pPr>
            <a:r>
              <a:rPr lang="en"/>
              <a:t>Contains information on 100k ecommerce orders from the Olist Store in Brazil, covering the years 2016 to 2018.</a:t>
            </a:r>
            <a:endParaRPr/>
          </a:p>
          <a:p>
            <a:pPr marL="457200" lvl="0" indent="-304800" algn="l" rtl="0">
              <a:spcBef>
                <a:spcPts val="0"/>
              </a:spcBef>
              <a:spcAft>
                <a:spcPts val="0"/>
              </a:spcAft>
              <a:buSzPts val="1200"/>
              <a:buChar char="●"/>
            </a:pPr>
            <a:r>
              <a:rPr lang="en"/>
              <a:t>Includes various aspects such as order status, price, payment and freight details, customer location, product attributes, and customer reviews.</a:t>
            </a:r>
            <a:endParaRPr/>
          </a:p>
          <a:p>
            <a:pPr marL="457200" lvl="0" indent="-304800" algn="l" rtl="0">
              <a:spcBef>
                <a:spcPts val="0"/>
              </a:spcBef>
              <a:spcAft>
                <a:spcPts val="0"/>
              </a:spcAft>
              <a:buSzPts val="1200"/>
              <a:buChar char="●"/>
            </a:pPr>
            <a:r>
              <a:rPr lang="en"/>
              <a:t>Data has been anonymized with references to companies replaced by Game of Thrones house names, and includes a geolocation dataset linking Brazilian zip codes to latitude/longitude coordinates.</a:t>
            </a:r>
            <a:endParaRPr/>
          </a:p>
          <a:p>
            <a:pPr marL="0" lvl="0" indent="0" algn="l" rtl="0">
              <a:spcBef>
                <a:spcPts val="1000"/>
              </a:spcBef>
              <a:spcAft>
                <a:spcPts val="1000"/>
              </a:spcAft>
              <a:buNone/>
            </a:pPr>
            <a:r>
              <a:rPr lang="en" b="1"/>
              <a:t>Goal: </a:t>
            </a:r>
            <a:r>
              <a:rPr lang="en"/>
              <a:t>Our goal is to leverage this dataset to accurately predict customer satisfaction for our products. By understanding and anticipating customer satisfaction, we aim to improve product quality, enhance customer experiences, and drive increased sales and loyalty.</a:t>
            </a:r>
            <a:endParaRPr/>
          </a:p>
        </p:txBody>
      </p:sp>
      <p:sp>
        <p:nvSpPr>
          <p:cNvPr id="429" name="Google Shape;429;p33"/>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Satisfaction Prediction</a:t>
            </a:r>
            <a:endParaRPr/>
          </a:p>
        </p:txBody>
      </p:sp>
      <p:sp>
        <p:nvSpPr>
          <p:cNvPr id="430" name="Google Shape;430;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2</a:t>
            </a:fld>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4"/>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System Services</a:t>
            </a:r>
            <a:endParaRPr/>
          </a:p>
        </p:txBody>
      </p:sp>
      <p:sp>
        <p:nvSpPr>
          <p:cNvPr id="436" name="Google Shape;43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3</a:t>
            </a:fld>
            <a:endParaRPr>
              <a:solidFill>
                <a:schemeClr val="lt2"/>
              </a:solidFill>
            </a:endParaRPr>
          </a:p>
        </p:txBody>
      </p:sp>
      <p:pic>
        <p:nvPicPr>
          <p:cNvPr id="437" name="Google Shape;437;p34"/>
          <p:cNvPicPr preferRelativeResize="0"/>
          <p:nvPr/>
        </p:nvPicPr>
        <p:blipFill>
          <a:blip r:embed="rId3">
            <a:alphaModFix/>
          </a:blip>
          <a:stretch>
            <a:fillRect/>
          </a:stretch>
        </p:blipFill>
        <p:spPr>
          <a:xfrm>
            <a:off x="716550" y="1379525"/>
            <a:ext cx="526884" cy="490965"/>
          </a:xfrm>
          <a:prstGeom prst="rect">
            <a:avLst/>
          </a:prstGeom>
          <a:noFill/>
          <a:ln>
            <a:noFill/>
          </a:ln>
        </p:spPr>
      </p:pic>
      <p:pic>
        <p:nvPicPr>
          <p:cNvPr id="438" name="Google Shape;438;p34"/>
          <p:cNvPicPr preferRelativeResize="0"/>
          <p:nvPr/>
        </p:nvPicPr>
        <p:blipFill>
          <a:blip r:embed="rId4">
            <a:alphaModFix/>
          </a:blip>
          <a:stretch>
            <a:fillRect/>
          </a:stretch>
        </p:blipFill>
        <p:spPr>
          <a:xfrm>
            <a:off x="716550" y="1995787"/>
            <a:ext cx="526884" cy="490965"/>
          </a:xfrm>
          <a:prstGeom prst="rect">
            <a:avLst/>
          </a:prstGeom>
          <a:noFill/>
          <a:ln>
            <a:noFill/>
          </a:ln>
        </p:spPr>
      </p:pic>
      <p:pic>
        <p:nvPicPr>
          <p:cNvPr id="439" name="Google Shape;439;p34"/>
          <p:cNvPicPr preferRelativeResize="0"/>
          <p:nvPr/>
        </p:nvPicPr>
        <p:blipFill>
          <a:blip r:embed="rId5">
            <a:alphaModFix/>
          </a:blip>
          <a:stretch>
            <a:fillRect/>
          </a:stretch>
        </p:blipFill>
        <p:spPr>
          <a:xfrm>
            <a:off x="716550" y="2690697"/>
            <a:ext cx="526884" cy="490965"/>
          </a:xfrm>
          <a:prstGeom prst="rect">
            <a:avLst/>
          </a:prstGeom>
          <a:noFill/>
          <a:ln>
            <a:noFill/>
          </a:ln>
        </p:spPr>
      </p:pic>
      <p:pic>
        <p:nvPicPr>
          <p:cNvPr id="440" name="Google Shape;440;p34"/>
          <p:cNvPicPr preferRelativeResize="0"/>
          <p:nvPr/>
        </p:nvPicPr>
        <p:blipFill>
          <a:blip r:embed="rId6">
            <a:alphaModFix/>
          </a:blip>
          <a:stretch>
            <a:fillRect/>
          </a:stretch>
        </p:blipFill>
        <p:spPr>
          <a:xfrm>
            <a:off x="4423291" y="1379525"/>
            <a:ext cx="526884" cy="490965"/>
          </a:xfrm>
          <a:prstGeom prst="rect">
            <a:avLst/>
          </a:prstGeom>
          <a:noFill/>
          <a:ln>
            <a:noFill/>
          </a:ln>
        </p:spPr>
      </p:pic>
      <p:pic>
        <p:nvPicPr>
          <p:cNvPr id="441" name="Google Shape;441;p34"/>
          <p:cNvPicPr preferRelativeResize="0"/>
          <p:nvPr/>
        </p:nvPicPr>
        <p:blipFill>
          <a:blip r:embed="rId7">
            <a:alphaModFix/>
          </a:blip>
          <a:stretch>
            <a:fillRect/>
          </a:stretch>
        </p:blipFill>
        <p:spPr>
          <a:xfrm>
            <a:off x="4423291" y="2035111"/>
            <a:ext cx="526884" cy="490965"/>
          </a:xfrm>
          <a:prstGeom prst="rect">
            <a:avLst/>
          </a:prstGeom>
          <a:noFill/>
          <a:ln>
            <a:noFill/>
          </a:ln>
        </p:spPr>
      </p:pic>
      <p:pic>
        <p:nvPicPr>
          <p:cNvPr id="442" name="Google Shape;442;p34"/>
          <p:cNvPicPr preferRelativeResize="0"/>
          <p:nvPr/>
        </p:nvPicPr>
        <p:blipFill>
          <a:blip r:embed="rId8">
            <a:alphaModFix/>
          </a:blip>
          <a:stretch>
            <a:fillRect/>
          </a:stretch>
        </p:blipFill>
        <p:spPr>
          <a:xfrm>
            <a:off x="716550" y="4080508"/>
            <a:ext cx="526884" cy="490965"/>
          </a:xfrm>
          <a:prstGeom prst="rect">
            <a:avLst/>
          </a:prstGeom>
          <a:noFill/>
          <a:ln>
            <a:noFill/>
          </a:ln>
        </p:spPr>
      </p:pic>
      <p:pic>
        <p:nvPicPr>
          <p:cNvPr id="443" name="Google Shape;443;p34"/>
          <p:cNvPicPr preferRelativeResize="0"/>
          <p:nvPr/>
        </p:nvPicPr>
        <p:blipFill>
          <a:blip r:embed="rId8">
            <a:alphaModFix/>
          </a:blip>
          <a:stretch>
            <a:fillRect/>
          </a:stretch>
        </p:blipFill>
        <p:spPr>
          <a:xfrm>
            <a:off x="4423291" y="2690697"/>
            <a:ext cx="526884" cy="490965"/>
          </a:xfrm>
          <a:prstGeom prst="rect">
            <a:avLst/>
          </a:prstGeom>
          <a:noFill/>
          <a:ln>
            <a:noFill/>
          </a:ln>
        </p:spPr>
      </p:pic>
      <p:pic>
        <p:nvPicPr>
          <p:cNvPr id="444" name="Google Shape;444;p34"/>
          <p:cNvPicPr preferRelativeResize="0"/>
          <p:nvPr/>
        </p:nvPicPr>
        <p:blipFill>
          <a:blip r:embed="rId9">
            <a:alphaModFix/>
          </a:blip>
          <a:stretch>
            <a:fillRect/>
          </a:stretch>
        </p:blipFill>
        <p:spPr>
          <a:xfrm>
            <a:off x="4423291" y="3346283"/>
            <a:ext cx="526884" cy="490965"/>
          </a:xfrm>
          <a:prstGeom prst="rect">
            <a:avLst/>
          </a:prstGeom>
          <a:noFill/>
          <a:ln>
            <a:noFill/>
          </a:ln>
        </p:spPr>
      </p:pic>
      <p:pic>
        <p:nvPicPr>
          <p:cNvPr id="445" name="Google Shape;445;p34"/>
          <p:cNvPicPr preferRelativeResize="0"/>
          <p:nvPr/>
        </p:nvPicPr>
        <p:blipFill>
          <a:blip r:embed="rId10">
            <a:alphaModFix/>
          </a:blip>
          <a:stretch>
            <a:fillRect/>
          </a:stretch>
        </p:blipFill>
        <p:spPr>
          <a:xfrm>
            <a:off x="4423291" y="4067460"/>
            <a:ext cx="526884" cy="490965"/>
          </a:xfrm>
          <a:prstGeom prst="rect">
            <a:avLst/>
          </a:prstGeom>
          <a:noFill/>
          <a:ln>
            <a:noFill/>
          </a:ln>
        </p:spPr>
      </p:pic>
      <p:pic>
        <p:nvPicPr>
          <p:cNvPr id="446" name="Google Shape;446;p34"/>
          <p:cNvPicPr preferRelativeResize="0"/>
          <p:nvPr/>
        </p:nvPicPr>
        <p:blipFill>
          <a:blip r:embed="rId5">
            <a:alphaModFix/>
          </a:blip>
          <a:stretch>
            <a:fillRect/>
          </a:stretch>
        </p:blipFill>
        <p:spPr>
          <a:xfrm>
            <a:off x="716550" y="3385594"/>
            <a:ext cx="526884" cy="490965"/>
          </a:xfrm>
          <a:prstGeom prst="rect">
            <a:avLst/>
          </a:prstGeom>
          <a:noFill/>
          <a:ln>
            <a:noFill/>
          </a:ln>
        </p:spPr>
      </p:pic>
      <p:sp>
        <p:nvSpPr>
          <p:cNvPr id="447" name="Google Shape;447;p34"/>
          <p:cNvSpPr txBox="1"/>
          <p:nvPr/>
        </p:nvSpPr>
        <p:spPr>
          <a:xfrm>
            <a:off x="1470300" y="1444850"/>
            <a:ext cx="2216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Amazon S3</a:t>
            </a:r>
            <a:endParaRPr sz="1300" b="1">
              <a:solidFill>
                <a:schemeClr val="lt2"/>
              </a:solidFill>
              <a:latin typeface="Encode Sans Semi Expanded"/>
              <a:ea typeface="Encode Sans Semi Expanded"/>
              <a:cs typeface="Encode Sans Semi Expanded"/>
              <a:sym typeface="Encode Sans Semi Expanded"/>
            </a:endParaRPr>
          </a:p>
        </p:txBody>
      </p:sp>
      <p:sp>
        <p:nvSpPr>
          <p:cNvPr id="448" name="Google Shape;448;p34"/>
          <p:cNvSpPr txBox="1"/>
          <p:nvPr/>
        </p:nvSpPr>
        <p:spPr>
          <a:xfrm>
            <a:off x="1470300" y="2044475"/>
            <a:ext cx="2736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Sage Maker Studio Lab</a:t>
            </a:r>
            <a:endParaRPr sz="1300" b="1">
              <a:solidFill>
                <a:schemeClr val="lt2"/>
              </a:solidFill>
              <a:latin typeface="Encode Sans Semi Expanded"/>
              <a:ea typeface="Encode Sans Semi Expanded"/>
              <a:cs typeface="Encode Sans Semi Expanded"/>
              <a:sym typeface="Encode Sans Semi Expanded"/>
            </a:endParaRPr>
          </a:p>
        </p:txBody>
      </p:sp>
      <p:sp>
        <p:nvSpPr>
          <p:cNvPr id="449" name="Google Shape;449;p34"/>
          <p:cNvSpPr txBox="1"/>
          <p:nvPr/>
        </p:nvSpPr>
        <p:spPr>
          <a:xfrm>
            <a:off x="1470300" y="2739375"/>
            <a:ext cx="258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Sage Maker Feature Store</a:t>
            </a:r>
            <a:endParaRPr sz="1300" b="1">
              <a:solidFill>
                <a:schemeClr val="lt2"/>
              </a:solidFill>
              <a:latin typeface="Encode Sans Semi Expanded"/>
              <a:ea typeface="Encode Sans Semi Expanded"/>
              <a:cs typeface="Encode Sans Semi Expanded"/>
              <a:sym typeface="Encode Sans Semi Expanded"/>
            </a:endParaRPr>
          </a:p>
        </p:txBody>
      </p:sp>
      <p:sp>
        <p:nvSpPr>
          <p:cNvPr id="450" name="Google Shape;450;p34"/>
          <p:cNvSpPr txBox="1"/>
          <p:nvPr/>
        </p:nvSpPr>
        <p:spPr>
          <a:xfrm>
            <a:off x="1470300" y="3434275"/>
            <a:ext cx="2736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Sage Maker End Point</a:t>
            </a:r>
            <a:endParaRPr sz="1300" b="1">
              <a:solidFill>
                <a:schemeClr val="lt2"/>
              </a:solidFill>
              <a:latin typeface="Encode Sans Semi Expanded"/>
              <a:ea typeface="Encode Sans Semi Expanded"/>
              <a:cs typeface="Encode Sans Semi Expanded"/>
              <a:sym typeface="Encode Sans Semi Expanded"/>
            </a:endParaRPr>
          </a:p>
        </p:txBody>
      </p:sp>
      <p:sp>
        <p:nvSpPr>
          <p:cNvPr id="451" name="Google Shape;451;p34"/>
          <p:cNvSpPr txBox="1"/>
          <p:nvPr/>
        </p:nvSpPr>
        <p:spPr>
          <a:xfrm>
            <a:off x="1470300" y="4129175"/>
            <a:ext cx="2736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Sage Maker Data Capture</a:t>
            </a:r>
            <a:endParaRPr sz="1300" b="1">
              <a:solidFill>
                <a:schemeClr val="lt2"/>
              </a:solidFill>
              <a:latin typeface="Encode Sans Semi Expanded"/>
              <a:ea typeface="Encode Sans Semi Expanded"/>
              <a:cs typeface="Encode Sans Semi Expanded"/>
              <a:sym typeface="Encode Sans Semi Expanded"/>
            </a:endParaRPr>
          </a:p>
        </p:txBody>
      </p:sp>
      <p:sp>
        <p:nvSpPr>
          <p:cNvPr id="452" name="Google Shape;452;p34"/>
          <p:cNvSpPr txBox="1"/>
          <p:nvPr/>
        </p:nvSpPr>
        <p:spPr>
          <a:xfrm>
            <a:off x="5377300" y="1493550"/>
            <a:ext cx="2150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Model</a:t>
            </a:r>
            <a:endParaRPr sz="1300" b="1">
              <a:solidFill>
                <a:schemeClr val="lt2"/>
              </a:solidFill>
              <a:latin typeface="Encode Sans Semi Expanded"/>
              <a:ea typeface="Encode Sans Semi Expanded"/>
              <a:cs typeface="Encode Sans Semi Expanded"/>
              <a:sym typeface="Encode Sans Semi Expanded"/>
            </a:endParaRPr>
          </a:p>
        </p:txBody>
      </p:sp>
      <p:sp>
        <p:nvSpPr>
          <p:cNvPr id="453" name="Google Shape;453;p34"/>
          <p:cNvSpPr txBox="1"/>
          <p:nvPr/>
        </p:nvSpPr>
        <p:spPr>
          <a:xfrm>
            <a:off x="5377300" y="2093175"/>
            <a:ext cx="265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Sage Maker Registry</a:t>
            </a:r>
            <a:endParaRPr sz="1300" b="1">
              <a:solidFill>
                <a:schemeClr val="lt2"/>
              </a:solidFill>
              <a:latin typeface="Encode Sans Semi Expanded"/>
              <a:ea typeface="Encode Sans Semi Expanded"/>
              <a:cs typeface="Encode Sans Semi Expanded"/>
              <a:sym typeface="Encode Sans Semi Expanded"/>
            </a:endParaRPr>
          </a:p>
        </p:txBody>
      </p:sp>
      <p:sp>
        <p:nvSpPr>
          <p:cNvPr id="454" name="Google Shape;454;p34"/>
          <p:cNvSpPr txBox="1"/>
          <p:nvPr/>
        </p:nvSpPr>
        <p:spPr>
          <a:xfrm>
            <a:off x="5377300" y="2788075"/>
            <a:ext cx="2506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Sage Maker Ground Truth</a:t>
            </a:r>
            <a:endParaRPr sz="1300" b="1">
              <a:solidFill>
                <a:schemeClr val="lt2"/>
              </a:solidFill>
              <a:latin typeface="Encode Sans Semi Expanded"/>
              <a:ea typeface="Encode Sans Semi Expanded"/>
              <a:cs typeface="Encode Sans Semi Expanded"/>
              <a:sym typeface="Encode Sans Semi Expanded"/>
            </a:endParaRPr>
          </a:p>
        </p:txBody>
      </p:sp>
      <p:sp>
        <p:nvSpPr>
          <p:cNvPr id="455" name="Google Shape;455;p34"/>
          <p:cNvSpPr txBox="1"/>
          <p:nvPr/>
        </p:nvSpPr>
        <p:spPr>
          <a:xfrm>
            <a:off x="5377300" y="3482975"/>
            <a:ext cx="265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Amazon Cloudwatch</a:t>
            </a:r>
            <a:endParaRPr sz="1300" b="1">
              <a:solidFill>
                <a:schemeClr val="lt2"/>
              </a:solidFill>
              <a:latin typeface="Encode Sans Semi Expanded"/>
              <a:ea typeface="Encode Sans Semi Expanded"/>
              <a:cs typeface="Encode Sans Semi Expanded"/>
              <a:sym typeface="Encode Sans Semi Expanded"/>
            </a:endParaRPr>
          </a:p>
        </p:txBody>
      </p:sp>
      <p:sp>
        <p:nvSpPr>
          <p:cNvPr id="456" name="Google Shape;456;p34"/>
          <p:cNvSpPr txBox="1"/>
          <p:nvPr/>
        </p:nvSpPr>
        <p:spPr>
          <a:xfrm>
            <a:off x="5377300" y="4177875"/>
            <a:ext cx="265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lt2"/>
                </a:solidFill>
                <a:latin typeface="Encode Sans Semi Expanded"/>
                <a:ea typeface="Encode Sans Semi Expanded"/>
                <a:cs typeface="Encode Sans Semi Expanded"/>
                <a:sym typeface="Encode Sans Semi Expanded"/>
              </a:rPr>
              <a:t>Cloudwatch Alarm</a:t>
            </a:r>
            <a:endParaRPr sz="1300" b="1">
              <a:solidFill>
                <a:schemeClr val="lt2"/>
              </a:solidFill>
              <a:latin typeface="Encode Sans Semi Expanded"/>
              <a:ea typeface="Encode Sans Semi Expanded"/>
              <a:cs typeface="Encode Sans Semi Expanded"/>
              <a:sym typeface="Encode Sans Semi Expand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5"/>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Architecture</a:t>
            </a:r>
            <a:endParaRPr/>
          </a:p>
        </p:txBody>
      </p:sp>
      <p:sp>
        <p:nvSpPr>
          <p:cNvPr id="462" name="Google Shape;462;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4</a:t>
            </a:fld>
            <a:endParaRPr>
              <a:solidFill>
                <a:schemeClr val="lt2"/>
              </a:solidFill>
            </a:endParaRPr>
          </a:p>
        </p:txBody>
      </p:sp>
      <p:pic>
        <p:nvPicPr>
          <p:cNvPr id="463" name="Google Shape;463;p35"/>
          <p:cNvPicPr preferRelativeResize="0"/>
          <p:nvPr/>
        </p:nvPicPr>
        <p:blipFill>
          <a:blip r:embed="rId3">
            <a:alphaModFix/>
          </a:blip>
          <a:stretch>
            <a:fillRect/>
          </a:stretch>
        </p:blipFill>
        <p:spPr>
          <a:xfrm>
            <a:off x="716550" y="1136996"/>
            <a:ext cx="7710900" cy="38730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6"/>
          <p:cNvSpPr txBox="1">
            <a:spLocks noGrp="1"/>
          </p:cNvSpPr>
          <p:nvPr>
            <p:ph type="body" idx="1"/>
          </p:nvPr>
        </p:nvSpPr>
        <p:spPr>
          <a:xfrm>
            <a:off x="716550" y="1977775"/>
            <a:ext cx="2983800" cy="21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Raw Data: </a:t>
            </a:r>
            <a:r>
              <a:rPr lang="en"/>
              <a:t>9 CSVs (customer, order, payment, product, geolocation, etc.)</a:t>
            </a:r>
            <a:endParaRPr/>
          </a:p>
          <a:p>
            <a:pPr marL="0" lvl="0" indent="0" algn="l" rtl="0">
              <a:lnSpc>
                <a:spcPct val="100000"/>
              </a:lnSpc>
              <a:spcBef>
                <a:spcPts val="1000"/>
              </a:spcBef>
              <a:spcAft>
                <a:spcPts val="0"/>
              </a:spcAft>
              <a:buNone/>
            </a:pPr>
            <a:r>
              <a:rPr lang="en" b="1"/>
              <a:t>EDA: </a:t>
            </a:r>
            <a:r>
              <a:rPr lang="en"/>
              <a:t>Identified important features; dropped unrelated columns</a:t>
            </a:r>
            <a:endParaRPr/>
          </a:p>
          <a:p>
            <a:pPr marL="0" lvl="0" indent="0" algn="l" rtl="0">
              <a:lnSpc>
                <a:spcPct val="100000"/>
              </a:lnSpc>
              <a:spcBef>
                <a:spcPts val="1000"/>
              </a:spcBef>
              <a:spcAft>
                <a:spcPts val="0"/>
              </a:spcAft>
              <a:buNone/>
            </a:pPr>
            <a:r>
              <a:rPr lang="en" b="1"/>
              <a:t>Feature Engineering: </a:t>
            </a:r>
            <a:r>
              <a:rPr lang="en"/>
              <a:t>Converted datetime features to days</a:t>
            </a:r>
            <a:endParaRPr/>
          </a:p>
          <a:p>
            <a:pPr marL="0" lvl="0" indent="0" algn="l" rtl="0">
              <a:lnSpc>
                <a:spcPct val="100000"/>
              </a:lnSpc>
              <a:spcBef>
                <a:spcPts val="1000"/>
              </a:spcBef>
              <a:spcAft>
                <a:spcPts val="0"/>
              </a:spcAft>
              <a:buNone/>
            </a:pPr>
            <a:r>
              <a:rPr lang="en" b="1"/>
              <a:t>Feature Store: </a:t>
            </a:r>
            <a:r>
              <a:rPr lang="en"/>
              <a:t>Uploaded for reusability</a:t>
            </a:r>
            <a:endParaRPr/>
          </a:p>
          <a:p>
            <a:pPr marL="0" lvl="0" indent="0" algn="l" rtl="0">
              <a:lnSpc>
                <a:spcPct val="100000"/>
              </a:lnSpc>
              <a:spcBef>
                <a:spcPts val="1000"/>
              </a:spcBef>
              <a:spcAft>
                <a:spcPts val="1000"/>
              </a:spcAft>
              <a:buNone/>
            </a:pPr>
            <a:endParaRPr b="1"/>
          </a:p>
        </p:txBody>
      </p:sp>
      <p:sp>
        <p:nvSpPr>
          <p:cNvPr id="469" name="Google Shape;469;p36"/>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Store</a:t>
            </a:r>
            <a:endParaRPr/>
          </a:p>
        </p:txBody>
      </p:sp>
      <p:sp>
        <p:nvSpPr>
          <p:cNvPr id="470" name="Google Shape;470;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5</a:t>
            </a:fld>
            <a:endParaRPr>
              <a:solidFill>
                <a:schemeClr val="lt2"/>
              </a:solidFill>
            </a:endParaRPr>
          </a:p>
        </p:txBody>
      </p:sp>
      <p:pic>
        <p:nvPicPr>
          <p:cNvPr id="471" name="Google Shape;471;p36"/>
          <p:cNvPicPr preferRelativeResize="0"/>
          <p:nvPr/>
        </p:nvPicPr>
        <p:blipFill>
          <a:blip r:embed="rId3">
            <a:alphaModFix/>
          </a:blip>
          <a:stretch>
            <a:fillRect/>
          </a:stretch>
        </p:blipFill>
        <p:spPr>
          <a:xfrm>
            <a:off x="3850001" y="1457150"/>
            <a:ext cx="4577450" cy="321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7"/>
          <p:cNvSpPr txBox="1">
            <a:spLocks noGrp="1"/>
          </p:cNvSpPr>
          <p:nvPr>
            <p:ph type="body" idx="1"/>
          </p:nvPr>
        </p:nvSpPr>
        <p:spPr>
          <a:xfrm>
            <a:off x="716550" y="1386925"/>
            <a:ext cx="3768300" cy="34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Baseline Model</a:t>
            </a:r>
            <a:r>
              <a:rPr lang="en"/>
              <a:t>: max depth 5, learning rate 0.2, gamma 4, subsample 0.8, colsample_bytree 0.8, alpha 0.1, 100 boosting rounds</a:t>
            </a:r>
            <a:endParaRPr/>
          </a:p>
          <a:p>
            <a:pPr marL="0" lvl="0" indent="0" algn="l" rtl="0">
              <a:spcBef>
                <a:spcPts val="1000"/>
              </a:spcBef>
              <a:spcAft>
                <a:spcPts val="0"/>
              </a:spcAft>
              <a:buNone/>
            </a:pPr>
            <a:r>
              <a:rPr lang="en" b="1"/>
              <a:t>Optimized Model</a:t>
            </a:r>
            <a:r>
              <a:rPr lang="en"/>
              <a:t>: increased max depth to 10, reduced learning rate to 0.1</a:t>
            </a:r>
            <a:endParaRPr/>
          </a:p>
          <a:p>
            <a:pPr marL="0" lvl="0" indent="0" algn="l" rtl="0">
              <a:spcBef>
                <a:spcPts val="1000"/>
              </a:spcBef>
              <a:spcAft>
                <a:spcPts val="0"/>
              </a:spcAft>
              <a:buNone/>
            </a:pPr>
            <a:r>
              <a:rPr lang="en" b="1"/>
              <a:t>Evaluation</a:t>
            </a:r>
            <a:r>
              <a:rPr lang="en"/>
              <a:t>: predictions on batch dataset, binary threshold 0.8</a:t>
            </a:r>
            <a:endParaRPr/>
          </a:p>
          <a:p>
            <a:pPr marL="0" lvl="0" indent="0" algn="l" rtl="0">
              <a:spcBef>
                <a:spcPts val="1000"/>
              </a:spcBef>
              <a:spcAft>
                <a:spcPts val="0"/>
              </a:spcAft>
              <a:buNone/>
            </a:pPr>
            <a:r>
              <a:rPr lang="en" b="1"/>
              <a:t>Performance</a:t>
            </a:r>
            <a:r>
              <a:rPr lang="en"/>
              <a:t>: accuracy 0.6885, precision 0.8654, recall 0.7057, F1 score 0.7774, ROC AUC 0.6682</a:t>
            </a:r>
            <a:endParaRPr/>
          </a:p>
          <a:p>
            <a:pPr marL="0" lvl="0" indent="0" algn="l" rtl="0">
              <a:spcBef>
                <a:spcPts val="1000"/>
              </a:spcBef>
              <a:spcAft>
                <a:spcPts val="0"/>
              </a:spcAft>
              <a:buNone/>
            </a:pPr>
            <a:r>
              <a:rPr lang="en" b="1"/>
              <a:t>Conclusion</a:t>
            </a:r>
            <a:r>
              <a:rPr lang="en"/>
              <a:t>: Optimized model outperforms baseline, justifying deployment</a:t>
            </a:r>
            <a:endParaRPr/>
          </a:p>
          <a:p>
            <a:pPr marL="0" lvl="0" indent="0" algn="l" rtl="0">
              <a:spcBef>
                <a:spcPts val="1000"/>
              </a:spcBef>
              <a:spcAft>
                <a:spcPts val="1000"/>
              </a:spcAft>
              <a:buNone/>
            </a:pPr>
            <a:endParaRPr>
              <a:solidFill>
                <a:srgbClr val="FFFFFF"/>
              </a:solidFill>
            </a:endParaRPr>
          </a:p>
        </p:txBody>
      </p:sp>
      <p:sp>
        <p:nvSpPr>
          <p:cNvPr id="477" name="Google Shape;477;p37"/>
          <p:cNvSpPr txBox="1">
            <a:spLocks noGrp="1"/>
          </p:cNvSpPr>
          <p:nvPr>
            <p:ph type="title"/>
          </p:nvPr>
        </p:nvSpPr>
        <p:spPr>
          <a:xfrm>
            <a:off x="716550" y="445025"/>
            <a:ext cx="8091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Binary Classification with XGBosot</a:t>
            </a:r>
            <a:endParaRPr/>
          </a:p>
          <a:p>
            <a:pPr marL="0" lvl="0" indent="0" algn="l" rtl="0">
              <a:spcBef>
                <a:spcPts val="0"/>
              </a:spcBef>
              <a:spcAft>
                <a:spcPts val="0"/>
              </a:spcAft>
              <a:buNone/>
            </a:pPr>
            <a:endParaRPr/>
          </a:p>
        </p:txBody>
      </p:sp>
      <p:sp>
        <p:nvSpPr>
          <p:cNvPr id="478" name="Google Shape;478;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6</a:t>
            </a:fld>
            <a:endParaRPr>
              <a:solidFill>
                <a:schemeClr val="lt2"/>
              </a:solidFill>
            </a:endParaRPr>
          </a:p>
        </p:txBody>
      </p:sp>
      <p:pic>
        <p:nvPicPr>
          <p:cNvPr id="479" name="Google Shape;479;p37"/>
          <p:cNvPicPr preferRelativeResize="0"/>
          <p:nvPr/>
        </p:nvPicPr>
        <p:blipFill>
          <a:blip r:embed="rId3">
            <a:alphaModFix/>
          </a:blip>
          <a:stretch>
            <a:fillRect/>
          </a:stretch>
        </p:blipFill>
        <p:spPr>
          <a:xfrm>
            <a:off x="5443775" y="1240400"/>
            <a:ext cx="3221874" cy="373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8"/>
          <p:cNvSpPr txBox="1">
            <a:spLocks noGrp="1"/>
          </p:cNvSpPr>
          <p:nvPr>
            <p:ph type="body" idx="1"/>
          </p:nvPr>
        </p:nvSpPr>
        <p:spPr>
          <a:xfrm>
            <a:off x="716550" y="1899425"/>
            <a:ext cx="3700500" cy="2042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t>Baseline Job</a:t>
            </a:r>
            <a:r>
              <a:rPr lang="en"/>
              <a:t>: Computes performance data and suggests quality constraints</a:t>
            </a:r>
            <a:endParaRPr/>
          </a:p>
          <a:p>
            <a:pPr marL="0" lvl="0" indent="0" algn="l" rtl="0">
              <a:lnSpc>
                <a:spcPct val="115000"/>
              </a:lnSpc>
              <a:spcBef>
                <a:spcPts val="1200"/>
              </a:spcBef>
              <a:spcAft>
                <a:spcPts val="0"/>
              </a:spcAft>
              <a:buNone/>
            </a:pPr>
            <a:r>
              <a:rPr lang="en" b="1"/>
              <a:t>Baseline Dataset</a:t>
            </a:r>
            <a:r>
              <a:rPr lang="en"/>
              <a:t>: Uses optimized model output (predictions and ground truth labels)</a:t>
            </a:r>
            <a:endParaRPr/>
          </a:p>
          <a:p>
            <a:pPr marL="0" lvl="0" indent="0" algn="l" rtl="0">
              <a:lnSpc>
                <a:spcPct val="115000"/>
              </a:lnSpc>
              <a:spcBef>
                <a:spcPts val="1200"/>
              </a:spcBef>
              <a:spcAft>
                <a:spcPts val="0"/>
              </a:spcAft>
              <a:buNone/>
            </a:pPr>
            <a:r>
              <a:rPr lang="en" b="1"/>
              <a:t>Baseline Statistics</a:t>
            </a:r>
            <a:r>
              <a:rPr lang="en"/>
              <a:t>: Provides metrics and suggests constraints for monitoring quality drift</a:t>
            </a:r>
            <a:endParaRPr/>
          </a:p>
          <a:p>
            <a:pPr marL="0" lvl="0" indent="457200" algn="l" rtl="0">
              <a:spcBef>
                <a:spcPts val="1200"/>
              </a:spcBef>
              <a:spcAft>
                <a:spcPts val="0"/>
              </a:spcAft>
              <a:buNone/>
            </a:pPr>
            <a:endParaRPr b="1"/>
          </a:p>
          <a:p>
            <a:pPr marL="0" lvl="0" indent="0" algn="l" rtl="0">
              <a:spcBef>
                <a:spcPts val="1000"/>
              </a:spcBef>
              <a:spcAft>
                <a:spcPts val="1000"/>
              </a:spcAft>
              <a:buNone/>
            </a:pPr>
            <a:endParaRPr/>
          </a:p>
        </p:txBody>
      </p:sp>
      <p:sp>
        <p:nvSpPr>
          <p:cNvPr id="485" name="Google Shape;485;p38"/>
          <p:cNvSpPr txBox="1">
            <a:spLocks noGrp="1"/>
          </p:cNvSpPr>
          <p:nvPr>
            <p:ph type="title"/>
          </p:nvPr>
        </p:nvSpPr>
        <p:spPr>
          <a:xfrm>
            <a:off x="716550" y="445025"/>
            <a:ext cx="8091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Quality Monitor (Baseline)</a:t>
            </a:r>
            <a:endParaRPr/>
          </a:p>
        </p:txBody>
      </p:sp>
      <p:sp>
        <p:nvSpPr>
          <p:cNvPr id="486" name="Google Shape;486;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7</a:t>
            </a:fld>
            <a:endParaRPr>
              <a:solidFill>
                <a:schemeClr val="lt2"/>
              </a:solidFill>
            </a:endParaRPr>
          </a:p>
        </p:txBody>
      </p:sp>
      <p:pic>
        <p:nvPicPr>
          <p:cNvPr id="487" name="Google Shape;487;p38"/>
          <p:cNvPicPr preferRelativeResize="0"/>
          <p:nvPr/>
        </p:nvPicPr>
        <p:blipFill>
          <a:blip r:embed="rId3">
            <a:alphaModFix/>
          </a:blip>
          <a:stretch>
            <a:fillRect/>
          </a:stretch>
        </p:blipFill>
        <p:spPr>
          <a:xfrm>
            <a:off x="5290575" y="1539000"/>
            <a:ext cx="3517875" cy="1486975"/>
          </a:xfrm>
          <a:prstGeom prst="rect">
            <a:avLst/>
          </a:prstGeom>
          <a:noFill/>
          <a:ln>
            <a:noFill/>
          </a:ln>
        </p:spPr>
      </p:pic>
      <p:pic>
        <p:nvPicPr>
          <p:cNvPr id="488" name="Google Shape;488;p38"/>
          <p:cNvPicPr preferRelativeResize="0"/>
          <p:nvPr/>
        </p:nvPicPr>
        <p:blipFill>
          <a:blip r:embed="rId4">
            <a:alphaModFix/>
          </a:blip>
          <a:stretch>
            <a:fillRect/>
          </a:stretch>
        </p:blipFill>
        <p:spPr>
          <a:xfrm>
            <a:off x="5290575" y="3299550"/>
            <a:ext cx="3517876" cy="130367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9"/>
          <p:cNvSpPr txBox="1">
            <a:spLocks noGrp="1"/>
          </p:cNvSpPr>
          <p:nvPr>
            <p:ph type="body" idx="1"/>
          </p:nvPr>
        </p:nvSpPr>
        <p:spPr>
          <a:xfrm>
            <a:off x="716550" y="1659388"/>
            <a:ext cx="2605800" cy="25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Monitoring Job: </a:t>
            </a:r>
            <a:r>
              <a:rPr lang="en"/>
              <a:t>Continuous quality monitoring to identify drift</a:t>
            </a:r>
            <a:endParaRPr/>
          </a:p>
          <a:p>
            <a:pPr marL="0" lvl="0" indent="0" algn="l" rtl="0">
              <a:spcBef>
                <a:spcPts val="1000"/>
              </a:spcBef>
              <a:spcAft>
                <a:spcPts val="0"/>
              </a:spcAft>
              <a:buNone/>
            </a:pPr>
            <a:r>
              <a:rPr lang="en" b="1"/>
              <a:t>Inputs:</a:t>
            </a:r>
            <a:endParaRPr b="1"/>
          </a:p>
          <a:p>
            <a:pPr marL="457200" lvl="0" indent="-304800" algn="l" rtl="0">
              <a:spcBef>
                <a:spcPts val="1000"/>
              </a:spcBef>
              <a:spcAft>
                <a:spcPts val="0"/>
              </a:spcAft>
              <a:buSzPts val="1200"/>
              <a:buAutoNum type="arabicPeriod"/>
            </a:pPr>
            <a:r>
              <a:rPr lang="en"/>
              <a:t>Predictions from deployed model (captured via data capture on endpoint)</a:t>
            </a:r>
            <a:endParaRPr/>
          </a:p>
          <a:p>
            <a:pPr marL="457200" lvl="0" indent="-304800" algn="l" rtl="0">
              <a:spcBef>
                <a:spcPts val="0"/>
              </a:spcBef>
              <a:spcAft>
                <a:spcPts val="0"/>
              </a:spcAft>
              <a:buSzPts val="1200"/>
              <a:buAutoNum type="arabicPeriod"/>
            </a:pPr>
            <a:r>
              <a:rPr lang="en"/>
              <a:t>Ground truth data (generated synthetically)</a:t>
            </a:r>
            <a:endParaRPr/>
          </a:p>
          <a:p>
            <a:pPr marL="457200" lvl="0" indent="-304800" algn="l" rtl="0">
              <a:spcBef>
                <a:spcPts val="0"/>
              </a:spcBef>
              <a:spcAft>
                <a:spcPts val="0"/>
              </a:spcAft>
              <a:buSzPts val="1200"/>
              <a:buAutoNum type="arabicPeriod"/>
            </a:pPr>
            <a:r>
              <a:rPr lang="en"/>
              <a:t>Baseline (generated by Baseline job)</a:t>
            </a:r>
            <a:endParaRPr/>
          </a:p>
          <a:p>
            <a:pPr marL="0" lvl="0" indent="0" algn="l" rtl="0">
              <a:spcBef>
                <a:spcPts val="1000"/>
              </a:spcBef>
              <a:spcAft>
                <a:spcPts val="1000"/>
              </a:spcAft>
              <a:buNone/>
            </a:pPr>
            <a:endParaRPr/>
          </a:p>
        </p:txBody>
      </p:sp>
      <p:sp>
        <p:nvSpPr>
          <p:cNvPr id="494" name="Google Shape;494;p39"/>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Quality Monitor (Setup)</a:t>
            </a:r>
            <a:endParaRPr/>
          </a:p>
        </p:txBody>
      </p:sp>
      <p:sp>
        <p:nvSpPr>
          <p:cNvPr id="495" name="Google Shape;495;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8</a:t>
            </a:fld>
            <a:endParaRPr>
              <a:solidFill>
                <a:schemeClr val="lt2"/>
              </a:solidFill>
            </a:endParaRPr>
          </a:p>
        </p:txBody>
      </p:sp>
      <p:pic>
        <p:nvPicPr>
          <p:cNvPr id="496" name="Google Shape;496;p39"/>
          <p:cNvPicPr preferRelativeResize="0"/>
          <p:nvPr/>
        </p:nvPicPr>
        <p:blipFill>
          <a:blip r:embed="rId3">
            <a:alphaModFix/>
          </a:blip>
          <a:stretch>
            <a:fillRect/>
          </a:stretch>
        </p:blipFill>
        <p:spPr>
          <a:xfrm>
            <a:off x="3945375" y="1911298"/>
            <a:ext cx="4611401" cy="204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0"/>
          <p:cNvSpPr txBox="1">
            <a:spLocks noGrp="1"/>
          </p:cNvSpPr>
          <p:nvPr>
            <p:ph type="body" idx="1"/>
          </p:nvPr>
        </p:nvSpPr>
        <p:spPr>
          <a:xfrm>
            <a:off x="716550" y="1386925"/>
            <a:ext cx="3497100" cy="18510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b="1"/>
              <a:t>Model Quality Monitoring Schedule</a:t>
            </a:r>
            <a:endParaRPr b="1"/>
          </a:p>
          <a:p>
            <a:pPr marL="457200" lvl="0" indent="-304800" algn="l" rtl="0">
              <a:lnSpc>
                <a:spcPct val="115000"/>
              </a:lnSpc>
              <a:spcBef>
                <a:spcPts val="1200"/>
              </a:spcBef>
              <a:spcAft>
                <a:spcPts val="0"/>
              </a:spcAft>
              <a:buClr>
                <a:schemeClr val="dk1"/>
              </a:buClr>
              <a:buSzPts val="1200"/>
              <a:buFont typeface="Arial"/>
              <a:buChar char="●"/>
            </a:pPr>
            <a:r>
              <a:rPr lang="en" b="1"/>
              <a:t>Schedule</a:t>
            </a:r>
            <a:r>
              <a:rPr lang="en"/>
              <a:t>: Runs every hour</a:t>
            </a:r>
            <a:endParaRPr/>
          </a:p>
          <a:p>
            <a:pPr marL="457200" lvl="0" indent="-304800" algn="l" rtl="0">
              <a:lnSpc>
                <a:spcPct val="115000"/>
              </a:lnSpc>
              <a:spcBef>
                <a:spcPts val="0"/>
              </a:spcBef>
              <a:spcAft>
                <a:spcPts val="0"/>
              </a:spcAft>
              <a:buClr>
                <a:schemeClr val="dk1"/>
              </a:buClr>
              <a:buSzPts val="1200"/>
              <a:buFont typeface="Arial"/>
              <a:buChar char="●"/>
            </a:pPr>
            <a:r>
              <a:rPr lang="en" b="1"/>
              <a:t>Threshold</a:t>
            </a:r>
            <a:r>
              <a:rPr lang="en"/>
              <a:t>: Probability threshold set to 0.8</a:t>
            </a:r>
            <a:endParaRPr/>
          </a:p>
          <a:p>
            <a:pPr marL="457200" lvl="0" indent="-304800" algn="l" rtl="0">
              <a:lnSpc>
                <a:spcPct val="115000"/>
              </a:lnSpc>
              <a:spcBef>
                <a:spcPts val="0"/>
              </a:spcBef>
              <a:spcAft>
                <a:spcPts val="0"/>
              </a:spcAft>
              <a:buClr>
                <a:schemeClr val="dk1"/>
              </a:buClr>
              <a:buSzPts val="1200"/>
              <a:buFont typeface="Arial"/>
              <a:buChar char="●"/>
            </a:pPr>
            <a:r>
              <a:rPr lang="en" b="1"/>
              <a:t>Output</a:t>
            </a:r>
            <a:r>
              <a:rPr lang="en"/>
              <a:t>: Generates quality violations after each run</a:t>
            </a:r>
            <a:endParaRPr/>
          </a:p>
          <a:p>
            <a:pPr marL="0" lvl="0" indent="0" algn="l" rtl="0">
              <a:spcBef>
                <a:spcPts val="1200"/>
              </a:spcBef>
              <a:spcAft>
                <a:spcPts val="0"/>
              </a:spcAft>
              <a:buNone/>
            </a:pPr>
            <a:endParaRPr b="1"/>
          </a:p>
          <a:p>
            <a:pPr marL="0" lvl="0" indent="0" algn="l" rtl="0">
              <a:spcBef>
                <a:spcPts val="1000"/>
              </a:spcBef>
              <a:spcAft>
                <a:spcPts val="0"/>
              </a:spcAft>
              <a:buNone/>
            </a:pPr>
            <a:endParaRPr/>
          </a:p>
          <a:p>
            <a:pPr marL="0" lvl="0" indent="0" algn="l" rtl="0">
              <a:spcBef>
                <a:spcPts val="1000"/>
              </a:spcBef>
              <a:spcAft>
                <a:spcPts val="1000"/>
              </a:spcAft>
              <a:buNone/>
            </a:pPr>
            <a:r>
              <a:rPr lang="en"/>
              <a:t>	</a:t>
            </a:r>
            <a:endParaRPr/>
          </a:p>
        </p:txBody>
      </p:sp>
      <p:sp>
        <p:nvSpPr>
          <p:cNvPr id="502" name="Google Shape;502;p40"/>
          <p:cNvSpPr txBox="1">
            <a:spLocks noGrp="1"/>
          </p:cNvSpPr>
          <p:nvPr>
            <p:ph type="title"/>
          </p:nvPr>
        </p:nvSpPr>
        <p:spPr>
          <a:xfrm>
            <a:off x="716550" y="445025"/>
            <a:ext cx="7710900" cy="6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Quality Monitor (Setup)</a:t>
            </a:r>
            <a:endParaRPr/>
          </a:p>
        </p:txBody>
      </p:sp>
      <p:sp>
        <p:nvSpPr>
          <p:cNvPr id="503" name="Google Shape;503;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2"/>
                </a:solidFill>
              </a:rPr>
              <a:t>9</a:t>
            </a:fld>
            <a:endParaRPr>
              <a:solidFill>
                <a:schemeClr val="lt2"/>
              </a:solidFill>
            </a:endParaRPr>
          </a:p>
        </p:txBody>
      </p:sp>
      <p:pic>
        <p:nvPicPr>
          <p:cNvPr id="504" name="Google Shape;504;p40"/>
          <p:cNvPicPr preferRelativeResize="0"/>
          <p:nvPr/>
        </p:nvPicPr>
        <p:blipFill>
          <a:blip r:embed="rId3">
            <a:alphaModFix/>
          </a:blip>
          <a:stretch>
            <a:fillRect/>
          </a:stretch>
        </p:blipFill>
        <p:spPr>
          <a:xfrm>
            <a:off x="5102825" y="1386925"/>
            <a:ext cx="3324634" cy="1851000"/>
          </a:xfrm>
          <a:prstGeom prst="rect">
            <a:avLst/>
          </a:prstGeom>
          <a:noFill/>
          <a:ln w="9525" cap="flat" cmpd="sng">
            <a:solidFill>
              <a:schemeClr val="dk2"/>
            </a:solidFill>
            <a:prstDash val="solid"/>
            <a:round/>
            <a:headEnd type="none" w="sm" len="sm"/>
            <a:tailEnd type="none" w="sm" len="sm"/>
          </a:ln>
        </p:spPr>
      </p:pic>
      <p:pic>
        <p:nvPicPr>
          <p:cNvPr id="505" name="Google Shape;505;p40"/>
          <p:cNvPicPr preferRelativeResize="0"/>
          <p:nvPr/>
        </p:nvPicPr>
        <p:blipFill>
          <a:blip r:embed="rId4">
            <a:alphaModFix/>
          </a:blip>
          <a:stretch>
            <a:fillRect/>
          </a:stretch>
        </p:blipFill>
        <p:spPr>
          <a:xfrm>
            <a:off x="1883125" y="3344375"/>
            <a:ext cx="5377749" cy="1569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rketing Vision and Mission by Slidesgo">
  <a:themeElements>
    <a:clrScheme name="Simple Light">
      <a:dk1>
        <a:srgbClr val="FFFFFF"/>
      </a:dk1>
      <a:lt1>
        <a:srgbClr val="ECEBE9"/>
      </a:lt1>
      <a:dk2>
        <a:srgbClr val="D1D1D9"/>
      </a:dk2>
      <a:lt2>
        <a:srgbClr val="181C3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On-screen Show (16:9)</PresentationFormat>
  <Paragraphs>114</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Open Sans</vt:lpstr>
      <vt:lpstr>Encode Sans Semi Expanded</vt:lpstr>
      <vt:lpstr>Raleway</vt:lpstr>
      <vt:lpstr>Poppins Black</vt:lpstr>
      <vt:lpstr>Arial</vt:lpstr>
      <vt:lpstr>Poppins</vt:lpstr>
      <vt:lpstr>Nunito Light</vt:lpstr>
      <vt:lpstr>Encode Sans Semi Expanded Light</vt:lpstr>
      <vt:lpstr>Bebas Neue</vt:lpstr>
      <vt:lpstr>Marketing Vision and Mission by Slidesgo</vt:lpstr>
      <vt:lpstr>Olist Product Customer Satisfaction</vt:lpstr>
      <vt:lpstr>Customer Satisfaction Prediction</vt:lpstr>
      <vt:lpstr>General System Services</vt:lpstr>
      <vt:lpstr>System Architecture</vt:lpstr>
      <vt:lpstr>Feature Store</vt:lpstr>
      <vt:lpstr>Binary Classification with XGBosot </vt:lpstr>
      <vt:lpstr>Model Quality Monitor (Baseline)</vt:lpstr>
      <vt:lpstr>Model Quality Monitor (Setup)</vt:lpstr>
      <vt:lpstr>Model Quality Monitor (Setup)</vt:lpstr>
      <vt:lpstr>Model Quality Monitor (Alarm)</vt:lpstr>
      <vt:lpstr>CI / CD DAG Overview</vt:lpstr>
      <vt:lpstr>CI / CD DAG (Success)</vt:lpstr>
      <vt:lpstr>CI / CD DAG (Failure)</vt:lpstr>
      <vt:lpstr>Model Upload/Registry</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Prachi Khanna</cp:lastModifiedBy>
  <cp:revision>1</cp:revision>
  <dcterms:modified xsi:type="dcterms:W3CDTF">2024-06-18T15:41:13Z</dcterms:modified>
</cp:coreProperties>
</file>