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Headland One"/>
      <p:regular r:id="rId15"/>
    </p:embeddedFont>
    <p:embeddedFont>
      <p:font typeface="Raleway"/>
      <p:regular r:id="rId16"/>
      <p:bold r:id="rId17"/>
      <p:italic r:id="rId18"/>
      <p:boldItalic r:id="rId19"/>
    </p:embeddedFont>
    <p:embeddedFont>
      <p:font typeface="Bebas Neue"/>
      <p:regular r:id="rId20"/>
    </p:embeddedFont>
    <p:embeddedFont>
      <p:font typeface="PT Sans"/>
      <p:regular r:id="rId21"/>
      <p:bold r:id="rId22"/>
      <p:italic r:id="rId23"/>
      <p:boldItalic r:id="rId24"/>
    </p:embeddedFont>
    <p:embeddedFont>
      <p:font typeface="Barlow"/>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PTSans-bold.fntdata"/><Relationship Id="rId21" Type="http://schemas.openxmlformats.org/officeDocument/2006/relationships/font" Target="fonts/PTSans-regular.fntdata"/><Relationship Id="rId24" Type="http://schemas.openxmlformats.org/officeDocument/2006/relationships/font" Target="fonts/PTSans-boldItalic.fntdata"/><Relationship Id="rId23" Type="http://schemas.openxmlformats.org/officeDocument/2006/relationships/font" Target="fonts/PT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bold.fntdata"/><Relationship Id="rId25" Type="http://schemas.openxmlformats.org/officeDocument/2006/relationships/font" Target="fonts/Barlow-regular.fntdata"/><Relationship Id="rId28" Type="http://schemas.openxmlformats.org/officeDocument/2006/relationships/font" Target="fonts/Barlow-boldItalic.fntdata"/><Relationship Id="rId27" Type="http://schemas.openxmlformats.org/officeDocument/2006/relationships/font" Target="fonts/Barl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HeadlandOne-regular.fntdata"/><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24dcacda3a5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24dcacda3a5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24dcacda3a5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24dcacda3a5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24dcacda3a5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24dcacda3a5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DistilBERT is a cutting-edge language model developed by Hugging Face. It's an integral part of our Chatbot's capabilities and represents the latest advancements in natural language processing technology.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DistilBERT and BERT are both transformer models. These models are part of a revolutionary approach in natural language processing (NLP) known as the 'transformer' architecture. Transformers are designed to process and understand language in a highly parallel and efficient manner. They have the ability to capture long-range dependencies and relationships in text, making them exceptionally effective at various NLP tasks. DistilBERT is a streamlined version of BERT, maintaining the powerful transformer architecture while being more efficient and practical for a wide range of NLP applications.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Reduced Model Size: DistilBERT significantly reduces the number of parameters compared to BERT. This reduction in model size results in faster inference and lower memory requirements, making it computationally efficient.</a:t>
            </a:r>
            <a:endParaRPr/>
          </a:p>
          <a:p>
            <a:pPr indent="-298450" lvl="0" marL="457200" rtl="0" algn="l">
              <a:spcBef>
                <a:spcPts val="0"/>
              </a:spcBef>
              <a:spcAft>
                <a:spcPts val="0"/>
              </a:spcAft>
              <a:buSzPts val="1100"/>
              <a:buAutoNum type="arabicPeriod"/>
            </a:pPr>
            <a:r>
              <a:rPr lang="en"/>
              <a:t>Knowledge Distillation: DistilBERT is trained using a process called "knowledge distillation." During this process, it learns to mimic the behavior and knowledge of BERT while being smaller in size. This knowledge transfer allows DistilBERT to maintain a good level of performance while being more compact.</a:t>
            </a:r>
            <a:endParaRPr/>
          </a:p>
          <a:p>
            <a:pPr indent="-298450" lvl="0" marL="457200" rtl="0" algn="l">
              <a:spcBef>
                <a:spcPts val="0"/>
              </a:spcBef>
              <a:spcAft>
                <a:spcPts val="0"/>
              </a:spcAft>
              <a:buSzPts val="1100"/>
              <a:buAutoNum type="arabicPeriod"/>
            </a:pPr>
            <a:r>
              <a:rPr lang="en"/>
              <a:t>Practicality: The reduction in model size doesn't significantly compromise performance, making DistilBERT a practical choice for real-world applications. It is suitable for scenarios where computational resources may be limited.</a:t>
            </a:r>
            <a:endParaRPr/>
          </a:p>
          <a:p>
            <a:pPr indent="-298450" lvl="0" marL="457200" rtl="0" algn="l">
              <a:spcBef>
                <a:spcPts val="0"/>
              </a:spcBef>
              <a:spcAft>
                <a:spcPts val="0"/>
              </a:spcAft>
              <a:buSzPts val="1100"/>
              <a:buAutoNum type="arabicPeriod"/>
            </a:pPr>
            <a:r>
              <a:rPr lang="en"/>
              <a:t>Fast Inference: Due to its smaller size and streamlined architecture, DistilBERT can provide quicker responses, which is especially beneficial for real-time or latency-sensitive applications.</a:t>
            </a:r>
            <a:endParaRPr/>
          </a:p>
          <a:p>
            <a:pPr indent="-298450" lvl="0" marL="457200" rtl="0" algn="l">
              <a:spcBef>
                <a:spcPts val="0"/>
              </a:spcBef>
              <a:spcAft>
                <a:spcPts val="0"/>
              </a:spcAft>
              <a:buSzPts val="1100"/>
              <a:buAutoNum type="arabicPeriod"/>
            </a:pPr>
            <a:r>
              <a:rPr lang="en"/>
              <a:t>Broader Applicability: The efficiency of DistilBERT allows it to be deployed in a wider range of applications, where BERT's computational demands might be impractical.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it retains the powerful language understanding capabilities of its predecessor, it's specifically engineered for efficiency. This means it's designed to work effectively and quickly in various applications, including our Chatbot.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DistilBERT's expertise doesn't end there. We've fine-tuned it on the SQuAD dataset, which is a structured collection of questions and answers. The fine-tuning process involved training DistilBERT to understand not only the questions but also the precise starting and ending positions of where answers are located in the text. This level of specialization makes DistilBERT an ideal candidate for the task of question-answering, which perfectly aligns with the purpose of our ChatterBotQA project. It's like the Chatbot's language expert, enabling it to provide accurate responses directly from the text.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24dcacda3a5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24dcacda3a5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Precision: Precision measures the accuracy of the model's answers. It calculates the ratio of the true positive answers (correctly identified answers) to the total number of answers provided by the model. A higher precision indicates that the model's answers are mostly accurate.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Precision = True Positives / (True Positives + False Positives)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Recall: Recall measures the model's ability to find all the relevant answers to a question. It calculates the ratio of true positive answers to the total number of correct answers available in the dataset. A higher recall indicates that the model can identify most of the correct answers.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Recall = True Positives / (True Positives + False Negatives)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F1 score combines both precision and recall into a single metric, balancing the trade-off between them. It is computed using the following formula: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24dcacda3a5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24dcacda3a5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have a demo showing how to utilize our model. Our model makes use of a Multilingual DistilBERT model, and as you’ll see shortly, it has the ability to comprehend a question asked in Spanish and </a:t>
            </a:r>
            <a:r>
              <a:rPr lang="en"/>
              <a:t>retrieve</a:t>
            </a:r>
            <a:r>
              <a:rPr lang="en"/>
              <a:t> the answer from the text.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[PLAY DEMO]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our model demonstrates impressive capabilities in extracting text-based answers, it's important to note that it's not flawless. One of the key reasons behind this is the fine-tuning process. Our model has been fine-tuned on a subset of the dataset, which means that it has learned to answer questions and understand context based on a limited portion of the available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quality and coverage of the fine-tuning data play a critical role in the model's performance. Fine-tuning on a larger and more diverse dataset could potentially enhance its accuracy and coverage, enabling it to provide even more precise responses to a broader range of questions.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24dcacda3a5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24dcacda3a5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24dcacda3a5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24dcacda3a5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4dcacda3a5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24dcacda3a5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934250" y="1432275"/>
            <a:ext cx="52755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934250" y="3235425"/>
            <a:ext cx="52755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8291525" y="1372287"/>
            <a:ext cx="559774" cy="595752"/>
            <a:chOff x="2524500" y="3210375"/>
            <a:chExt cx="559774" cy="595752"/>
          </a:xfrm>
        </p:grpSpPr>
        <p:sp>
          <p:nvSpPr>
            <p:cNvPr id="12" name="Google Shape;12;p2"/>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8691630" y="2197627"/>
            <a:ext cx="1429041" cy="1827937"/>
            <a:chOff x="3496700" y="369900"/>
            <a:chExt cx="975521" cy="1247824"/>
          </a:xfrm>
        </p:grpSpPr>
        <p:sp>
          <p:nvSpPr>
            <p:cNvPr id="20" name="Google Shape;20;p2"/>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2"/>
          <p:cNvSpPr/>
          <p:nvPr/>
        </p:nvSpPr>
        <p:spPr>
          <a:xfrm rot="4744147">
            <a:off x="7655039" y="-1258303"/>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203259">
            <a:off x="5972403" y="4045833"/>
            <a:ext cx="4916758" cy="424996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2"/>
          <p:cNvGrpSpPr/>
          <p:nvPr/>
        </p:nvGrpSpPr>
        <p:grpSpPr>
          <a:xfrm>
            <a:off x="-749982" y="-853873"/>
            <a:ext cx="1429041" cy="1827937"/>
            <a:chOff x="3496700" y="369900"/>
            <a:chExt cx="975521" cy="1247824"/>
          </a:xfrm>
        </p:grpSpPr>
        <p:sp>
          <p:nvSpPr>
            <p:cNvPr id="27" name="Google Shape;27;p2"/>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2"/>
          <p:cNvSpPr/>
          <p:nvPr/>
        </p:nvSpPr>
        <p:spPr>
          <a:xfrm>
            <a:off x="6726600" y="-272550"/>
            <a:ext cx="2790264" cy="1086927"/>
          </a:xfrm>
          <a:custGeom>
            <a:rect b="b" l="l" r="r" t="t"/>
            <a:pathLst>
              <a:path extrusionOk="0" h="19765" w="50739">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188264" y="1432263"/>
            <a:ext cx="443831" cy="475781"/>
            <a:chOff x="3721050" y="4481275"/>
            <a:chExt cx="593198" cy="635900"/>
          </a:xfrm>
        </p:grpSpPr>
        <p:sp>
          <p:nvSpPr>
            <p:cNvPr id="33" name="Google Shape;33;p2"/>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2"/>
          <p:cNvSpPr/>
          <p:nvPr/>
        </p:nvSpPr>
        <p:spPr>
          <a:xfrm>
            <a:off x="-1097475" y="195872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10800000">
            <a:off x="1079071" y="-1195026"/>
            <a:ext cx="2721389" cy="1542342"/>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366550" y="-44632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rot="3066189">
            <a:off x="-1804488" y="3540156"/>
            <a:ext cx="3538092" cy="305834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96" name="Shape 296"/>
        <p:cNvGrpSpPr/>
        <p:nvPr/>
      </p:nvGrpSpPr>
      <p:grpSpPr>
        <a:xfrm>
          <a:off x="0" y="0"/>
          <a:ext cx="0" cy="0"/>
          <a:chOff x="0" y="0"/>
          <a:chExt cx="0" cy="0"/>
        </a:xfrm>
      </p:grpSpPr>
      <p:sp>
        <p:nvSpPr>
          <p:cNvPr id="297" name="Google Shape;297;p11"/>
          <p:cNvSpPr txBox="1"/>
          <p:nvPr>
            <p:ph hasCustomPrompt="1" type="title"/>
          </p:nvPr>
        </p:nvSpPr>
        <p:spPr>
          <a:xfrm>
            <a:off x="1284000" y="1554900"/>
            <a:ext cx="6576000" cy="1482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b="1"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98" name="Google Shape;298;p11"/>
          <p:cNvSpPr txBox="1"/>
          <p:nvPr>
            <p:ph idx="1" type="subTitle"/>
          </p:nvPr>
        </p:nvSpPr>
        <p:spPr>
          <a:xfrm>
            <a:off x="1284000" y="3091500"/>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99" name="Google Shape;299;p11"/>
          <p:cNvSpPr/>
          <p:nvPr/>
        </p:nvSpPr>
        <p:spPr>
          <a:xfrm flipH="1">
            <a:off x="-1931048" y="-2852785"/>
            <a:ext cx="5208440" cy="3834634"/>
          </a:xfrm>
          <a:custGeom>
            <a:rect b="b" l="l" r="r" t="t"/>
            <a:pathLst>
              <a:path extrusionOk="0" h="53712" w="72955">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flipH="1" rot="-4744147">
            <a:off x="4955086" y="-257717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flipH="1" rot="890737">
            <a:off x="-2540079" y="3416582"/>
            <a:ext cx="4916800" cy="4250003"/>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11"/>
          <p:cNvGrpSpPr/>
          <p:nvPr/>
        </p:nvGrpSpPr>
        <p:grpSpPr>
          <a:xfrm flipH="1" rot="10151965">
            <a:off x="8447762" y="-822800"/>
            <a:ext cx="1428992" cy="1827874"/>
            <a:chOff x="3496700" y="369900"/>
            <a:chExt cx="975521" cy="1247824"/>
          </a:xfrm>
        </p:grpSpPr>
        <p:sp>
          <p:nvSpPr>
            <p:cNvPr id="303" name="Google Shape;303;p11"/>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11"/>
          <p:cNvGrpSpPr/>
          <p:nvPr/>
        </p:nvGrpSpPr>
        <p:grpSpPr>
          <a:xfrm flipH="1">
            <a:off x="7860011" y="3715088"/>
            <a:ext cx="443831" cy="475781"/>
            <a:chOff x="3721050" y="4481275"/>
            <a:chExt cx="593198" cy="635900"/>
          </a:xfrm>
        </p:grpSpPr>
        <p:sp>
          <p:nvSpPr>
            <p:cNvPr id="308" name="Google Shape;308;p11"/>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11"/>
          <p:cNvSpPr/>
          <p:nvPr/>
        </p:nvSpPr>
        <p:spPr>
          <a:xfrm flipH="1">
            <a:off x="8803983" y="138222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11"/>
          <p:cNvGrpSpPr/>
          <p:nvPr/>
        </p:nvGrpSpPr>
        <p:grpSpPr>
          <a:xfrm flipH="1">
            <a:off x="492432" y="539500"/>
            <a:ext cx="559774" cy="595752"/>
            <a:chOff x="2524500" y="3210375"/>
            <a:chExt cx="559774" cy="595752"/>
          </a:xfrm>
        </p:grpSpPr>
        <p:sp>
          <p:nvSpPr>
            <p:cNvPr id="318" name="Google Shape;318;p11"/>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11"/>
          <p:cNvSpPr/>
          <p:nvPr/>
        </p:nvSpPr>
        <p:spPr>
          <a:xfrm flipH="1" rot="8346680">
            <a:off x="7141179" y="4181323"/>
            <a:ext cx="2721392" cy="1542344"/>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flipH="1">
            <a:off x="3526590" y="-61132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flipH="1" rot="-4744147">
            <a:off x="3045123" y="4688647"/>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11"/>
          <p:cNvGrpSpPr/>
          <p:nvPr/>
        </p:nvGrpSpPr>
        <p:grpSpPr>
          <a:xfrm flipH="1">
            <a:off x="-936616" y="1382227"/>
            <a:ext cx="1429041" cy="1827937"/>
            <a:chOff x="3496700" y="369900"/>
            <a:chExt cx="975521" cy="1247824"/>
          </a:xfrm>
        </p:grpSpPr>
        <p:sp>
          <p:nvSpPr>
            <p:cNvPr id="329" name="Google Shape;329;p11"/>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33" name="Shape 33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34" name="Shape 334"/>
        <p:cNvGrpSpPr/>
        <p:nvPr/>
      </p:nvGrpSpPr>
      <p:grpSpPr>
        <a:xfrm>
          <a:off x="0" y="0"/>
          <a:ext cx="0" cy="0"/>
          <a:chOff x="0" y="0"/>
          <a:chExt cx="0" cy="0"/>
        </a:xfrm>
      </p:grpSpPr>
      <p:sp>
        <p:nvSpPr>
          <p:cNvPr id="335" name="Google Shape;33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6" name="Google Shape;336;p13"/>
          <p:cNvSpPr txBox="1"/>
          <p:nvPr>
            <p:ph hasCustomPrompt="1" idx="2" type="title"/>
          </p:nvPr>
        </p:nvSpPr>
        <p:spPr>
          <a:xfrm>
            <a:off x="4004100" y="1306645"/>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7" name="Google Shape;337;p13"/>
          <p:cNvSpPr txBox="1"/>
          <p:nvPr>
            <p:ph hasCustomPrompt="1" idx="3" type="title"/>
          </p:nvPr>
        </p:nvSpPr>
        <p:spPr>
          <a:xfrm>
            <a:off x="4004100" y="244081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8" name="Google Shape;338;p13"/>
          <p:cNvSpPr txBox="1"/>
          <p:nvPr>
            <p:ph hasCustomPrompt="1" idx="4" type="title"/>
          </p:nvPr>
        </p:nvSpPr>
        <p:spPr>
          <a:xfrm>
            <a:off x="4004100" y="35749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9" name="Google Shape;339;p13"/>
          <p:cNvSpPr txBox="1"/>
          <p:nvPr>
            <p:ph idx="1" type="subTitle"/>
          </p:nvPr>
        </p:nvSpPr>
        <p:spPr>
          <a:xfrm>
            <a:off x="4004100" y="1775725"/>
            <a:ext cx="44199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0" name="Google Shape;340;p13"/>
          <p:cNvSpPr txBox="1"/>
          <p:nvPr>
            <p:ph idx="5" type="subTitle"/>
          </p:nvPr>
        </p:nvSpPr>
        <p:spPr>
          <a:xfrm>
            <a:off x="4004100" y="2909937"/>
            <a:ext cx="44199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1" name="Google Shape;341;p13"/>
          <p:cNvSpPr txBox="1"/>
          <p:nvPr>
            <p:ph idx="6" type="subTitle"/>
          </p:nvPr>
        </p:nvSpPr>
        <p:spPr>
          <a:xfrm>
            <a:off x="4004100" y="4044150"/>
            <a:ext cx="44199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2" name="Google Shape;342;p13"/>
          <p:cNvSpPr/>
          <p:nvPr/>
        </p:nvSpPr>
        <p:spPr>
          <a:xfrm rot="4744147">
            <a:off x="7313564" y="-18309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
          <p:cNvSpPr/>
          <p:nvPr/>
        </p:nvSpPr>
        <p:spPr>
          <a:xfrm rot="720687">
            <a:off x="7354645" y="41119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13"/>
          <p:cNvGrpSpPr/>
          <p:nvPr/>
        </p:nvGrpSpPr>
        <p:grpSpPr>
          <a:xfrm>
            <a:off x="118589" y="2780000"/>
            <a:ext cx="276490" cy="296393"/>
            <a:chOff x="3721050" y="4481275"/>
            <a:chExt cx="593198" cy="635900"/>
          </a:xfrm>
        </p:grpSpPr>
        <p:sp>
          <p:nvSpPr>
            <p:cNvPr id="345" name="Google Shape;345;p13"/>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3"/>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3"/>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3"/>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3"/>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3"/>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13"/>
          <p:cNvSpPr/>
          <p:nvPr/>
        </p:nvSpPr>
        <p:spPr>
          <a:xfrm rot="8999879">
            <a:off x="9038101" y="1751611"/>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13"/>
          <p:cNvGrpSpPr/>
          <p:nvPr/>
        </p:nvGrpSpPr>
        <p:grpSpPr>
          <a:xfrm>
            <a:off x="8493776" y="1263578"/>
            <a:ext cx="433825" cy="461708"/>
            <a:chOff x="2524500" y="3210375"/>
            <a:chExt cx="559774" cy="595752"/>
          </a:xfrm>
        </p:grpSpPr>
        <p:sp>
          <p:nvSpPr>
            <p:cNvPr id="355" name="Google Shape;355;p13"/>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3"/>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3"/>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3"/>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3"/>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3"/>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13"/>
          <p:cNvSpPr/>
          <p:nvPr/>
        </p:nvSpPr>
        <p:spPr>
          <a:xfrm flipH="1" rot="-5730366">
            <a:off x="-506208" y="33075"/>
            <a:ext cx="724819" cy="1012861"/>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rot="4744147">
            <a:off x="-2478536" y="3007385"/>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64" name="Shape 364"/>
        <p:cNvGrpSpPr/>
        <p:nvPr/>
      </p:nvGrpSpPr>
      <p:grpSpPr>
        <a:xfrm>
          <a:off x="0" y="0"/>
          <a:ext cx="0" cy="0"/>
          <a:chOff x="0" y="0"/>
          <a:chExt cx="0" cy="0"/>
        </a:xfrm>
      </p:grpSpPr>
      <p:sp>
        <p:nvSpPr>
          <p:cNvPr id="365" name="Google Shape;365;p14"/>
          <p:cNvSpPr txBox="1"/>
          <p:nvPr>
            <p:ph type="title"/>
          </p:nvPr>
        </p:nvSpPr>
        <p:spPr>
          <a:xfrm>
            <a:off x="2724325" y="3227788"/>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1"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66" name="Google Shape;366;p14"/>
          <p:cNvSpPr txBox="1"/>
          <p:nvPr>
            <p:ph idx="1" type="subTitle"/>
          </p:nvPr>
        </p:nvSpPr>
        <p:spPr>
          <a:xfrm>
            <a:off x="1041250" y="1253913"/>
            <a:ext cx="70614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367" name="Google Shape;367;p14"/>
          <p:cNvGrpSpPr/>
          <p:nvPr/>
        </p:nvGrpSpPr>
        <p:grpSpPr>
          <a:xfrm rot="5186781">
            <a:off x="2306759" y="-1144296"/>
            <a:ext cx="1429058" cy="1827958"/>
            <a:chOff x="3496700" y="369900"/>
            <a:chExt cx="975521" cy="1247824"/>
          </a:xfrm>
        </p:grpSpPr>
        <p:sp>
          <p:nvSpPr>
            <p:cNvPr id="368" name="Google Shape;368;p14"/>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14"/>
          <p:cNvSpPr/>
          <p:nvPr/>
        </p:nvSpPr>
        <p:spPr>
          <a:xfrm rot="4744147">
            <a:off x="7655027" y="-1693290"/>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rot="-203259">
            <a:off x="5972403" y="4045833"/>
            <a:ext cx="4916758" cy="424996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 name="Google Shape;374;p14"/>
          <p:cNvGrpSpPr/>
          <p:nvPr/>
        </p:nvGrpSpPr>
        <p:grpSpPr>
          <a:xfrm>
            <a:off x="2165643" y="4604002"/>
            <a:ext cx="1429041" cy="1827937"/>
            <a:chOff x="3496700" y="369900"/>
            <a:chExt cx="975521" cy="1247824"/>
          </a:xfrm>
        </p:grpSpPr>
        <p:sp>
          <p:nvSpPr>
            <p:cNvPr id="375" name="Google Shape;375;p14"/>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4"/>
          <p:cNvGrpSpPr/>
          <p:nvPr/>
        </p:nvGrpSpPr>
        <p:grpSpPr>
          <a:xfrm>
            <a:off x="98414" y="1269038"/>
            <a:ext cx="443831" cy="475781"/>
            <a:chOff x="3721050" y="4481275"/>
            <a:chExt cx="593198" cy="635900"/>
          </a:xfrm>
        </p:grpSpPr>
        <p:sp>
          <p:nvSpPr>
            <p:cNvPr id="380" name="Google Shape;380;p14"/>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14"/>
          <p:cNvSpPr/>
          <p:nvPr/>
        </p:nvSpPr>
        <p:spPr>
          <a:xfrm>
            <a:off x="-1115425" y="1615846"/>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14"/>
          <p:cNvGrpSpPr/>
          <p:nvPr/>
        </p:nvGrpSpPr>
        <p:grpSpPr>
          <a:xfrm>
            <a:off x="8150888" y="673300"/>
            <a:ext cx="559774" cy="595752"/>
            <a:chOff x="2524500" y="3210375"/>
            <a:chExt cx="559774" cy="595752"/>
          </a:xfrm>
        </p:grpSpPr>
        <p:sp>
          <p:nvSpPr>
            <p:cNvPr id="390" name="Google Shape;390;p14"/>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4"/>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4"/>
          <p:cNvSpPr/>
          <p:nvPr/>
        </p:nvSpPr>
        <p:spPr>
          <a:xfrm rot="3760614">
            <a:off x="-2109549" y="3401119"/>
            <a:ext cx="3538088" cy="3058491"/>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rot="140">
            <a:off x="-1245249" y="-2385329"/>
            <a:ext cx="3538124" cy="305854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rot="5848199">
            <a:off x="6034962" y="-1143284"/>
            <a:ext cx="1549853" cy="1364654"/>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00" name="Shape 400"/>
        <p:cNvGrpSpPr/>
        <p:nvPr/>
      </p:nvGrpSpPr>
      <p:grpSpPr>
        <a:xfrm>
          <a:off x="0" y="0"/>
          <a:ext cx="0" cy="0"/>
          <a:chOff x="0" y="0"/>
          <a:chExt cx="0" cy="0"/>
        </a:xfrm>
      </p:grpSpPr>
      <p:sp>
        <p:nvSpPr>
          <p:cNvPr id="401" name="Google Shape;401;p15"/>
          <p:cNvSpPr txBox="1"/>
          <p:nvPr>
            <p:ph type="title"/>
          </p:nvPr>
        </p:nvSpPr>
        <p:spPr>
          <a:xfrm>
            <a:off x="835338" y="1266525"/>
            <a:ext cx="3519600" cy="165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2" name="Google Shape;402;p15"/>
          <p:cNvSpPr txBox="1"/>
          <p:nvPr>
            <p:ph idx="1" type="subTitle"/>
          </p:nvPr>
        </p:nvSpPr>
        <p:spPr>
          <a:xfrm>
            <a:off x="835338" y="3036825"/>
            <a:ext cx="3519600" cy="819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3" name="Google Shape;403;p15"/>
          <p:cNvSpPr/>
          <p:nvPr>
            <p:ph idx="2" type="pic"/>
          </p:nvPr>
        </p:nvSpPr>
        <p:spPr>
          <a:xfrm>
            <a:off x="4946488" y="1072650"/>
            <a:ext cx="3162000" cy="3162000"/>
          </a:xfrm>
          <a:prstGeom prst="ellipse">
            <a:avLst/>
          </a:prstGeom>
          <a:noFill/>
          <a:ln>
            <a:noFill/>
          </a:ln>
        </p:spPr>
      </p:sp>
      <p:sp>
        <p:nvSpPr>
          <p:cNvPr id="404" name="Google Shape;404;p15"/>
          <p:cNvSpPr/>
          <p:nvPr/>
        </p:nvSpPr>
        <p:spPr>
          <a:xfrm rot="4744147">
            <a:off x="7796889" y="-12463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rot="720687">
            <a:off x="7221095" y="40152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5"/>
          <p:cNvGrpSpPr/>
          <p:nvPr/>
        </p:nvGrpSpPr>
        <p:grpSpPr>
          <a:xfrm rot="2700000">
            <a:off x="-876263" y="-374428"/>
            <a:ext cx="1428985" cy="1827866"/>
            <a:chOff x="3496700" y="369900"/>
            <a:chExt cx="975521" cy="1247824"/>
          </a:xfrm>
        </p:grpSpPr>
        <p:sp>
          <p:nvSpPr>
            <p:cNvPr id="407" name="Google Shape;407;p15"/>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15"/>
          <p:cNvSpPr/>
          <p:nvPr/>
        </p:nvSpPr>
        <p:spPr>
          <a:xfrm>
            <a:off x="3371875" y="-547425"/>
            <a:ext cx="2790264" cy="1086927"/>
          </a:xfrm>
          <a:custGeom>
            <a:rect b="b" l="l" r="r" t="t"/>
            <a:pathLst>
              <a:path extrusionOk="0" h="19765" w="50739">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15"/>
          <p:cNvGrpSpPr/>
          <p:nvPr/>
        </p:nvGrpSpPr>
        <p:grpSpPr>
          <a:xfrm>
            <a:off x="713214" y="4685875"/>
            <a:ext cx="276490" cy="296393"/>
            <a:chOff x="3721050" y="4481275"/>
            <a:chExt cx="593198" cy="635900"/>
          </a:xfrm>
        </p:grpSpPr>
        <p:sp>
          <p:nvSpPr>
            <p:cNvPr id="413" name="Google Shape;413;p15"/>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1" name="Google Shape;421;p15"/>
          <p:cNvSpPr/>
          <p:nvPr/>
        </p:nvSpPr>
        <p:spPr>
          <a:xfrm rot="8999879">
            <a:off x="8904551" y="2492136"/>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15"/>
          <p:cNvGrpSpPr/>
          <p:nvPr/>
        </p:nvGrpSpPr>
        <p:grpSpPr>
          <a:xfrm>
            <a:off x="8493776" y="1263578"/>
            <a:ext cx="433825" cy="461708"/>
            <a:chOff x="2524500" y="3210375"/>
            <a:chExt cx="559774" cy="595752"/>
          </a:xfrm>
        </p:grpSpPr>
        <p:sp>
          <p:nvSpPr>
            <p:cNvPr id="423" name="Google Shape;423;p15"/>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15"/>
          <p:cNvSpPr/>
          <p:nvPr/>
        </p:nvSpPr>
        <p:spPr>
          <a:xfrm flipH="1" rot="-5730366">
            <a:off x="-625508" y="2403425"/>
            <a:ext cx="724819" cy="1012861"/>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rot="4744147">
            <a:off x="-2199886" y="3558122"/>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15"/>
          <p:cNvGrpSpPr/>
          <p:nvPr/>
        </p:nvGrpSpPr>
        <p:grpSpPr>
          <a:xfrm>
            <a:off x="3857480" y="4792664"/>
            <a:ext cx="1429041" cy="1827937"/>
            <a:chOff x="3496700" y="369900"/>
            <a:chExt cx="975521" cy="1247824"/>
          </a:xfrm>
        </p:grpSpPr>
        <p:sp>
          <p:nvSpPr>
            <p:cNvPr id="433" name="Google Shape;433;p15"/>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5"/>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5"/>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37" name="Shape 437"/>
        <p:cNvGrpSpPr/>
        <p:nvPr/>
      </p:nvGrpSpPr>
      <p:grpSpPr>
        <a:xfrm>
          <a:off x="0" y="0"/>
          <a:ext cx="0" cy="0"/>
          <a:chOff x="0" y="0"/>
          <a:chExt cx="0" cy="0"/>
        </a:xfrm>
      </p:grpSpPr>
      <p:sp>
        <p:nvSpPr>
          <p:cNvPr id="438" name="Google Shape;438;p16"/>
          <p:cNvSpPr txBox="1"/>
          <p:nvPr>
            <p:ph type="title"/>
          </p:nvPr>
        </p:nvSpPr>
        <p:spPr>
          <a:xfrm>
            <a:off x="720000" y="1637550"/>
            <a:ext cx="33396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9" name="Google Shape;439;p16"/>
          <p:cNvSpPr txBox="1"/>
          <p:nvPr>
            <p:ph idx="1" type="subTitle"/>
          </p:nvPr>
        </p:nvSpPr>
        <p:spPr>
          <a:xfrm>
            <a:off x="720000" y="2700750"/>
            <a:ext cx="33396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40" name="Google Shape;440;p16"/>
          <p:cNvSpPr/>
          <p:nvPr/>
        </p:nvSpPr>
        <p:spPr>
          <a:xfrm flipH="1" rot="-4744147">
            <a:off x="-2219486" y="-164567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flipH="1" rot="-720687">
            <a:off x="-3022347" y="38628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16"/>
          <p:cNvGrpSpPr/>
          <p:nvPr/>
        </p:nvGrpSpPr>
        <p:grpSpPr>
          <a:xfrm flipH="1" rot="-2700000">
            <a:off x="8562786" y="-526828"/>
            <a:ext cx="1428985" cy="1827866"/>
            <a:chOff x="3496700" y="369900"/>
            <a:chExt cx="975521" cy="1247824"/>
          </a:xfrm>
        </p:grpSpPr>
        <p:sp>
          <p:nvSpPr>
            <p:cNvPr id="443" name="Google Shape;443;p16"/>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16"/>
          <p:cNvSpPr/>
          <p:nvPr/>
        </p:nvSpPr>
        <p:spPr>
          <a:xfrm flipH="1">
            <a:off x="4258644" y="-412975"/>
            <a:ext cx="2790264" cy="1086927"/>
          </a:xfrm>
          <a:custGeom>
            <a:rect b="b" l="l" r="r" t="t"/>
            <a:pathLst>
              <a:path extrusionOk="0" h="19765" w="50739">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16"/>
          <p:cNvGrpSpPr/>
          <p:nvPr/>
        </p:nvGrpSpPr>
        <p:grpSpPr>
          <a:xfrm flipH="1">
            <a:off x="8125805" y="4533475"/>
            <a:ext cx="276490" cy="296393"/>
            <a:chOff x="3721050" y="4481275"/>
            <a:chExt cx="593198" cy="635900"/>
          </a:xfrm>
        </p:grpSpPr>
        <p:sp>
          <p:nvSpPr>
            <p:cNvPr id="449" name="Google Shape;449;p16"/>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6"/>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16"/>
          <p:cNvSpPr/>
          <p:nvPr/>
        </p:nvSpPr>
        <p:spPr>
          <a:xfrm flipH="1" rot="-8999879">
            <a:off x="-1338884" y="2339736"/>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16"/>
          <p:cNvGrpSpPr/>
          <p:nvPr/>
        </p:nvGrpSpPr>
        <p:grpSpPr>
          <a:xfrm flipH="1">
            <a:off x="187907" y="1111178"/>
            <a:ext cx="433825" cy="461708"/>
            <a:chOff x="2524500" y="3210375"/>
            <a:chExt cx="559774" cy="595752"/>
          </a:xfrm>
        </p:grpSpPr>
        <p:sp>
          <p:nvSpPr>
            <p:cNvPr id="459" name="Google Shape;459;p16"/>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6"/>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6"/>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6"/>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6"/>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16"/>
          <p:cNvSpPr/>
          <p:nvPr/>
        </p:nvSpPr>
        <p:spPr>
          <a:xfrm rot="5730366">
            <a:off x="9016198" y="2251025"/>
            <a:ext cx="724819" cy="1012861"/>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6"/>
          <p:cNvSpPr/>
          <p:nvPr/>
        </p:nvSpPr>
        <p:spPr>
          <a:xfrm flipH="1" rot="-4744147">
            <a:off x="7777289" y="3405722"/>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16"/>
          <p:cNvGrpSpPr/>
          <p:nvPr/>
        </p:nvGrpSpPr>
        <p:grpSpPr>
          <a:xfrm flipH="1">
            <a:off x="4281612" y="4603989"/>
            <a:ext cx="1429041" cy="1827937"/>
            <a:chOff x="3496700" y="369900"/>
            <a:chExt cx="975521" cy="1247824"/>
          </a:xfrm>
        </p:grpSpPr>
        <p:sp>
          <p:nvSpPr>
            <p:cNvPr id="469" name="Google Shape;469;p16"/>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6"/>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6"/>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6"/>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473" name="Shape 473"/>
        <p:cNvGrpSpPr/>
        <p:nvPr/>
      </p:nvGrpSpPr>
      <p:grpSpPr>
        <a:xfrm>
          <a:off x="0" y="0"/>
          <a:ext cx="0" cy="0"/>
          <a:chOff x="0" y="0"/>
          <a:chExt cx="0" cy="0"/>
        </a:xfrm>
      </p:grpSpPr>
      <p:sp>
        <p:nvSpPr>
          <p:cNvPr id="474" name="Google Shape;474;p17"/>
          <p:cNvSpPr txBox="1"/>
          <p:nvPr>
            <p:ph type="title"/>
          </p:nvPr>
        </p:nvSpPr>
        <p:spPr>
          <a:xfrm>
            <a:off x="5317801" y="1639950"/>
            <a:ext cx="3020700" cy="10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5" name="Google Shape;475;p17"/>
          <p:cNvSpPr txBox="1"/>
          <p:nvPr>
            <p:ph idx="1" type="subTitle"/>
          </p:nvPr>
        </p:nvSpPr>
        <p:spPr>
          <a:xfrm>
            <a:off x="5317944" y="2700750"/>
            <a:ext cx="3020700" cy="1080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76" name="Google Shape;476;p17"/>
          <p:cNvSpPr/>
          <p:nvPr/>
        </p:nvSpPr>
        <p:spPr>
          <a:xfrm flipH="1" rot="-4744147">
            <a:off x="-1652661" y="-18309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flipH="1" rot="-720687">
            <a:off x="-3072397" y="41119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8" name="Google Shape;478;p17"/>
          <p:cNvGrpSpPr/>
          <p:nvPr/>
        </p:nvGrpSpPr>
        <p:grpSpPr>
          <a:xfrm flipH="1" rot="-4573478">
            <a:off x="8508694" y="-938910"/>
            <a:ext cx="1428976" cy="1827854"/>
            <a:chOff x="3496700" y="369900"/>
            <a:chExt cx="975521" cy="1247824"/>
          </a:xfrm>
        </p:grpSpPr>
        <p:sp>
          <p:nvSpPr>
            <p:cNvPr id="479" name="Google Shape;479;p17"/>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17"/>
          <p:cNvGrpSpPr/>
          <p:nvPr/>
        </p:nvGrpSpPr>
        <p:grpSpPr>
          <a:xfrm flipH="1">
            <a:off x="8803930" y="2780000"/>
            <a:ext cx="276490" cy="296393"/>
            <a:chOff x="3721050" y="4481275"/>
            <a:chExt cx="593198" cy="635900"/>
          </a:xfrm>
        </p:grpSpPr>
        <p:sp>
          <p:nvSpPr>
            <p:cNvPr id="484" name="Google Shape;484;p17"/>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17"/>
          <p:cNvSpPr/>
          <p:nvPr/>
        </p:nvSpPr>
        <p:spPr>
          <a:xfrm flipH="1" rot="-8999879">
            <a:off x="-1388934" y="1889436"/>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17"/>
          <p:cNvGrpSpPr/>
          <p:nvPr/>
        </p:nvGrpSpPr>
        <p:grpSpPr>
          <a:xfrm flipH="1">
            <a:off x="271407" y="1263578"/>
            <a:ext cx="433825" cy="461708"/>
            <a:chOff x="2524500" y="3210375"/>
            <a:chExt cx="559774" cy="595752"/>
          </a:xfrm>
        </p:grpSpPr>
        <p:sp>
          <p:nvSpPr>
            <p:cNvPr id="494" name="Google Shape;494;p17"/>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1" name="Google Shape;501;p17"/>
          <p:cNvSpPr/>
          <p:nvPr/>
        </p:nvSpPr>
        <p:spPr>
          <a:xfrm rot="-210517">
            <a:off x="2638525" y="-623204"/>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flipH="1" rot="-4744147">
            <a:off x="8139439" y="3007385"/>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17"/>
          <p:cNvGrpSpPr/>
          <p:nvPr/>
        </p:nvGrpSpPr>
        <p:grpSpPr>
          <a:xfrm flipH="1">
            <a:off x="2917412" y="4841464"/>
            <a:ext cx="1429041" cy="1827937"/>
            <a:chOff x="3496700" y="369900"/>
            <a:chExt cx="975521" cy="1247824"/>
          </a:xfrm>
        </p:grpSpPr>
        <p:sp>
          <p:nvSpPr>
            <p:cNvPr id="504" name="Google Shape;504;p17"/>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17"/>
          <p:cNvSpPr/>
          <p:nvPr/>
        </p:nvSpPr>
        <p:spPr>
          <a:xfrm flipH="1" rot="-720657">
            <a:off x="3986952" y="-1669275"/>
            <a:ext cx="2303159" cy="1990935"/>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509" name="Shape 509"/>
        <p:cNvGrpSpPr/>
        <p:nvPr/>
      </p:nvGrpSpPr>
      <p:grpSpPr>
        <a:xfrm>
          <a:off x="0" y="0"/>
          <a:ext cx="0" cy="0"/>
          <a:chOff x="0" y="0"/>
          <a:chExt cx="0" cy="0"/>
        </a:xfrm>
      </p:grpSpPr>
      <p:sp>
        <p:nvSpPr>
          <p:cNvPr id="510" name="Google Shape;510;p18"/>
          <p:cNvSpPr txBox="1"/>
          <p:nvPr>
            <p:ph type="title"/>
          </p:nvPr>
        </p:nvSpPr>
        <p:spPr>
          <a:xfrm>
            <a:off x="720000" y="1637550"/>
            <a:ext cx="30327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1" name="Google Shape;511;p18"/>
          <p:cNvSpPr txBox="1"/>
          <p:nvPr>
            <p:ph idx="1" type="subTitle"/>
          </p:nvPr>
        </p:nvSpPr>
        <p:spPr>
          <a:xfrm>
            <a:off x="720000" y="2700750"/>
            <a:ext cx="30327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2" name="Google Shape;512;p18"/>
          <p:cNvSpPr/>
          <p:nvPr/>
        </p:nvSpPr>
        <p:spPr>
          <a:xfrm rot="8231660">
            <a:off x="7749436" y="4503231"/>
            <a:ext cx="2271258" cy="1287231"/>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18"/>
          <p:cNvGrpSpPr/>
          <p:nvPr/>
        </p:nvGrpSpPr>
        <p:grpSpPr>
          <a:xfrm>
            <a:off x="8632605" y="1640239"/>
            <a:ext cx="1429041" cy="1827937"/>
            <a:chOff x="3496700" y="369900"/>
            <a:chExt cx="975521" cy="1247824"/>
          </a:xfrm>
        </p:grpSpPr>
        <p:sp>
          <p:nvSpPr>
            <p:cNvPr id="514" name="Google Shape;514;p18"/>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8"/>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8"/>
          <p:cNvGrpSpPr/>
          <p:nvPr/>
        </p:nvGrpSpPr>
        <p:grpSpPr>
          <a:xfrm flipH="1" rot="-2700000">
            <a:off x="-28493" y="3350898"/>
            <a:ext cx="559769" cy="595746"/>
            <a:chOff x="2524500" y="3210375"/>
            <a:chExt cx="559774" cy="595752"/>
          </a:xfrm>
        </p:grpSpPr>
        <p:sp>
          <p:nvSpPr>
            <p:cNvPr id="519" name="Google Shape;519;p18"/>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18"/>
          <p:cNvGrpSpPr/>
          <p:nvPr/>
        </p:nvGrpSpPr>
        <p:grpSpPr>
          <a:xfrm flipH="1">
            <a:off x="5735224" y="-1466236"/>
            <a:ext cx="1429041" cy="1827937"/>
            <a:chOff x="3496700" y="369900"/>
            <a:chExt cx="975521" cy="1247824"/>
          </a:xfrm>
        </p:grpSpPr>
        <p:sp>
          <p:nvSpPr>
            <p:cNvPr id="527" name="Google Shape;527;p18"/>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1" name="Google Shape;531;p18"/>
          <p:cNvSpPr/>
          <p:nvPr/>
        </p:nvSpPr>
        <p:spPr>
          <a:xfrm flipH="1" rot="824702">
            <a:off x="-1270763" y="4279479"/>
            <a:ext cx="3538089" cy="305832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flipH="1" rot="10800000">
            <a:off x="8424160" y="-643429"/>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3" name="Google Shape;533;p18"/>
          <p:cNvGrpSpPr/>
          <p:nvPr/>
        </p:nvGrpSpPr>
        <p:grpSpPr>
          <a:xfrm>
            <a:off x="8092136" y="361698"/>
            <a:ext cx="331716" cy="355595"/>
            <a:chOff x="3721050" y="4481275"/>
            <a:chExt cx="593198" cy="635900"/>
          </a:xfrm>
        </p:grpSpPr>
        <p:sp>
          <p:nvSpPr>
            <p:cNvPr id="534" name="Google Shape;534;p18"/>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18"/>
          <p:cNvSpPr/>
          <p:nvPr/>
        </p:nvSpPr>
        <p:spPr>
          <a:xfrm rot="8638040">
            <a:off x="-778476" y="-814363"/>
            <a:ext cx="2271242" cy="1287222"/>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ONE_COLUMN_TEXT_1">
    <p:spTree>
      <p:nvGrpSpPr>
        <p:cNvPr id="543" name="Shape 543"/>
        <p:cNvGrpSpPr/>
        <p:nvPr/>
      </p:nvGrpSpPr>
      <p:grpSpPr>
        <a:xfrm>
          <a:off x="0" y="0"/>
          <a:ext cx="0" cy="0"/>
          <a:chOff x="0" y="0"/>
          <a:chExt cx="0" cy="0"/>
        </a:xfrm>
      </p:grpSpPr>
      <p:sp>
        <p:nvSpPr>
          <p:cNvPr id="544" name="Google Shape;544;p19"/>
          <p:cNvSpPr txBox="1"/>
          <p:nvPr>
            <p:ph type="title"/>
          </p:nvPr>
        </p:nvSpPr>
        <p:spPr>
          <a:xfrm>
            <a:off x="720000" y="445025"/>
            <a:ext cx="4294800" cy="102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5" name="Google Shape;545;p19"/>
          <p:cNvSpPr txBox="1"/>
          <p:nvPr>
            <p:ph idx="1" type="subTitle"/>
          </p:nvPr>
        </p:nvSpPr>
        <p:spPr>
          <a:xfrm>
            <a:off x="720000" y="1646325"/>
            <a:ext cx="4294800" cy="2957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Nunito Light"/>
              <a:buChar char="●"/>
              <a:defRPr/>
            </a:lvl1pPr>
            <a:lvl2pPr lvl="1" rtl="0" algn="ctr">
              <a:lnSpc>
                <a:spcPct val="100000"/>
              </a:lnSpc>
              <a:spcBef>
                <a:spcPts val="0"/>
              </a:spcBef>
              <a:spcAft>
                <a:spcPts val="0"/>
              </a:spcAft>
              <a:buSzPts val="1200"/>
              <a:buFont typeface="Nunito Light"/>
              <a:buChar char="○"/>
              <a:defRPr/>
            </a:lvl2pPr>
            <a:lvl3pPr lvl="2" rtl="0" algn="ctr">
              <a:lnSpc>
                <a:spcPct val="100000"/>
              </a:lnSpc>
              <a:spcBef>
                <a:spcPts val="0"/>
              </a:spcBef>
              <a:spcAft>
                <a:spcPts val="0"/>
              </a:spcAft>
              <a:buSzPts val="1200"/>
              <a:buFont typeface="Nunito Light"/>
              <a:buChar char="■"/>
              <a:defRPr/>
            </a:lvl3pPr>
            <a:lvl4pPr lvl="3" rtl="0" algn="ctr">
              <a:lnSpc>
                <a:spcPct val="100000"/>
              </a:lnSpc>
              <a:spcBef>
                <a:spcPts val="0"/>
              </a:spcBef>
              <a:spcAft>
                <a:spcPts val="0"/>
              </a:spcAft>
              <a:buSzPts val="1200"/>
              <a:buFont typeface="Nunito Light"/>
              <a:buChar char="●"/>
              <a:defRPr/>
            </a:lvl4pPr>
            <a:lvl5pPr lvl="4" rtl="0" algn="ctr">
              <a:lnSpc>
                <a:spcPct val="100000"/>
              </a:lnSpc>
              <a:spcBef>
                <a:spcPts val="0"/>
              </a:spcBef>
              <a:spcAft>
                <a:spcPts val="0"/>
              </a:spcAft>
              <a:buSzPts val="1200"/>
              <a:buFont typeface="Nunito Light"/>
              <a:buChar char="○"/>
              <a:defRPr/>
            </a:lvl5pPr>
            <a:lvl6pPr lvl="5" rtl="0" algn="ctr">
              <a:lnSpc>
                <a:spcPct val="100000"/>
              </a:lnSpc>
              <a:spcBef>
                <a:spcPts val="0"/>
              </a:spcBef>
              <a:spcAft>
                <a:spcPts val="0"/>
              </a:spcAft>
              <a:buSzPts val="1200"/>
              <a:buFont typeface="Nunito Light"/>
              <a:buChar char="■"/>
              <a:defRPr/>
            </a:lvl6pPr>
            <a:lvl7pPr lvl="6" rtl="0" algn="ctr">
              <a:lnSpc>
                <a:spcPct val="100000"/>
              </a:lnSpc>
              <a:spcBef>
                <a:spcPts val="0"/>
              </a:spcBef>
              <a:spcAft>
                <a:spcPts val="0"/>
              </a:spcAft>
              <a:buSzPts val="1200"/>
              <a:buFont typeface="Nunito Light"/>
              <a:buChar char="●"/>
              <a:defRPr/>
            </a:lvl7pPr>
            <a:lvl8pPr lvl="7" rtl="0" algn="ctr">
              <a:lnSpc>
                <a:spcPct val="100000"/>
              </a:lnSpc>
              <a:spcBef>
                <a:spcPts val="0"/>
              </a:spcBef>
              <a:spcAft>
                <a:spcPts val="0"/>
              </a:spcAft>
              <a:buSzPts val="1200"/>
              <a:buFont typeface="Nunito Light"/>
              <a:buChar char="○"/>
              <a:defRPr/>
            </a:lvl8pPr>
            <a:lvl9pPr lvl="8" rtl="0" algn="ctr">
              <a:lnSpc>
                <a:spcPct val="100000"/>
              </a:lnSpc>
              <a:spcBef>
                <a:spcPts val="0"/>
              </a:spcBef>
              <a:spcAft>
                <a:spcPts val="0"/>
              </a:spcAft>
              <a:buSzPts val="1200"/>
              <a:buFont typeface="Nunito Light"/>
              <a:buChar char="■"/>
              <a:defRPr/>
            </a:lvl9pPr>
          </a:lstStyle>
          <a:p/>
        </p:txBody>
      </p:sp>
      <p:sp>
        <p:nvSpPr>
          <p:cNvPr id="546" name="Google Shape;546;p19"/>
          <p:cNvSpPr/>
          <p:nvPr/>
        </p:nvSpPr>
        <p:spPr>
          <a:xfrm>
            <a:off x="5713976" y="-2618035"/>
            <a:ext cx="5208440" cy="3834634"/>
          </a:xfrm>
          <a:custGeom>
            <a:rect b="b" l="l" r="r" t="t"/>
            <a:pathLst>
              <a:path extrusionOk="0" h="53712" w="72955">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9"/>
          <p:cNvSpPr/>
          <p:nvPr/>
        </p:nvSpPr>
        <p:spPr>
          <a:xfrm rot="-890737">
            <a:off x="6727235" y="3416582"/>
            <a:ext cx="4916800" cy="4250003"/>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8" name="Google Shape;548;p19"/>
          <p:cNvGrpSpPr/>
          <p:nvPr/>
        </p:nvGrpSpPr>
        <p:grpSpPr>
          <a:xfrm>
            <a:off x="19939" y="177609"/>
            <a:ext cx="337589" cy="361891"/>
            <a:chOff x="3721050" y="4481275"/>
            <a:chExt cx="593198" cy="635900"/>
          </a:xfrm>
        </p:grpSpPr>
        <p:sp>
          <p:nvSpPr>
            <p:cNvPr id="549" name="Google Shape;549;p19"/>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9"/>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9"/>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9"/>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9"/>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9"/>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9"/>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19"/>
          <p:cNvSpPr/>
          <p:nvPr/>
        </p:nvSpPr>
        <p:spPr>
          <a:xfrm rot="-8346680">
            <a:off x="-1171965" y="4201173"/>
            <a:ext cx="2721392" cy="1542344"/>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4289975" y="-64402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rot="4744147">
            <a:off x="2883327" y="4669322"/>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19"/>
          <p:cNvGrpSpPr/>
          <p:nvPr/>
        </p:nvGrpSpPr>
        <p:grpSpPr>
          <a:xfrm>
            <a:off x="5713980" y="4627602"/>
            <a:ext cx="1429041" cy="1827937"/>
            <a:chOff x="3496700" y="369900"/>
            <a:chExt cx="975521" cy="1247824"/>
          </a:xfrm>
        </p:grpSpPr>
        <p:sp>
          <p:nvSpPr>
            <p:cNvPr id="561" name="Google Shape;561;p19"/>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19"/>
          <p:cNvSpPr/>
          <p:nvPr/>
        </p:nvSpPr>
        <p:spPr>
          <a:xfrm rot="-5400000">
            <a:off x="8599025" y="156537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66" name="Shape 566"/>
        <p:cNvGrpSpPr/>
        <p:nvPr/>
      </p:nvGrpSpPr>
      <p:grpSpPr>
        <a:xfrm>
          <a:off x="0" y="0"/>
          <a:ext cx="0" cy="0"/>
          <a:chOff x="0" y="0"/>
          <a:chExt cx="0" cy="0"/>
        </a:xfrm>
      </p:grpSpPr>
      <p:sp>
        <p:nvSpPr>
          <p:cNvPr id="567" name="Google Shape;567;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8" name="Google Shape;568;p20"/>
          <p:cNvSpPr txBox="1"/>
          <p:nvPr>
            <p:ph idx="1" type="subTitle"/>
          </p:nvPr>
        </p:nvSpPr>
        <p:spPr>
          <a:xfrm>
            <a:off x="4891975" y="3107775"/>
            <a:ext cx="2964000" cy="1342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9" name="Google Shape;569;p20"/>
          <p:cNvSpPr txBox="1"/>
          <p:nvPr>
            <p:ph idx="2" type="subTitle"/>
          </p:nvPr>
        </p:nvSpPr>
        <p:spPr>
          <a:xfrm>
            <a:off x="1288000" y="3107775"/>
            <a:ext cx="2964000" cy="1342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70" name="Google Shape;570;p20"/>
          <p:cNvSpPr txBox="1"/>
          <p:nvPr>
            <p:ph idx="3" type="subTitle"/>
          </p:nvPr>
        </p:nvSpPr>
        <p:spPr>
          <a:xfrm>
            <a:off x="1288000" y="2548875"/>
            <a:ext cx="29640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71" name="Google Shape;571;p20"/>
          <p:cNvSpPr txBox="1"/>
          <p:nvPr>
            <p:ph idx="4" type="subTitle"/>
          </p:nvPr>
        </p:nvSpPr>
        <p:spPr>
          <a:xfrm>
            <a:off x="4892004" y="2548875"/>
            <a:ext cx="29640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72" name="Google Shape;572;p20"/>
          <p:cNvSpPr/>
          <p:nvPr/>
        </p:nvSpPr>
        <p:spPr>
          <a:xfrm flipH="1" rot="-8888218">
            <a:off x="6974904" y="-1684700"/>
            <a:ext cx="3538149" cy="3058385"/>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0"/>
          <p:cNvSpPr/>
          <p:nvPr/>
        </p:nvSpPr>
        <p:spPr>
          <a:xfrm flipH="1" rot="487336">
            <a:off x="-1745149" y="4042663"/>
            <a:ext cx="4916743" cy="4249953"/>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20"/>
          <p:cNvGrpSpPr/>
          <p:nvPr/>
        </p:nvGrpSpPr>
        <p:grpSpPr>
          <a:xfrm flipH="1">
            <a:off x="67372" y="3031050"/>
            <a:ext cx="559774" cy="595752"/>
            <a:chOff x="2524500" y="3210375"/>
            <a:chExt cx="559774" cy="595752"/>
          </a:xfrm>
        </p:grpSpPr>
        <p:sp>
          <p:nvSpPr>
            <p:cNvPr id="575" name="Google Shape;575;p20"/>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0"/>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0"/>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0"/>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0"/>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0"/>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0"/>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20"/>
          <p:cNvSpPr/>
          <p:nvPr/>
        </p:nvSpPr>
        <p:spPr>
          <a:xfrm flipH="1" rot="10127843">
            <a:off x="7070067" y="4509055"/>
            <a:ext cx="2721417" cy="1542358"/>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0"/>
          <p:cNvSpPr/>
          <p:nvPr/>
        </p:nvSpPr>
        <p:spPr>
          <a:xfrm flipH="1">
            <a:off x="-282558" y="-56782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20"/>
          <p:cNvGrpSpPr/>
          <p:nvPr/>
        </p:nvGrpSpPr>
        <p:grpSpPr>
          <a:xfrm flipH="1">
            <a:off x="-696575" y="1967093"/>
            <a:ext cx="1138824" cy="1456710"/>
            <a:chOff x="3496700" y="369900"/>
            <a:chExt cx="975521" cy="1247824"/>
          </a:xfrm>
        </p:grpSpPr>
        <p:sp>
          <p:nvSpPr>
            <p:cNvPr id="585" name="Google Shape;585;p20"/>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0"/>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0"/>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 name="Google Shape;589;p20"/>
          <p:cNvSpPr/>
          <p:nvPr/>
        </p:nvSpPr>
        <p:spPr>
          <a:xfrm rot="10039660">
            <a:off x="8685498" y="1633029"/>
            <a:ext cx="939487" cy="1012834"/>
          </a:xfrm>
          <a:custGeom>
            <a:rect b="b" l="l" r="r" t="t"/>
            <a:pathLst>
              <a:path extrusionOk="0" h="25919" w="24042">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0"/>
          <p:cNvSpPr/>
          <p:nvPr/>
        </p:nvSpPr>
        <p:spPr>
          <a:xfrm rot="10039472">
            <a:off x="6709118" y="-188400"/>
            <a:ext cx="461001" cy="496992"/>
          </a:xfrm>
          <a:custGeom>
            <a:rect b="b" l="l" r="r" t="t"/>
            <a:pathLst>
              <a:path extrusionOk="0" h="25919" w="24042">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20"/>
          <p:cNvGrpSpPr/>
          <p:nvPr/>
        </p:nvGrpSpPr>
        <p:grpSpPr>
          <a:xfrm>
            <a:off x="8625883" y="4095682"/>
            <a:ext cx="236212" cy="253215"/>
            <a:chOff x="3721050" y="4481275"/>
            <a:chExt cx="593198" cy="635900"/>
          </a:xfrm>
        </p:grpSpPr>
        <p:sp>
          <p:nvSpPr>
            <p:cNvPr id="592" name="Google Shape;592;p20"/>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
          <p:cNvSpPr txBox="1"/>
          <p:nvPr>
            <p:ph type="title"/>
          </p:nvPr>
        </p:nvSpPr>
        <p:spPr>
          <a:xfrm>
            <a:off x="2038200" y="2615000"/>
            <a:ext cx="5067600" cy="107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7" name="Google Shape;47;p3"/>
          <p:cNvSpPr txBox="1"/>
          <p:nvPr>
            <p:ph hasCustomPrompt="1" idx="2" type="title"/>
          </p:nvPr>
        </p:nvSpPr>
        <p:spPr>
          <a:xfrm>
            <a:off x="3979500" y="1655800"/>
            <a:ext cx="1185000" cy="91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1"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8" name="Google Shape;48;p3"/>
          <p:cNvSpPr/>
          <p:nvPr/>
        </p:nvSpPr>
        <p:spPr>
          <a:xfrm flipH="1" rot="-4744147">
            <a:off x="5232364" y="-2408503"/>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flipH="1" rot="487336">
            <a:off x="-1177349" y="3952813"/>
            <a:ext cx="4916743" cy="4249953"/>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flipH="1" rot="9123809">
            <a:off x="8329152" y="-566770"/>
            <a:ext cx="1429051" cy="1827950"/>
            <a:chOff x="3496700" y="369900"/>
            <a:chExt cx="975521" cy="1247824"/>
          </a:xfrm>
        </p:grpSpPr>
        <p:sp>
          <p:nvSpPr>
            <p:cNvPr id="51" name="Google Shape;51;p3"/>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3"/>
          <p:cNvGrpSpPr/>
          <p:nvPr/>
        </p:nvGrpSpPr>
        <p:grpSpPr>
          <a:xfrm flipH="1">
            <a:off x="7661164" y="301600"/>
            <a:ext cx="443831" cy="475781"/>
            <a:chOff x="3721050" y="4481275"/>
            <a:chExt cx="593198" cy="635900"/>
          </a:xfrm>
        </p:grpSpPr>
        <p:sp>
          <p:nvSpPr>
            <p:cNvPr id="56" name="Google Shape;56;p3"/>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3"/>
          <p:cNvSpPr/>
          <p:nvPr/>
        </p:nvSpPr>
        <p:spPr>
          <a:xfrm flipH="1">
            <a:off x="3681735" y="4598259"/>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3"/>
          <p:cNvGrpSpPr/>
          <p:nvPr/>
        </p:nvGrpSpPr>
        <p:grpSpPr>
          <a:xfrm flipH="1">
            <a:off x="300034" y="2891950"/>
            <a:ext cx="559774" cy="595752"/>
            <a:chOff x="2524500" y="3210375"/>
            <a:chExt cx="559774" cy="595752"/>
          </a:xfrm>
        </p:grpSpPr>
        <p:sp>
          <p:nvSpPr>
            <p:cNvPr id="66" name="Google Shape;66;p3"/>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3"/>
          <p:cNvSpPr/>
          <p:nvPr/>
        </p:nvSpPr>
        <p:spPr>
          <a:xfrm flipH="1" rot="10282293">
            <a:off x="811861" y="-1171150"/>
            <a:ext cx="2721283" cy="1542282"/>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flipH="1">
            <a:off x="4209592" y="-44632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flipH="1" rot="-4744147">
            <a:off x="7166801" y="3751372"/>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3"/>
          <p:cNvGrpSpPr/>
          <p:nvPr/>
        </p:nvGrpSpPr>
        <p:grpSpPr>
          <a:xfrm flipH="1">
            <a:off x="-679738" y="1567964"/>
            <a:ext cx="1429041" cy="1827937"/>
            <a:chOff x="3496700" y="369900"/>
            <a:chExt cx="975521" cy="1247824"/>
          </a:xfrm>
        </p:grpSpPr>
        <p:sp>
          <p:nvSpPr>
            <p:cNvPr id="77" name="Google Shape;77;p3"/>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3"/>
          <p:cNvSpPr/>
          <p:nvPr/>
        </p:nvSpPr>
        <p:spPr>
          <a:xfrm>
            <a:off x="8838325" y="1372487"/>
            <a:ext cx="724805" cy="557619"/>
          </a:xfrm>
          <a:custGeom>
            <a:rect b="b" l="l" r="r" t="t"/>
            <a:pathLst>
              <a:path extrusionOk="0" h="3949" w="5133">
                <a:moveTo>
                  <a:pt x="4141" y="1568"/>
                </a:moveTo>
                <a:cubicBezTo>
                  <a:pt x="5133" y="757"/>
                  <a:pt x="4258" y="394"/>
                  <a:pt x="3191" y="192"/>
                </a:cubicBezTo>
                <a:cubicBezTo>
                  <a:pt x="2188" y="0"/>
                  <a:pt x="619" y="640"/>
                  <a:pt x="342" y="1760"/>
                </a:cubicBezTo>
                <a:cubicBezTo>
                  <a:pt x="1" y="3147"/>
                  <a:pt x="2166" y="3948"/>
                  <a:pt x="3138" y="3159"/>
                </a:cubicBezTo>
                <a:cubicBezTo>
                  <a:pt x="3681" y="2710"/>
                  <a:pt x="3564" y="2028"/>
                  <a:pt x="4141" y="15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600" name="Shape 600"/>
        <p:cNvGrpSpPr/>
        <p:nvPr/>
      </p:nvGrpSpPr>
      <p:grpSpPr>
        <a:xfrm>
          <a:off x="0" y="0"/>
          <a:ext cx="0" cy="0"/>
          <a:chOff x="0" y="0"/>
          <a:chExt cx="0" cy="0"/>
        </a:xfrm>
      </p:grpSpPr>
      <p:sp>
        <p:nvSpPr>
          <p:cNvPr id="601" name="Google Shape;60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2" name="Google Shape;602;p21"/>
          <p:cNvSpPr txBox="1"/>
          <p:nvPr>
            <p:ph idx="1" type="subTitle"/>
          </p:nvPr>
        </p:nvSpPr>
        <p:spPr>
          <a:xfrm>
            <a:off x="4947750" y="2228500"/>
            <a:ext cx="3476400" cy="1995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03" name="Google Shape;603;p21"/>
          <p:cNvSpPr txBox="1"/>
          <p:nvPr>
            <p:ph idx="2" type="subTitle"/>
          </p:nvPr>
        </p:nvSpPr>
        <p:spPr>
          <a:xfrm>
            <a:off x="720000" y="2228500"/>
            <a:ext cx="3476400" cy="19959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04" name="Google Shape;604;p21"/>
          <p:cNvSpPr txBox="1"/>
          <p:nvPr>
            <p:ph idx="3" type="subTitle"/>
          </p:nvPr>
        </p:nvSpPr>
        <p:spPr>
          <a:xfrm>
            <a:off x="720000" y="1472500"/>
            <a:ext cx="3476400" cy="489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18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5" name="Google Shape;605;p21"/>
          <p:cNvSpPr/>
          <p:nvPr/>
        </p:nvSpPr>
        <p:spPr>
          <a:xfrm rot="9676380">
            <a:off x="6920426" y="4717715"/>
            <a:ext cx="2271234" cy="1287217"/>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21"/>
          <p:cNvGrpSpPr/>
          <p:nvPr/>
        </p:nvGrpSpPr>
        <p:grpSpPr>
          <a:xfrm>
            <a:off x="8632605" y="2668677"/>
            <a:ext cx="1429041" cy="1827937"/>
            <a:chOff x="3496700" y="369900"/>
            <a:chExt cx="975521" cy="1247824"/>
          </a:xfrm>
        </p:grpSpPr>
        <p:sp>
          <p:nvSpPr>
            <p:cNvPr id="607" name="Google Shape;607;p21"/>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1"/>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1"/>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1"/>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1" name="Google Shape;611;p21"/>
          <p:cNvGrpSpPr/>
          <p:nvPr/>
        </p:nvGrpSpPr>
        <p:grpSpPr>
          <a:xfrm flipH="1" rot="-2700000">
            <a:off x="-28493" y="4306123"/>
            <a:ext cx="559769" cy="595746"/>
            <a:chOff x="2524500" y="3210375"/>
            <a:chExt cx="559774" cy="595752"/>
          </a:xfrm>
        </p:grpSpPr>
        <p:sp>
          <p:nvSpPr>
            <p:cNvPr id="612" name="Google Shape;612;p21"/>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1"/>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1"/>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1"/>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1"/>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1"/>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1"/>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21"/>
          <p:cNvSpPr/>
          <p:nvPr/>
        </p:nvSpPr>
        <p:spPr>
          <a:xfrm flipH="1" rot="-927478">
            <a:off x="1127073" y="4308563"/>
            <a:ext cx="3538120" cy="305834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flipH="1" rot="10800000">
            <a:off x="8424160" y="-643429"/>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21"/>
          <p:cNvGrpSpPr/>
          <p:nvPr/>
        </p:nvGrpSpPr>
        <p:grpSpPr>
          <a:xfrm>
            <a:off x="8092136" y="361698"/>
            <a:ext cx="331716" cy="355595"/>
            <a:chOff x="3721050" y="4481275"/>
            <a:chExt cx="593198" cy="635900"/>
          </a:xfrm>
        </p:grpSpPr>
        <p:sp>
          <p:nvSpPr>
            <p:cNvPr id="622" name="Google Shape;622;p21"/>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1"/>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1"/>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1"/>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1"/>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21"/>
          <p:cNvSpPr/>
          <p:nvPr/>
        </p:nvSpPr>
        <p:spPr>
          <a:xfrm rot="8638040">
            <a:off x="-778476" y="-814363"/>
            <a:ext cx="2271242" cy="1287222"/>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1"/>
          <p:cNvSpPr txBox="1"/>
          <p:nvPr>
            <p:ph idx="4" type="subTitle"/>
          </p:nvPr>
        </p:nvSpPr>
        <p:spPr>
          <a:xfrm>
            <a:off x="4947750" y="1472500"/>
            <a:ext cx="3476400" cy="489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18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32" name="Shape 632"/>
        <p:cNvGrpSpPr/>
        <p:nvPr/>
      </p:nvGrpSpPr>
      <p:grpSpPr>
        <a:xfrm>
          <a:off x="0" y="0"/>
          <a:ext cx="0" cy="0"/>
          <a:chOff x="0" y="0"/>
          <a:chExt cx="0" cy="0"/>
        </a:xfrm>
      </p:grpSpPr>
      <p:sp>
        <p:nvSpPr>
          <p:cNvPr id="633" name="Google Shape;63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4" name="Google Shape;634;p22"/>
          <p:cNvSpPr txBox="1"/>
          <p:nvPr>
            <p:ph idx="1" type="subTitle"/>
          </p:nvPr>
        </p:nvSpPr>
        <p:spPr>
          <a:xfrm>
            <a:off x="720000" y="3686901"/>
            <a:ext cx="2237400" cy="91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5" name="Google Shape;635;p22"/>
          <p:cNvSpPr txBox="1"/>
          <p:nvPr>
            <p:ph idx="2" type="subTitle"/>
          </p:nvPr>
        </p:nvSpPr>
        <p:spPr>
          <a:xfrm>
            <a:off x="3453298" y="3686903"/>
            <a:ext cx="2237400" cy="91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6" name="Google Shape;636;p22"/>
          <p:cNvSpPr txBox="1"/>
          <p:nvPr>
            <p:ph idx="3" type="subTitle"/>
          </p:nvPr>
        </p:nvSpPr>
        <p:spPr>
          <a:xfrm>
            <a:off x="6186600" y="3686900"/>
            <a:ext cx="2237400" cy="917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7" name="Google Shape;637;p22"/>
          <p:cNvSpPr txBox="1"/>
          <p:nvPr>
            <p:ph idx="4" type="subTitle"/>
          </p:nvPr>
        </p:nvSpPr>
        <p:spPr>
          <a:xfrm>
            <a:off x="720000" y="3231750"/>
            <a:ext cx="2237400" cy="45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8" name="Google Shape;638;p22"/>
          <p:cNvSpPr txBox="1"/>
          <p:nvPr>
            <p:ph idx="5" type="subTitle"/>
          </p:nvPr>
        </p:nvSpPr>
        <p:spPr>
          <a:xfrm>
            <a:off x="3453302" y="3231750"/>
            <a:ext cx="2237400" cy="45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39" name="Google Shape;639;p22"/>
          <p:cNvSpPr txBox="1"/>
          <p:nvPr>
            <p:ph idx="6" type="subTitle"/>
          </p:nvPr>
        </p:nvSpPr>
        <p:spPr>
          <a:xfrm>
            <a:off x="6186600" y="3231750"/>
            <a:ext cx="2237400" cy="45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40" name="Google Shape;640;p22"/>
          <p:cNvSpPr/>
          <p:nvPr/>
        </p:nvSpPr>
        <p:spPr>
          <a:xfrm rot="8231660">
            <a:off x="7749436" y="4503231"/>
            <a:ext cx="2271258" cy="1287231"/>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22"/>
          <p:cNvGrpSpPr/>
          <p:nvPr/>
        </p:nvGrpSpPr>
        <p:grpSpPr>
          <a:xfrm>
            <a:off x="8632605" y="1640239"/>
            <a:ext cx="1429041" cy="1827937"/>
            <a:chOff x="3496700" y="369900"/>
            <a:chExt cx="975521" cy="1247824"/>
          </a:xfrm>
        </p:grpSpPr>
        <p:sp>
          <p:nvSpPr>
            <p:cNvPr id="642" name="Google Shape;642;p22"/>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2"/>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22"/>
          <p:cNvGrpSpPr/>
          <p:nvPr/>
        </p:nvGrpSpPr>
        <p:grpSpPr>
          <a:xfrm flipH="1" rot="-2700000">
            <a:off x="-28493" y="1128398"/>
            <a:ext cx="559769" cy="595746"/>
            <a:chOff x="2524500" y="3210375"/>
            <a:chExt cx="559774" cy="595752"/>
          </a:xfrm>
        </p:grpSpPr>
        <p:sp>
          <p:nvSpPr>
            <p:cNvPr id="647" name="Google Shape;647;p22"/>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2"/>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22"/>
          <p:cNvSpPr/>
          <p:nvPr/>
        </p:nvSpPr>
        <p:spPr>
          <a:xfrm flipH="1" rot="824702">
            <a:off x="-1270763" y="4279479"/>
            <a:ext cx="3538089" cy="305832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flipH="1" rot="10800000">
            <a:off x="8424160" y="-643429"/>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6" name="Google Shape;656;p22"/>
          <p:cNvGrpSpPr/>
          <p:nvPr/>
        </p:nvGrpSpPr>
        <p:grpSpPr>
          <a:xfrm>
            <a:off x="8092136" y="361698"/>
            <a:ext cx="331716" cy="355595"/>
            <a:chOff x="3721050" y="4481275"/>
            <a:chExt cx="593198" cy="635900"/>
          </a:xfrm>
        </p:grpSpPr>
        <p:sp>
          <p:nvSpPr>
            <p:cNvPr id="657" name="Google Shape;657;p22"/>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2"/>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2"/>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5" name="Google Shape;665;p22"/>
          <p:cNvSpPr/>
          <p:nvPr/>
        </p:nvSpPr>
        <p:spPr>
          <a:xfrm rot="8638040">
            <a:off x="-778476" y="-814363"/>
            <a:ext cx="2271242" cy="1287222"/>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66" name="Shape 666"/>
        <p:cNvGrpSpPr/>
        <p:nvPr/>
      </p:nvGrpSpPr>
      <p:grpSpPr>
        <a:xfrm>
          <a:off x="0" y="0"/>
          <a:ext cx="0" cy="0"/>
          <a:chOff x="0" y="0"/>
          <a:chExt cx="0" cy="0"/>
        </a:xfrm>
      </p:grpSpPr>
      <p:sp>
        <p:nvSpPr>
          <p:cNvPr id="667" name="Google Shape;66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8" name="Google Shape;668;p23"/>
          <p:cNvSpPr txBox="1"/>
          <p:nvPr>
            <p:ph idx="1" type="subTitle"/>
          </p:nvPr>
        </p:nvSpPr>
        <p:spPr>
          <a:xfrm>
            <a:off x="1888862"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69" name="Google Shape;669;p23"/>
          <p:cNvSpPr txBox="1"/>
          <p:nvPr>
            <p:ph idx="2" type="subTitle"/>
          </p:nvPr>
        </p:nvSpPr>
        <p:spPr>
          <a:xfrm>
            <a:off x="5613001"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70" name="Google Shape;670;p23"/>
          <p:cNvSpPr txBox="1"/>
          <p:nvPr>
            <p:ph idx="3" type="subTitle"/>
          </p:nvPr>
        </p:nvSpPr>
        <p:spPr>
          <a:xfrm>
            <a:off x="1888862" y="34856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71" name="Google Shape;671;p23"/>
          <p:cNvSpPr txBox="1"/>
          <p:nvPr>
            <p:ph idx="4" type="subTitle"/>
          </p:nvPr>
        </p:nvSpPr>
        <p:spPr>
          <a:xfrm>
            <a:off x="5613001" y="348567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72" name="Google Shape;672;p23"/>
          <p:cNvSpPr txBox="1"/>
          <p:nvPr>
            <p:ph idx="5" type="subTitle"/>
          </p:nvPr>
        </p:nvSpPr>
        <p:spPr>
          <a:xfrm>
            <a:off x="1888862" y="1455550"/>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73" name="Google Shape;673;p23"/>
          <p:cNvSpPr txBox="1"/>
          <p:nvPr>
            <p:ph idx="6" type="subTitle"/>
          </p:nvPr>
        </p:nvSpPr>
        <p:spPr>
          <a:xfrm>
            <a:off x="1888862" y="3116200"/>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74" name="Google Shape;674;p23"/>
          <p:cNvSpPr txBox="1"/>
          <p:nvPr>
            <p:ph idx="7" type="subTitle"/>
          </p:nvPr>
        </p:nvSpPr>
        <p:spPr>
          <a:xfrm>
            <a:off x="5612974" y="1455550"/>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75" name="Google Shape;675;p23"/>
          <p:cNvSpPr txBox="1"/>
          <p:nvPr>
            <p:ph idx="8" type="subTitle"/>
          </p:nvPr>
        </p:nvSpPr>
        <p:spPr>
          <a:xfrm>
            <a:off x="5612974" y="3116200"/>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676" name="Google Shape;676;p23"/>
          <p:cNvSpPr/>
          <p:nvPr/>
        </p:nvSpPr>
        <p:spPr>
          <a:xfrm rot="4744147">
            <a:off x="7313564" y="-18309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3"/>
          <p:cNvSpPr/>
          <p:nvPr/>
        </p:nvSpPr>
        <p:spPr>
          <a:xfrm rot="720687">
            <a:off x="7354645" y="41119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8" name="Google Shape;678;p23"/>
          <p:cNvGrpSpPr/>
          <p:nvPr/>
        </p:nvGrpSpPr>
        <p:grpSpPr>
          <a:xfrm rot="2700000">
            <a:off x="-876263" y="-374428"/>
            <a:ext cx="1428985" cy="1827866"/>
            <a:chOff x="3496700" y="369900"/>
            <a:chExt cx="975521" cy="1247824"/>
          </a:xfrm>
        </p:grpSpPr>
        <p:sp>
          <p:nvSpPr>
            <p:cNvPr id="679" name="Google Shape;679;p23"/>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3"/>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3"/>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3"/>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23"/>
          <p:cNvGrpSpPr/>
          <p:nvPr/>
        </p:nvGrpSpPr>
        <p:grpSpPr>
          <a:xfrm>
            <a:off x="118589" y="2780000"/>
            <a:ext cx="276490" cy="296393"/>
            <a:chOff x="3721050" y="4481275"/>
            <a:chExt cx="593198" cy="635900"/>
          </a:xfrm>
        </p:grpSpPr>
        <p:sp>
          <p:nvSpPr>
            <p:cNvPr id="684" name="Google Shape;684;p23"/>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3"/>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23"/>
          <p:cNvSpPr/>
          <p:nvPr/>
        </p:nvSpPr>
        <p:spPr>
          <a:xfrm rot="8999879">
            <a:off x="9038101" y="1751611"/>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3" name="Google Shape;693;p23"/>
          <p:cNvGrpSpPr/>
          <p:nvPr/>
        </p:nvGrpSpPr>
        <p:grpSpPr>
          <a:xfrm>
            <a:off x="8493776" y="1263578"/>
            <a:ext cx="433825" cy="461708"/>
            <a:chOff x="2524500" y="3210375"/>
            <a:chExt cx="559774" cy="595752"/>
          </a:xfrm>
        </p:grpSpPr>
        <p:sp>
          <p:nvSpPr>
            <p:cNvPr id="694" name="Google Shape;694;p23"/>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3"/>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3"/>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3"/>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3"/>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23"/>
          <p:cNvSpPr/>
          <p:nvPr/>
        </p:nvSpPr>
        <p:spPr>
          <a:xfrm rot="4744147">
            <a:off x="-2478536" y="3007385"/>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702" name="Shape 702"/>
        <p:cNvGrpSpPr/>
        <p:nvPr/>
      </p:nvGrpSpPr>
      <p:grpSpPr>
        <a:xfrm>
          <a:off x="0" y="0"/>
          <a:ext cx="0" cy="0"/>
          <a:chOff x="0" y="0"/>
          <a:chExt cx="0" cy="0"/>
        </a:xfrm>
      </p:grpSpPr>
      <p:sp>
        <p:nvSpPr>
          <p:cNvPr id="703" name="Google Shape;70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4" name="Google Shape;704;p24"/>
          <p:cNvSpPr txBox="1"/>
          <p:nvPr>
            <p:ph idx="1" type="subTitle"/>
          </p:nvPr>
        </p:nvSpPr>
        <p:spPr>
          <a:xfrm>
            <a:off x="1425450" y="1825100"/>
            <a:ext cx="28734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05" name="Google Shape;705;p24"/>
          <p:cNvSpPr txBox="1"/>
          <p:nvPr>
            <p:ph idx="2" type="subTitle"/>
          </p:nvPr>
        </p:nvSpPr>
        <p:spPr>
          <a:xfrm>
            <a:off x="5550602" y="1825100"/>
            <a:ext cx="28734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06" name="Google Shape;706;p24"/>
          <p:cNvSpPr txBox="1"/>
          <p:nvPr>
            <p:ph idx="3" type="subTitle"/>
          </p:nvPr>
        </p:nvSpPr>
        <p:spPr>
          <a:xfrm>
            <a:off x="1425450" y="3485675"/>
            <a:ext cx="28734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07" name="Google Shape;707;p24"/>
          <p:cNvSpPr txBox="1"/>
          <p:nvPr>
            <p:ph idx="4" type="subTitle"/>
          </p:nvPr>
        </p:nvSpPr>
        <p:spPr>
          <a:xfrm>
            <a:off x="5550602" y="3485675"/>
            <a:ext cx="28734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08" name="Google Shape;708;p24"/>
          <p:cNvSpPr txBox="1"/>
          <p:nvPr>
            <p:ph idx="5" type="subTitle"/>
          </p:nvPr>
        </p:nvSpPr>
        <p:spPr>
          <a:xfrm>
            <a:off x="1425450" y="1259950"/>
            <a:ext cx="28734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09" name="Google Shape;709;p24"/>
          <p:cNvSpPr txBox="1"/>
          <p:nvPr>
            <p:ph idx="6" type="subTitle"/>
          </p:nvPr>
        </p:nvSpPr>
        <p:spPr>
          <a:xfrm>
            <a:off x="1425450" y="2920600"/>
            <a:ext cx="28734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10" name="Google Shape;710;p24"/>
          <p:cNvSpPr txBox="1"/>
          <p:nvPr>
            <p:ph idx="7" type="subTitle"/>
          </p:nvPr>
        </p:nvSpPr>
        <p:spPr>
          <a:xfrm>
            <a:off x="5550575" y="1259950"/>
            <a:ext cx="28734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11" name="Google Shape;711;p24"/>
          <p:cNvSpPr txBox="1"/>
          <p:nvPr>
            <p:ph idx="8" type="subTitle"/>
          </p:nvPr>
        </p:nvSpPr>
        <p:spPr>
          <a:xfrm>
            <a:off x="5550575" y="2920600"/>
            <a:ext cx="28734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12" name="Google Shape;712;p24"/>
          <p:cNvSpPr/>
          <p:nvPr/>
        </p:nvSpPr>
        <p:spPr>
          <a:xfrm rot="-8722918">
            <a:off x="7169244" y="-1960009"/>
            <a:ext cx="3538092" cy="3058372"/>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4"/>
          <p:cNvSpPr/>
          <p:nvPr/>
        </p:nvSpPr>
        <p:spPr>
          <a:xfrm rot="720687">
            <a:off x="7354645" y="41119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24"/>
          <p:cNvGrpSpPr/>
          <p:nvPr/>
        </p:nvGrpSpPr>
        <p:grpSpPr>
          <a:xfrm>
            <a:off x="-124753" y="3074124"/>
            <a:ext cx="534175" cy="572692"/>
            <a:chOff x="3721050" y="4481275"/>
            <a:chExt cx="593198" cy="635900"/>
          </a:xfrm>
        </p:grpSpPr>
        <p:sp>
          <p:nvSpPr>
            <p:cNvPr id="715" name="Google Shape;715;p24"/>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4"/>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4"/>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4"/>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4"/>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4"/>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4"/>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24"/>
          <p:cNvSpPr/>
          <p:nvPr/>
        </p:nvSpPr>
        <p:spPr>
          <a:xfrm rot="8999879">
            <a:off x="-539249" y="-842439"/>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4" name="Google Shape;724;p24"/>
          <p:cNvGrpSpPr/>
          <p:nvPr/>
        </p:nvGrpSpPr>
        <p:grpSpPr>
          <a:xfrm>
            <a:off x="8613164" y="3748559"/>
            <a:ext cx="650234" cy="692025"/>
            <a:chOff x="2524500" y="3210375"/>
            <a:chExt cx="559774" cy="595752"/>
          </a:xfrm>
        </p:grpSpPr>
        <p:sp>
          <p:nvSpPr>
            <p:cNvPr id="725" name="Google Shape;725;p24"/>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4"/>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4"/>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4"/>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4"/>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24"/>
          <p:cNvGrpSpPr/>
          <p:nvPr/>
        </p:nvGrpSpPr>
        <p:grpSpPr>
          <a:xfrm>
            <a:off x="-776595" y="4165414"/>
            <a:ext cx="1429041" cy="1827937"/>
            <a:chOff x="3496700" y="369900"/>
            <a:chExt cx="975521" cy="1247824"/>
          </a:xfrm>
        </p:grpSpPr>
        <p:sp>
          <p:nvSpPr>
            <p:cNvPr id="733" name="Google Shape;733;p24"/>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4"/>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737" name="Shape 737"/>
        <p:cNvGrpSpPr/>
        <p:nvPr/>
      </p:nvGrpSpPr>
      <p:grpSpPr>
        <a:xfrm>
          <a:off x="0" y="0"/>
          <a:ext cx="0" cy="0"/>
          <a:chOff x="0" y="0"/>
          <a:chExt cx="0" cy="0"/>
        </a:xfrm>
      </p:grpSpPr>
      <p:sp>
        <p:nvSpPr>
          <p:cNvPr id="738" name="Google Shape;738;p25"/>
          <p:cNvSpPr/>
          <p:nvPr/>
        </p:nvSpPr>
        <p:spPr>
          <a:xfrm rot="4744147">
            <a:off x="7313564" y="-18309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0" name="Google Shape;740;p25"/>
          <p:cNvSpPr txBox="1"/>
          <p:nvPr>
            <p:ph idx="1" type="subTitle"/>
          </p:nvPr>
        </p:nvSpPr>
        <p:spPr>
          <a:xfrm>
            <a:off x="720000" y="1633975"/>
            <a:ext cx="2354400" cy="928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41" name="Google Shape;741;p25"/>
          <p:cNvSpPr txBox="1"/>
          <p:nvPr>
            <p:ph idx="2" type="subTitle"/>
          </p:nvPr>
        </p:nvSpPr>
        <p:spPr>
          <a:xfrm>
            <a:off x="3394800" y="1633975"/>
            <a:ext cx="2354400" cy="928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42" name="Google Shape;742;p25"/>
          <p:cNvSpPr txBox="1"/>
          <p:nvPr>
            <p:ph idx="3" type="subTitle"/>
          </p:nvPr>
        </p:nvSpPr>
        <p:spPr>
          <a:xfrm>
            <a:off x="720000" y="3675201"/>
            <a:ext cx="2354400" cy="928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43" name="Google Shape;743;p25"/>
          <p:cNvSpPr txBox="1"/>
          <p:nvPr>
            <p:ph idx="4" type="subTitle"/>
          </p:nvPr>
        </p:nvSpPr>
        <p:spPr>
          <a:xfrm>
            <a:off x="3394800" y="3675201"/>
            <a:ext cx="2354400" cy="928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44" name="Google Shape;744;p25"/>
          <p:cNvSpPr txBox="1"/>
          <p:nvPr>
            <p:ph idx="5" type="subTitle"/>
          </p:nvPr>
        </p:nvSpPr>
        <p:spPr>
          <a:xfrm>
            <a:off x="6069600" y="1633975"/>
            <a:ext cx="2354400" cy="928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45" name="Google Shape;745;p25"/>
          <p:cNvSpPr txBox="1"/>
          <p:nvPr>
            <p:ph idx="6" type="subTitle"/>
          </p:nvPr>
        </p:nvSpPr>
        <p:spPr>
          <a:xfrm>
            <a:off x="6069600" y="3675201"/>
            <a:ext cx="2354400" cy="928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46" name="Google Shape;746;p25"/>
          <p:cNvSpPr txBox="1"/>
          <p:nvPr>
            <p:ph idx="7" type="subTitle"/>
          </p:nvPr>
        </p:nvSpPr>
        <p:spPr>
          <a:xfrm>
            <a:off x="724630" y="1336275"/>
            <a:ext cx="2345100" cy="377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47" name="Google Shape;747;p25"/>
          <p:cNvSpPr txBox="1"/>
          <p:nvPr>
            <p:ph idx="8" type="subTitle"/>
          </p:nvPr>
        </p:nvSpPr>
        <p:spPr>
          <a:xfrm>
            <a:off x="3399425" y="1336275"/>
            <a:ext cx="2345100" cy="377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48" name="Google Shape;748;p25"/>
          <p:cNvSpPr txBox="1"/>
          <p:nvPr>
            <p:ph idx="9" type="subTitle"/>
          </p:nvPr>
        </p:nvSpPr>
        <p:spPr>
          <a:xfrm>
            <a:off x="6074221" y="1336275"/>
            <a:ext cx="2345100" cy="377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49" name="Google Shape;749;p25"/>
          <p:cNvSpPr txBox="1"/>
          <p:nvPr>
            <p:ph idx="13" type="subTitle"/>
          </p:nvPr>
        </p:nvSpPr>
        <p:spPr>
          <a:xfrm>
            <a:off x="724630" y="3374305"/>
            <a:ext cx="2345100" cy="377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50" name="Google Shape;750;p25"/>
          <p:cNvSpPr txBox="1"/>
          <p:nvPr>
            <p:ph idx="14" type="subTitle"/>
          </p:nvPr>
        </p:nvSpPr>
        <p:spPr>
          <a:xfrm>
            <a:off x="3399425" y="3374305"/>
            <a:ext cx="2345100" cy="377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51" name="Google Shape;751;p25"/>
          <p:cNvSpPr txBox="1"/>
          <p:nvPr>
            <p:ph idx="15" type="subTitle"/>
          </p:nvPr>
        </p:nvSpPr>
        <p:spPr>
          <a:xfrm>
            <a:off x="6074221" y="3374305"/>
            <a:ext cx="2345100" cy="377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752" name="Google Shape;752;p25"/>
          <p:cNvGrpSpPr/>
          <p:nvPr/>
        </p:nvGrpSpPr>
        <p:grpSpPr>
          <a:xfrm rot="3456318">
            <a:off x="-800068" y="-831542"/>
            <a:ext cx="1429008" cy="1827895"/>
            <a:chOff x="3496700" y="369900"/>
            <a:chExt cx="975521" cy="1247824"/>
          </a:xfrm>
        </p:grpSpPr>
        <p:sp>
          <p:nvSpPr>
            <p:cNvPr id="753" name="Google Shape;753;p25"/>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25"/>
          <p:cNvGrpSpPr/>
          <p:nvPr/>
        </p:nvGrpSpPr>
        <p:grpSpPr>
          <a:xfrm>
            <a:off x="118589" y="2780000"/>
            <a:ext cx="276490" cy="296393"/>
            <a:chOff x="3721050" y="4481275"/>
            <a:chExt cx="593198" cy="635900"/>
          </a:xfrm>
        </p:grpSpPr>
        <p:sp>
          <p:nvSpPr>
            <p:cNvPr id="758" name="Google Shape;758;p25"/>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25"/>
          <p:cNvSpPr/>
          <p:nvPr/>
        </p:nvSpPr>
        <p:spPr>
          <a:xfrm rot="8999879">
            <a:off x="9038101" y="1751611"/>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7" name="Google Shape;767;p25"/>
          <p:cNvGrpSpPr/>
          <p:nvPr/>
        </p:nvGrpSpPr>
        <p:grpSpPr>
          <a:xfrm>
            <a:off x="8493776" y="1263578"/>
            <a:ext cx="433825" cy="461708"/>
            <a:chOff x="2524500" y="3210375"/>
            <a:chExt cx="559774" cy="595752"/>
          </a:xfrm>
        </p:grpSpPr>
        <p:sp>
          <p:nvSpPr>
            <p:cNvPr id="768" name="Google Shape;768;p25"/>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5" name="Google Shape;775;p25"/>
          <p:cNvSpPr/>
          <p:nvPr/>
        </p:nvSpPr>
        <p:spPr>
          <a:xfrm rot="4744147">
            <a:off x="-2478536" y="3007385"/>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76" name="Shape 776"/>
        <p:cNvGrpSpPr/>
        <p:nvPr/>
      </p:nvGrpSpPr>
      <p:grpSpPr>
        <a:xfrm>
          <a:off x="0" y="0"/>
          <a:ext cx="0" cy="0"/>
          <a:chOff x="0" y="0"/>
          <a:chExt cx="0" cy="0"/>
        </a:xfrm>
      </p:grpSpPr>
      <p:sp>
        <p:nvSpPr>
          <p:cNvPr id="777" name="Google Shape;777;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8" name="Google Shape;778;p26"/>
          <p:cNvSpPr/>
          <p:nvPr/>
        </p:nvSpPr>
        <p:spPr>
          <a:xfrm flipH="1" rot="-4744147">
            <a:off x="-1811411" y="-20595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26"/>
          <p:cNvGrpSpPr/>
          <p:nvPr/>
        </p:nvGrpSpPr>
        <p:grpSpPr>
          <a:xfrm flipH="1" rot="-4573478">
            <a:off x="8508694" y="-938910"/>
            <a:ext cx="1428976" cy="1827854"/>
            <a:chOff x="3496700" y="369900"/>
            <a:chExt cx="975521" cy="1247824"/>
          </a:xfrm>
        </p:grpSpPr>
        <p:sp>
          <p:nvSpPr>
            <p:cNvPr id="780" name="Google Shape;780;p26"/>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6"/>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6"/>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26"/>
          <p:cNvGrpSpPr/>
          <p:nvPr/>
        </p:nvGrpSpPr>
        <p:grpSpPr>
          <a:xfrm flipH="1">
            <a:off x="8803930" y="2780000"/>
            <a:ext cx="276490" cy="296393"/>
            <a:chOff x="3721050" y="4481275"/>
            <a:chExt cx="593198" cy="635900"/>
          </a:xfrm>
        </p:grpSpPr>
        <p:sp>
          <p:nvSpPr>
            <p:cNvPr id="785" name="Google Shape;785;p26"/>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6"/>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6"/>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6"/>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6"/>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6"/>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3" name="Google Shape;793;p26"/>
          <p:cNvSpPr/>
          <p:nvPr/>
        </p:nvSpPr>
        <p:spPr>
          <a:xfrm flipH="1" rot="-8999879">
            <a:off x="-1388934" y="1889436"/>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 name="Google Shape;794;p26"/>
          <p:cNvGrpSpPr/>
          <p:nvPr/>
        </p:nvGrpSpPr>
        <p:grpSpPr>
          <a:xfrm flipH="1">
            <a:off x="7" y="1131678"/>
            <a:ext cx="433825" cy="461708"/>
            <a:chOff x="2524500" y="3210375"/>
            <a:chExt cx="559774" cy="595752"/>
          </a:xfrm>
        </p:grpSpPr>
        <p:sp>
          <p:nvSpPr>
            <p:cNvPr id="795" name="Google Shape;795;p26"/>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6"/>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26"/>
          <p:cNvSpPr/>
          <p:nvPr/>
        </p:nvSpPr>
        <p:spPr>
          <a:xfrm rot="5730366">
            <a:off x="8998360" y="1729063"/>
            <a:ext cx="724819" cy="1012861"/>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flipH="1" rot="-4744147">
            <a:off x="8139439" y="3007385"/>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804" name="Shape 804"/>
        <p:cNvGrpSpPr/>
        <p:nvPr/>
      </p:nvGrpSpPr>
      <p:grpSpPr>
        <a:xfrm>
          <a:off x="0" y="0"/>
          <a:ext cx="0" cy="0"/>
          <a:chOff x="0" y="0"/>
          <a:chExt cx="0" cy="0"/>
        </a:xfrm>
      </p:grpSpPr>
      <p:sp>
        <p:nvSpPr>
          <p:cNvPr id="805" name="Google Shape;805;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06" name="Google Shape;806;p27"/>
          <p:cNvGrpSpPr/>
          <p:nvPr/>
        </p:nvGrpSpPr>
        <p:grpSpPr>
          <a:xfrm>
            <a:off x="8853343" y="3215627"/>
            <a:ext cx="1429041" cy="1827937"/>
            <a:chOff x="3496700" y="369900"/>
            <a:chExt cx="975521" cy="1247824"/>
          </a:xfrm>
        </p:grpSpPr>
        <p:sp>
          <p:nvSpPr>
            <p:cNvPr id="807" name="Google Shape;807;p27"/>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7"/>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7"/>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7"/>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1" name="Google Shape;811;p27"/>
          <p:cNvSpPr/>
          <p:nvPr/>
        </p:nvSpPr>
        <p:spPr>
          <a:xfrm rot="4744147">
            <a:off x="6918177" y="-2285665"/>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7"/>
          <p:cNvSpPr/>
          <p:nvPr/>
        </p:nvSpPr>
        <p:spPr>
          <a:xfrm rot="-203259">
            <a:off x="6321378" y="4104083"/>
            <a:ext cx="4916758" cy="424996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7"/>
          <p:cNvGrpSpPr/>
          <p:nvPr/>
        </p:nvGrpSpPr>
        <p:grpSpPr>
          <a:xfrm>
            <a:off x="-519982" y="-1382923"/>
            <a:ext cx="1429041" cy="1827937"/>
            <a:chOff x="3496700" y="369900"/>
            <a:chExt cx="975521" cy="1247824"/>
          </a:xfrm>
        </p:grpSpPr>
        <p:sp>
          <p:nvSpPr>
            <p:cNvPr id="814" name="Google Shape;814;p27"/>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7"/>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7"/>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7"/>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27"/>
          <p:cNvGrpSpPr/>
          <p:nvPr/>
        </p:nvGrpSpPr>
        <p:grpSpPr>
          <a:xfrm>
            <a:off x="-27386" y="1270513"/>
            <a:ext cx="443831" cy="475781"/>
            <a:chOff x="3721050" y="4481275"/>
            <a:chExt cx="593198" cy="635900"/>
          </a:xfrm>
        </p:grpSpPr>
        <p:sp>
          <p:nvSpPr>
            <p:cNvPr id="819" name="Google Shape;819;p27"/>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7"/>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7"/>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7"/>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7"/>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7"/>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7"/>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7"/>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7" name="Google Shape;827;p27"/>
          <p:cNvSpPr/>
          <p:nvPr/>
        </p:nvSpPr>
        <p:spPr>
          <a:xfrm>
            <a:off x="-1346000" y="1746296"/>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8" name="Google Shape;828;p27"/>
          <p:cNvGrpSpPr/>
          <p:nvPr/>
        </p:nvGrpSpPr>
        <p:grpSpPr>
          <a:xfrm>
            <a:off x="8584238" y="817225"/>
            <a:ext cx="559774" cy="595752"/>
            <a:chOff x="2524500" y="3210375"/>
            <a:chExt cx="559774" cy="595752"/>
          </a:xfrm>
        </p:grpSpPr>
        <p:sp>
          <p:nvSpPr>
            <p:cNvPr id="829" name="Google Shape;829;p27"/>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7"/>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7"/>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27"/>
          <p:cNvSpPr/>
          <p:nvPr/>
        </p:nvSpPr>
        <p:spPr>
          <a:xfrm rot="4744147">
            <a:off x="-2340123" y="3297497"/>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837" name="Shape 837"/>
        <p:cNvGrpSpPr/>
        <p:nvPr/>
      </p:nvGrpSpPr>
      <p:grpSpPr>
        <a:xfrm>
          <a:off x="0" y="0"/>
          <a:ext cx="0" cy="0"/>
          <a:chOff x="0" y="0"/>
          <a:chExt cx="0" cy="0"/>
        </a:xfrm>
      </p:grpSpPr>
      <p:sp>
        <p:nvSpPr>
          <p:cNvPr id="838" name="Google Shape;83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9" name="Google Shape;839;p28"/>
          <p:cNvSpPr/>
          <p:nvPr/>
        </p:nvSpPr>
        <p:spPr>
          <a:xfrm rot="-8722918">
            <a:off x="7169244" y="-1960009"/>
            <a:ext cx="3538092" cy="3058372"/>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8"/>
          <p:cNvSpPr/>
          <p:nvPr/>
        </p:nvSpPr>
        <p:spPr>
          <a:xfrm rot="720687">
            <a:off x="7354645" y="41119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1" name="Google Shape;841;p28"/>
          <p:cNvGrpSpPr/>
          <p:nvPr/>
        </p:nvGrpSpPr>
        <p:grpSpPr>
          <a:xfrm>
            <a:off x="-124753" y="3074124"/>
            <a:ext cx="534175" cy="572692"/>
            <a:chOff x="3721050" y="4481275"/>
            <a:chExt cx="593198" cy="635900"/>
          </a:xfrm>
        </p:grpSpPr>
        <p:sp>
          <p:nvSpPr>
            <p:cNvPr id="842" name="Google Shape;842;p28"/>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8"/>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8"/>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8"/>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8"/>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8"/>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8"/>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8"/>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28"/>
          <p:cNvSpPr/>
          <p:nvPr/>
        </p:nvSpPr>
        <p:spPr>
          <a:xfrm rot="8999879">
            <a:off x="-539249" y="-842439"/>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1" name="Google Shape;851;p28"/>
          <p:cNvGrpSpPr/>
          <p:nvPr/>
        </p:nvGrpSpPr>
        <p:grpSpPr>
          <a:xfrm>
            <a:off x="8613164" y="1017734"/>
            <a:ext cx="650234" cy="692025"/>
            <a:chOff x="2524500" y="3210375"/>
            <a:chExt cx="559774" cy="595752"/>
          </a:xfrm>
        </p:grpSpPr>
        <p:sp>
          <p:nvSpPr>
            <p:cNvPr id="852" name="Google Shape;852;p28"/>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8"/>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8"/>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8"/>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8"/>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8"/>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8"/>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28"/>
          <p:cNvGrpSpPr/>
          <p:nvPr/>
        </p:nvGrpSpPr>
        <p:grpSpPr>
          <a:xfrm>
            <a:off x="-776595" y="4165414"/>
            <a:ext cx="1429041" cy="1827937"/>
            <a:chOff x="3496700" y="369900"/>
            <a:chExt cx="975521" cy="1247824"/>
          </a:xfrm>
        </p:grpSpPr>
        <p:sp>
          <p:nvSpPr>
            <p:cNvPr id="860" name="Google Shape;860;p28"/>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8"/>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8"/>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8"/>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864" name="Shape 864"/>
        <p:cNvGrpSpPr/>
        <p:nvPr/>
      </p:nvGrpSpPr>
      <p:grpSpPr>
        <a:xfrm>
          <a:off x="0" y="0"/>
          <a:ext cx="0" cy="0"/>
          <a:chOff x="0" y="0"/>
          <a:chExt cx="0" cy="0"/>
        </a:xfrm>
      </p:grpSpPr>
      <p:sp>
        <p:nvSpPr>
          <p:cNvPr id="865" name="Google Shape;865;p29"/>
          <p:cNvSpPr txBox="1"/>
          <p:nvPr>
            <p:ph hasCustomPrompt="1" type="title"/>
          </p:nvPr>
        </p:nvSpPr>
        <p:spPr>
          <a:xfrm>
            <a:off x="2501250" y="552100"/>
            <a:ext cx="41415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1" sz="36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66" name="Google Shape;866;p29"/>
          <p:cNvSpPr txBox="1"/>
          <p:nvPr>
            <p:ph idx="1" type="subTitle"/>
          </p:nvPr>
        </p:nvSpPr>
        <p:spPr>
          <a:xfrm>
            <a:off x="2501250" y="1288069"/>
            <a:ext cx="4141500" cy="5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67" name="Google Shape;867;p29"/>
          <p:cNvSpPr txBox="1"/>
          <p:nvPr>
            <p:ph hasCustomPrompt="1" idx="2" type="title"/>
          </p:nvPr>
        </p:nvSpPr>
        <p:spPr>
          <a:xfrm>
            <a:off x="2501250" y="1904364"/>
            <a:ext cx="41415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1" sz="36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68" name="Google Shape;868;p29"/>
          <p:cNvSpPr txBox="1"/>
          <p:nvPr>
            <p:ph idx="3" type="subTitle"/>
          </p:nvPr>
        </p:nvSpPr>
        <p:spPr>
          <a:xfrm>
            <a:off x="2501250" y="2640333"/>
            <a:ext cx="4141500" cy="5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69" name="Google Shape;869;p29"/>
          <p:cNvSpPr txBox="1"/>
          <p:nvPr>
            <p:ph hasCustomPrompt="1" idx="4" type="title"/>
          </p:nvPr>
        </p:nvSpPr>
        <p:spPr>
          <a:xfrm>
            <a:off x="2501250" y="3256628"/>
            <a:ext cx="41415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1" sz="36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70" name="Google Shape;870;p29"/>
          <p:cNvSpPr txBox="1"/>
          <p:nvPr>
            <p:ph idx="5" type="subTitle"/>
          </p:nvPr>
        </p:nvSpPr>
        <p:spPr>
          <a:xfrm>
            <a:off x="2501250" y="3992597"/>
            <a:ext cx="4141500" cy="5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71" name="Google Shape;871;p29"/>
          <p:cNvSpPr/>
          <p:nvPr/>
        </p:nvSpPr>
        <p:spPr>
          <a:xfrm>
            <a:off x="5713976" y="-2618035"/>
            <a:ext cx="5208440" cy="3834634"/>
          </a:xfrm>
          <a:custGeom>
            <a:rect b="b" l="l" r="r" t="t"/>
            <a:pathLst>
              <a:path extrusionOk="0" h="53712" w="72955">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9"/>
          <p:cNvSpPr/>
          <p:nvPr/>
        </p:nvSpPr>
        <p:spPr>
          <a:xfrm rot="-890746">
            <a:off x="7278553" y="4243765"/>
            <a:ext cx="3002868" cy="2595631"/>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9"/>
          <p:cNvGrpSpPr/>
          <p:nvPr/>
        </p:nvGrpSpPr>
        <p:grpSpPr>
          <a:xfrm>
            <a:off x="143414" y="265809"/>
            <a:ext cx="337589" cy="361891"/>
            <a:chOff x="3721050" y="4481275"/>
            <a:chExt cx="593198" cy="635900"/>
          </a:xfrm>
        </p:grpSpPr>
        <p:sp>
          <p:nvSpPr>
            <p:cNvPr id="874" name="Google Shape;874;p29"/>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9"/>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9"/>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9"/>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9"/>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9"/>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9"/>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9"/>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2" name="Google Shape;882;p29"/>
          <p:cNvSpPr/>
          <p:nvPr/>
        </p:nvSpPr>
        <p:spPr>
          <a:xfrm>
            <a:off x="1291350" y="-64402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9"/>
          <p:cNvSpPr/>
          <p:nvPr/>
        </p:nvSpPr>
        <p:spPr>
          <a:xfrm rot="6065537">
            <a:off x="-2514163" y="336268"/>
            <a:ext cx="3538138" cy="3058432"/>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4" name="Google Shape;884;p29"/>
          <p:cNvGrpSpPr/>
          <p:nvPr/>
        </p:nvGrpSpPr>
        <p:grpSpPr>
          <a:xfrm>
            <a:off x="8430780" y="1784577"/>
            <a:ext cx="1429041" cy="1827937"/>
            <a:chOff x="3496700" y="369900"/>
            <a:chExt cx="975521" cy="1247824"/>
          </a:xfrm>
        </p:grpSpPr>
        <p:sp>
          <p:nvSpPr>
            <p:cNvPr id="885" name="Google Shape;885;p29"/>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9"/>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9"/>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9"/>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29"/>
          <p:cNvSpPr/>
          <p:nvPr/>
        </p:nvSpPr>
        <p:spPr>
          <a:xfrm rot="-5400000">
            <a:off x="-61700" y="485927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890" name="Shape 890"/>
        <p:cNvGrpSpPr/>
        <p:nvPr/>
      </p:nvGrpSpPr>
      <p:grpSpPr>
        <a:xfrm>
          <a:off x="0" y="0"/>
          <a:ext cx="0" cy="0"/>
          <a:chOff x="0" y="0"/>
          <a:chExt cx="0" cy="0"/>
        </a:xfrm>
      </p:grpSpPr>
      <p:sp>
        <p:nvSpPr>
          <p:cNvPr id="891" name="Google Shape;891;p30"/>
          <p:cNvSpPr txBox="1"/>
          <p:nvPr>
            <p:ph idx="1" type="subTitle"/>
          </p:nvPr>
        </p:nvSpPr>
        <p:spPr>
          <a:xfrm>
            <a:off x="721466" y="3904700"/>
            <a:ext cx="2643600" cy="69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92" name="Google Shape;892;p30"/>
          <p:cNvSpPr txBox="1"/>
          <p:nvPr>
            <p:ph idx="2" type="subTitle"/>
          </p:nvPr>
        </p:nvSpPr>
        <p:spPr>
          <a:xfrm>
            <a:off x="721466" y="3406825"/>
            <a:ext cx="2643600" cy="505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93" name="Google Shape;893;p30"/>
          <p:cNvSpPr txBox="1"/>
          <p:nvPr>
            <p:ph hasCustomPrompt="1" type="title"/>
          </p:nvPr>
        </p:nvSpPr>
        <p:spPr>
          <a:xfrm>
            <a:off x="4078200" y="3701800"/>
            <a:ext cx="987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1" sz="2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94" name="Google Shape;894;p30"/>
          <p:cNvSpPr txBox="1"/>
          <p:nvPr>
            <p:ph idx="3" type="subTitle"/>
          </p:nvPr>
        </p:nvSpPr>
        <p:spPr>
          <a:xfrm>
            <a:off x="5778925" y="1972050"/>
            <a:ext cx="2651700" cy="69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95" name="Google Shape;895;p30"/>
          <p:cNvSpPr txBox="1"/>
          <p:nvPr>
            <p:ph idx="4" type="subTitle"/>
          </p:nvPr>
        </p:nvSpPr>
        <p:spPr>
          <a:xfrm>
            <a:off x="5778925" y="1474175"/>
            <a:ext cx="2651700" cy="505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96" name="Google Shape;896;p30"/>
          <p:cNvSpPr txBox="1"/>
          <p:nvPr>
            <p:ph hasCustomPrompt="1" idx="5" type="title"/>
          </p:nvPr>
        </p:nvSpPr>
        <p:spPr>
          <a:xfrm>
            <a:off x="4078200" y="1861175"/>
            <a:ext cx="9876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1" sz="2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97" name="Google Shape;897;p30"/>
          <p:cNvSpPr txBox="1"/>
          <p:nvPr>
            <p:ph idx="6" type="subTitle"/>
          </p:nvPr>
        </p:nvSpPr>
        <p:spPr>
          <a:xfrm>
            <a:off x="713225" y="1972050"/>
            <a:ext cx="2643600" cy="69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98" name="Google Shape;898;p30"/>
          <p:cNvSpPr txBox="1"/>
          <p:nvPr>
            <p:ph idx="7" type="subTitle"/>
          </p:nvPr>
        </p:nvSpPr>
        <p:spPr>
          <a:xfrm>
            <a:off x="713225" y="1474175"/>
            <a:ext cx="2643600" cy="505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99" name="Google Shape;899;p30"/>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0" name="Google Shape;900;p30"/>
          <p:cNvSpPr txBox="1"/>
          <p:nvPr>
            <p:ph idx="9" type="subTitle"/>
          </p:nvPr>
        </p:nvSpPr>
        <p:spPr>
          <a:xfrm>
            <a:off x="5778925" y="3904700"/>
            <a:ext cx="2651700" cy="69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901" name="Google Shape;901;p30"/>
          <p:cNvSpPr txBox="1"/>
          <p:nvPr>
            <p:ph idx="13" type="subTitle"/>
          </p:nvPr>
        </p:nvSpPr>
        <p:spPr>
          <a:xfrm>
            <a:off x="5778925" y="3406825"/>
            <a:ext cx="2651700" cy="505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02" name="Google Shape;902;p30"/>
          <p:cNvSpPr/>
          <p:nvPr/>
        </p:nvSpPr>
        <p:spPr>
          <a:xfrm rot="720657">
            <a:off x="8138972" y="-1470075"/>
            <a:ext cx="2303159" cy="1990935"/>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30"/>
          <p:cNvGrpSpPr/>
          <p:nvPr/>
        </p:nvGrpSpPr>
        <p:grpSpPr>
          <a:xfrm rot="3456318">
            <a:off x="-800068" y="-831542"/>
            <a:ext cx="1429008" cy="1827895"/>
            <a:chOff x="3496700" y="369900"/>
            <a:chExt cx="975521" cy="1247824"/>
          </a:xfrm>
        </p:grpSpPr>
        <p:sp>
          <p:nvSpPr>
            <p:cNvPr id="904" name="Google Shape;904;p30"/>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0"/>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0"/>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0"/>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30"/>
          <p:cNvGrpSpPr/>
          <p:nvPr/>
        </p:nvGrpSpPr>
        <p:grpSpPr>
          <a:xfrm>
            <a:off x="8761664" y="3904700"/>
            <a:ext cx="276490" cy="296393"/>
            <a:chOff x="3721050" y="4481275"/>
            <a:chExt cx="593198" cy="635900"/>
          </a:xfrm>
        </p:grpSpPr>
        <p:sp>
          <p:nvSpPr>
            <p:cNvPr id="909" name="Google Shape;909;p30"/>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0"/>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0"/>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0"/>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0"/>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0"/>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0"/>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7" name="Google Shape;917;p30"/>
          <p:cNvSpPr/>
          <p:nvPr/>
        </p:nvSpPr>
        <p:spPr>
          <a:xfrm rot="5730366">
            <a:off x="8998729" y="1593875"/>
            <a:ext cx="724819" cy="1012861"/>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0"/>
          <p:cNvSpPr/>
          <p:nvPr/>
        </p:nvSpPr>
        <p:spPr>
          <a:xfrm rot="4744147">
            <a:off x="-2478536" y="3007385"/>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9" name="Google Shape;919;p30"/>
          <p:cNvGrpSpPr/>
          <p:nvPr/>
        </p:nvGrpSpPr>
        <p:grpSpPr>
          <a:xfrm>
            <a:off x="8646618" y="4374527"/>
            <a:ext cx="1429041" cy="1827937"/>
            <a:chOff x="3496700" y="369900"/>
            <a:chExt cx="975521" cy="1247824"/>
          </a:xfrm>
        </p:grpSpPr>
        <p:sp>
          <p:nvSpPr>
            <p:cNvPr id="920" name="Google Shape;920;p30"/>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0"/>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0"/>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0"/>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 name="Shape 82"/>
        <p:cNvGrpSpPr/>
        <p:nvPr/>
      </p:nvGrpSpPr>
      <p:grpSpPr>
        <a:xfrm>
          <a:off x="0" y="0"/>
          <a:ext cx="0" cy="0"/>
          <a:chOff x="0" y="0"/>
          <a:chExt cx="0" cy="0"/>
        </a:xfrm>
      </p:grpSpPr>
      <p:sp>
        <p:nvSpPr>
          <p:cNvPr id="83" name="Google Shape;8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 name="Google Shape;84;p4"/>
          <p:cNvSpPr txBox="1"/>
          <p:nvPr>
            <p:ph idx="1" type="body"/>
          </p:nvPr>
        </p:nvSpPr>
        <p:spPr>
          <a:xfrm>
            <a:off x="720000" y="1215746"/>
            <a:ext cx="7704000" cy="3388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Barlow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85" name="Google Shape;85;p4"/>
          <p:cNvSpPr/>
          <p:nvPr/>
        </p:nvSpPr>
        <p:spPr>
          <a:xfrm rot="4744147">
            <a:off x="7796889" y="-12463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rot="720687">
            <a:off x="7221095" y="40152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4"/>
          <p:cNvGrpSpPr/>
          <p:nvPr/>
        </p:nvGrpSpPr>
        <p:grpSpPr>
          <a:xfrm rot="2700000">
            <a:off x="-876263" y="-374428"/>
            <a:ext cx="1428985" cy="1827866"/>
            <a:chOff x="3496700" y="369900"/>
            <a:chExt cx="975521" cy="1247824"/>
          </a:xfrm>
        </p:grpSpPr>
        <p:sp>
          <p:nvSpPr>
            <p:cNvPr id="88" name="Google Shape;88;p4"/>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4"/>
          <p:cNvSpPr/>
          <p:nvPr/>
        </p:nvSpPr>
        <p:spPr>
          <a:xfrm>
            <a:off x="7587175" y="-260575"/>
            <a:ext cx="2790264" cy="1086927"/>
          </a:xfrm>
          <a:custGeom>
            <a:rect b="b" l="l" r="r" t="t"/>
            <a:pathLst>
              <a:path extrusionOk="0" h="19765" w="50739">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4"/>
          <p:cNvGrpSpPr/>
          <p:nvPr/>
        </p:nvGrpSpPr>
        <p:grpSpPr>
          <a:xfrm>
            <a:off x="713214" y="4685875"/>
            <a:ext cx="276490" cy="296393"/>
            <a:chOff x="3721050" y="4481275"/>
            <a:chExt cx="593198" cy="635900"/>
          </a:xfrm>
        </p:grpSpPr>
        <p:sp>
          <p:nvSpPr>
            <p:cNvPr id="94" name="Google Shape;94;p4"/>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4"/>
          <p:cNvSpPr/>
          <p:nvPr/>
        </p:nvSpPr>
        <p:spPr>
          <a:xfrm rot="8999879">
            <a:off x="8904551" y="1889436"/>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4"/>
          <p:cNvGrpSpPr/>
          <p:nvPr/>
        </p:nvGrpSpPr>
        <p:grpSpPr>
          <a:xfrm>
            <a:off x="8493776" y="1263578"/>
            <a:ext cx="433825" cy="461708"/>
            <a:chOff x="2524500" y="3210375"/>
            <a:chExt cx="559774" cy="595752"/>
          </a:xfrm>
        </p:grpSpPr>
        <p:sp>
          <p:nvSpPr>
            <p:cNvPr id="104" name="Google Shape;104;p4"/>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4"/>
          <p:cNvSpPr/>
          <p:nvPr/>
        </p:nvSpPr>
        <p:spPr>
          <a:xfrm flipH="1" rot="-5730366">
            <a:off x="-625508" y="2403425"/>
            <a:ext cx="724819" cy="1012861"/>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rot="4744147">
            <a:off x="-2199886" y="3558122"/>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4"/>
          <p:cNvGrpSpPr/>
          <p:nvPr/>
        </p:nvGrpSpPr>
        <p:grpSpPr>
          <a:xfrm>
            <a:off x="3857480" y="4792664"/>
            <a:ext cx="1429041" cy="1827937"/>
            <a:chOff x="3496700" y="369900"/>
            <a:chExt cx="975521" cy="1247824"/>
          </a:xfrm>
        </p:grpSpPr>
        <p:sp>
          <p:nvSpPr>
            <p:cNvPr id="114" name="Google Shape;114;p4"/>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924" name="Shape 924"/>
        <p:cNvGrpSpPr/>
        <p:nvPr/>
      </p:nvGrpSpPr>
      <p:grpSpPr>
        <a:xfrm>
          <a:off x="0" y="0"/>
          <a:ext cx="0" cy="0"/>
          <a:chOff x="0" y="0"/>
          <a:chExt cx="0" cy="0"/>
        </a:xfrm>
      </p:grpSpPr>
      <p:sp>
        <p:nvSpPr>
          <p:cNvPr id="925" name="Google Shape;925;p31"/>
          <p:cNvSpPr txBox="1"/>
          <p:nvPr>
            <p:ph type="title"/>
          </p:nvPr>
        </p:nvSpPr>
        <p:spPr>
          <a:xfrm>
            <a:off x="2347969"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6" name="Google Shape;926;p31"/>
          <p:cNvSpPr txBox="1"/>
          <p:nvPr>
            <p:ph idx="1" type="subTitle"/>
          </p:nvPr>
        </p:nvSpPr>
        <p:spPr>
          <a:xfrm>
            <a:off x="2347931" y="17652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27" name="Google Shape;927;p31"/>
          <p:cNvSpPr txBox="1"/>
          <p:nvPr/>
        </p:nvSpPr>
        <p:spPr>
          <a:xfrm>
            <a:off x="2099100" y="37643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b="1" lang="en" sz="1000" u="sng">
                <a:solidFill>
                  <a:schemeClr val="dk1"/>
                </a:solid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u="sng">
                <a:solidFill>
                  <a:schemeClr val="dk1"/>
                </a:solid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u="sng">
                <a:solidFill>
                  <a:schemeClr val="dk1"/>
                </a:solidFill>
                <a:latin typeface="Barlow"/>
                <a:ea typeface="Barlow"/>
                <a:cs typeface="Barlow"/>
                <a:sym typeface="Barlow"/>
                <a:hlinkClick r:id="rId4">
                  <a:extLst>
                    <a:ext uri="{A12FA001-AC4F-418D-AE19-62706E023703}">
                      <ahyp:hlinkClr val="tx"/>
                    </a:ext>
                  </a:extLst>
                </a:hlinkClick>
              </a:rPr>
              <a:t>Freepik</a:t>
            </a:r>
            <a:r>
              <a:rPr lang="en" sz="1000" u="sng">
                <a:solidFill>
                  <a:schemeClr val="dk1"/>
                </a:solidFill>
                <a:latin typeface="Barlow"/>
                <a:ea typeface="Barlow"/>
                <a:cs typeface="Barlow"/>
                <a:sym typeface="Barlow"/>
              </a:rPr>
              <a:t> </a:t>
            </a:r>
            <a:endParaRPr b="1" sz="1000" u="sng">
              <a:solidFill>
                <a:schemeClr val="dk1"/>
              </a:solidFill>
              <a:latin typeface="Barlow"/>
              <a:ea typeface="Barlow"/>
              <a:cs typeface="Barlow"/>
              <a:sym typeface="Barlow"/>
            </a:endParaRPr>
          </a:p>
        </p:txBody>
      </p:sp>
      <p:sp>
        <p:nvSpPr>
          <p:cNvPr id="928" name="Google Shape;928;p31"/>
          <p:cNvSpPr/>
          <p:nvPr/>
        </p:nvSpPr>
        <p:spPr>
          <a:xfrm flipH="1">
            <a:off x="-1807745" y="-2618035"/>
            <a:ext cx="5208440" cy="3834634"/>
          </a:xfrm>
          <a:custGeom>
            <a:rect b="b" l="l" r="r" t="t"/>
            <a:pathLst>
              <a:path extrusionOk="0" h="53712" w="72955">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1"/>
          <p:cNvSpPr/>
          <p:nvPr/>
        </p:nvSpPr>
        <p:spPr>
          <a:xfrm flipH="1" rot="890737">
            <a:off x="-2529364" y="3416582"/>
            <a:ext cx="4916800" cy="4250003"/>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31"/>
          <p:cNvGrpSpPr/>
          <p:nvPr/>
        </p:nvGrpSpPr>
        <p:grpSpPr>
          <a:xfrm flipH="1">
            <a:off x="8757143" y="177609"/>
            <a:ext cx="337589" cy="361891"/>
            <a:chOff x="3721050" y="4481275"/>
            <a:chExt cx="593198" cy="635900"/>
          </a:xfrm>
        </p:grpSpPr>
        <p:sp>
          <p:nvSpPr>
            <p:cNvPr id="931" name="Google Shape;931;p31"/>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1"/>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1"/>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1"/>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1"/>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1"/>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1"/>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1"/>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9" name="Google Shape;939;p31"/>
          <p:cNvSpPr/>
          <p:nvPr/>
        </p:nvSpPr>
        <p:spPr>
          <a:xfrm flipH="1" rot="8346680">
            <a:off x="7565244" y="4201173"/>
            <a:ext cx="2721392" cy="1542344"/>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1"/>
          <p:cNvSpPr/>
          <p:nvPr/>
        </p:nvSpPr>
        <p:spPr>
          <a:xfrm flipH="1">
            <a:off x="6392955" y="-57347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1"/>
          <p:cNvSpPr/>
          <p:nvPr/>
        </p:nvSpPr>
        <p:spPr>
          <a:xfrm flipH="1" rot="-4744147">
            <a:off x="8249488" y="418347"/>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2" name="Google Shape;942;p31"/>
          <p:cNvGrpSpPr/>
          <p:nvPr/>
        </p:nvGrpSpPr>
        <p:grpSpPr>
          <a:xfrm flipH="1">
            <a:off x="3857499" y="4733452"/>
            <a:ext cx="1429041" cy="1827937"/>
            <a:chOff x="3496700" y="369900"/>
            <a:chExt cx="975521" cy="1247824"/>
          </a:xfrm>
        </p:grpSpPr>
        <p:sp>
          <p:nvSpPr>
            <p:cNvPr id="943" name="Google Shape;943;p31"/>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1"/>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1"/>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1"/>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7" name="Google Shape;947;p31"/>
          <p:cNvSpPr/>
          <p:nvPr/>
        </p:nvSpPr>
        <p:spPr>
          <a:xfrm flipH="1" rot="5400000">
            <a:off x="-1034202" y="156537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948" name="Shape 948"/>
        <p:cNvGrpSpPr/>
        <p:nvPr/>
      </p:nvGrpSpPr>
      <p:grpSpPr>
        <a:xfrm>
          <a:off x="0" y="0"/>
          <a:ext cx="0" cy="0"/>
          <a:chOff x="0" y="0"/>
          <a:chExt cx="0" cy="0"/>
        </a:xfrm>
      </p:grpSpPr>
      <p:sp>
        <p:nvSpPr>
          <p:cNvPr id="949" name="Google Shape;949;p32"/>
          <p:cNvSpPr/>
          <p:nvPr/>
        </p:nvSpPr>
        <p:spPr>
          <a:xfrm rot="4744147">
            <a:off x="7796889" y="-124632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rot="720687">
            <a:off x="7221095" y="4015210"/>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1" name="Google Shape;951;p32"/>
          <p:cNvGrpSpPr/>
          <p:nvPr/>
        </p:nvGrpSpPr>
        <p:grpSpPr>
          <a:xfrm rot="2700000">
            <a:off x="-876263" y="-374428"/>
            <a:ext cx="1428985" cy="1827866"/>
            <a:chOff x="3496700" y="369900"/>
            <a:chExt cx="975521" cy="1247824"/>
          </a:xfrm>
        </p:grpSpPr>
        <p:sp>
          <p:nvSpPr>
            <p:cNvPr id="952" name="Google Shape;952;p32"/>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6" name="Google Shape;956;p32"/>
          <p:cNvSpPr/>
          <p:nvPr/>
        </p:nvSpPr>
        <p:spPr>
          <a:xfrm>
            <a:off x="989700" y="-547425"/>
            <a:ext cx="2790264" cy="1086927"/>
          </a:xfrm>
          <a:custGeom>
            <a:rect b="b" l="l" r="r" t="t"/>
            <a:pathLst>
              <a:path extrusionOk="0" h="19765" w="50739">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7" name="Google Shape;957;p32"/>
          <p:cNvGrpSpPr/>
          <p:nvPr/>
        </p:nvGrpSpPr>
        <p:grpSpPr>
          <a:xfrm>
            <a:off x="574976" y="4455800"/>
            <a:ext cx="276490" cy="296393"/>
            <a:chOff x="3721050" y="4481275"/>
            <a:chExt cx="593198" cy="635900"/>
          </a:xfrm>
        </p:grpSpPr>
        <p:sp>
          <p:nvSpPr>
            <p:cNvPr id="958" name="Google Shape;958;p32"/>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6" name="Google Shape;966;p32"/>
          <p:cNvSpPr/>
          <p:nvPr/>
        </p:nvSpPr>
        <p:spPr>
          <a:xfrm rot="8999879">
            <a:off x="8904551" y="2492136"/>
            <a:ext cx="1549841" cy="1364643"/>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7" name="Google Shape;967;p32"/>
          <p:cNvGrpSpPr/>
          <p:nvPr/>
        </p:nvGrpSpPr>
        <p:grpSpPr>
          <a:xfrm>
            <a:off x="8493776" y="1263578"/>
            <a:ext cx="433825" cy="461708"/>
            <a:chOff x="2524500" y="3210375"/>
            <a:chExt cx="559774" cy="595752"/>
          </a:xfrm>
        </p:grpSpPr>
        <p:sp>
          <p:nvSpPr>
            <p:cNvPr id="968" name="Google Shape;968;p32"/>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32"/>
          <p:cNvSpPr/>
          <p:nvPr/>
        </p:nvSpPr>
        <p:spPr>
          <a:xfrm flipH="1" rot="-5730366">
            <a:off x="-625508" y="2403425"/>
            <a:ext cx="724819" cy="1012861"/>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rot="4010105">
            <a:off x="-2199864" y="3558114"/>
            <a:ext cx="3538018" cy="305841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7" name="Google Shape;977;p32"/>
          <p:cNvGrpSpPr/>
          <p:nvPr/>
        </p:nvGrpSpPr>
        <p:grpSpPr>
          <a:xfrm>
            <a:off x="6145705" y="4792664"/>
            <a:ext cx="1429041" cy="1827937"/>
            <a:chOff x="3496700" y="369900"/>
            <a:chExt cx="975521" cy="1247824"/>
          </a:xfrm>
        </p:grpSpPr>
        <p:sp>
          <p:nvSpPr>
            <p:cNvPr id="978" name="Google Shape;978;p32"/>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2"/>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32"/>
          <p:cNvGrpSpPr/>
          <p:nvPr/>
        </p:nvGrpSpPr>
        <p:grpSpPr>
          <a:xfrm>
            <a:off x="7574739" y="243100"/>
            <a:ext cx="276490" cy="296393"/>
            <a:chOff x="3721050" y="4481275"/>
            <a:chExt cx="593198" cy="635900"/>
          </a:xfrm>
        </p:grpSpPr>
        <p:sp>
          <p:nvSpPr>
            <p:cNvPr id="983" name="Google Shape;983;p32"/>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2"/>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2"/>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2"/>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1" name="Google Shape;991;p32"/>
          <p:cNvSpPr/>
          <p:nvPr/>
        </p:nvSpPr>
        <p:spPr>
          <a:xfrm rot="720687">
            <a:off x="3362045" y="-3451465"/>
            <a:ext cx="4916761" cy="4249968"/>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992" name="Shape 992"/>
        <p:cNvGrpSpPr/>
        <p:nvPr/>
      </p:nvGrpSpPr>
      <p:grpSpPr>
        <a:xfrm>
          <a:off x="0" y="0"/>
          <a:ext cx="0" cy="0"/>
          <a:chOff x="0" y="0"/>
          <a:chExt cx="0" cy="0"/>
        </a:xfrm>
      </p:grpSpPr>
      <p:sp>
        <p:nvSpPr>
          <p:cNvPr id="993" name="Google Shape;993;p33"/>
          <p:cNvSpPr/>
          <p:nvPr/>
        </p:nvSpPr>
        <p:spPr>
          <a:xfrm flipH="1" rot="-8888218">
            <a:off x="6974904" y="-1684700"/>
            <a:ext cx="3538149" cy="3058385"/>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3"/>
          <p:cNvSpPr/>
          <p:nvPr/>
        </p:nvSpPr>
        <p:spPr>
          <a:xfrm flipH="1" rot="487336">
            <a:off x="-1745149" y="4042663"/>
            <a:ext cx="4916743" cy="4249953"/>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5" name="Google Shape;995;p33"/>
          <p:cNvGrpSpPr/>
          <p:nvPr/>
        </p:nvGrpSpPr>
        <p:grpSpPr>
          <a:xfrm flipH="1">
            <a:off x="67372" y="3031050"/>
            <a:ext cx="559774" cy="595752"/>
            <a:chOff x="2524500" y="3210375"/>
            <a:chExt cx="559774" cy="595752"/>
          </a:xfrm>
        </p:grpSpPr>
        <p:sp>
          <p:nvSpPr>
            <p:cNvPr id="996" name="Google Shape;996;p33"/>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3"/>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3"/>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3"/>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3"/>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3"/>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3"/>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33"/>
          <p:cNvSpPr/>
          <p:nvPr/>
        </p:nvSpPr>
        <p:spPr>
          <a:xfrm flipH="1" rot="10127843">
            <a:off x="7070067" y="4509055"/>
            <a:ext cx="2721417" cy="1542358"/>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3"/>
          <p:cNvSpPr/>
          <p:nvPr/>
        </p:nvSpPr>
        <p:spPr>
          <a:xfrm flipH="1">
            <a:off x="5629367" y="-661950"/>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5" name="Google Shape;1005;p33"/>
          <p:cNvGrpSpPr/>
          <p:nvPr/>
        </p:nvGrpSpPr>
        <p:grpSpPr>
          <a:xfrm flipH="1">
            <a:off x="-696575" y="1967093"/>
            <a:ext cx="1138824" cy="1456710"/>
            <a:chOff x="3496700" y="369900"/>
            <a:chExt cx="975521" cy="1247824"/>
          </a:xfrm>
        </p:grpSpPr>
        <p:sp>
          <p:nvSpPr>
            <p:cNvPr id="1006" name="Google Shape;1006;p33"/>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3"/>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3"/>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3"/>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0" name="Google Shape;1010;p33"/>
          <p:cNvSpPr/>
          <p:nvPr/>
        </p:nvSpPr>
        <p:spPr>
          <a:xfrm rot="10039660">
            <a:off x="3546823" y="-661946"/>
            <a:ext cx="939487" cy="1012834"/>
          </a:xfrm>
          <a:custGeom>
            <a:rect b="b" l="l" r="r" t="t"/>
            <a:pathLst>
              <a:path extrusionOk="0" h="25919" w="24042">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3"/>
          <p:cNvSpPr/>
          <p:nvPr/>
        </p:nvSpPr>
        <p:spPr>
          <a:xfrm rot="10039472">
            <a:off x="6709118" y="-188400"/>
            <a:ext cx="461001" cy="496992"/>
          </a:xfrm>
          <a:custGeom>
            <a:rect b="b" l="l" r="r" t="t"/>
            <a:pathLst>
              <a:path extrusionOk="0" h="25919" w="24042">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33"/>
          <p:cNvGrpSpPr/>
          <p:nvPr/>
        </p:nvGrpSpPr>
        <p:grpSpPr>
          <a:xfrm>
            <a:off x="8625883" y="4095682"/>
            <a:ext cx="236212" cy="253215"/>
            <a:chOff x="3721050" y="4481275"/>
            <a:chExt cx="593198" cy="635900"/>
          </a:xfrm>
        </p:grpSpPr>
        <p:sp>
          <p:nvSpPr>
            <p:cNvPr id="1013" name="Google Shape;1013;p33"/>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3"/>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3"/>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3"/>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3"/>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3"/>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3"/>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3"/>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1" name="Google Shape;1021;p33"/>
          <p:cNvSpPr/>
          <p:nvPr/>
        </p:nvSpPr>
        <p:spPr>
          <a:xfrm flipH="1" rot="-10536277">
            <a:off x="-757476" y="-1104914"/>
            <a:ext cx="2721468" cy="1542387"/>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2" name="Google Shape;1022;p33"/>
          <p:cNvGrpSpPr/>
          <p:nvPr/>
        </p:nvGrpSpPr>
        <p:grpSpPr>
          <a:xfrm flipH="1">
            <a:off x="8776550" y="2600568"/>
            <a:ext cx="1138824" cy="1456710"/>
            <a:chOff x="3496700" y="369900"/>
            <a:chExt cx="975521" cy="1247824"/>
          </a:xfrm>
        </p:grpSpPr>
        <p:sp>
          <p:nvSpPr>
            <p:cNvPr id="1023" name="Google Shape;1023;p33"/>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3"/>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3"/>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3"/>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8" name="Shape 118"/>
        <p:cNvGrpSpPr/>
        <p:nvPr/>
      </p:nvGrpSpPr>
      <p:grpSpPr>
        <a:xfrm>
          <a:off x="0" y="0"/>
          <a:ext cx="0" cy="0"/>
          <a:chOff x="0" y="0"/>
          <a:chExt cx="0" cy="0"/>
        </a:xfrm>
      </p:grpSpPr>
      <p:sp>
        <p:nvSpPr>
          <p:cNvPr id="119" name="Google Shape;11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5"/>
          <p:cNvSpPr txBox="1"/>
          <p:nvPr>
            <p:ph idx="1" type="subTitle"/>
          </p:nvPr>
        </p:nvSpPr>
        <p:spPr>
          <a:xfrm>
            <a:off x="5055284" y="4031299"/>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1" name="Google Shape;121;p5"/>
          <p:cNvSpPr txBox="1"/>
          <p:nvPr>
            <p:ph idx="2" type="subTitle"/>
          </p:nvPr>
        </p:nvSpPr>
        <p:spPr>
          <a:xfrm>
            <a:off x="1583300" y="4031299"/>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2" name="Google Shape;122;p5"/>
          <p:cNvSpPr txBox="1"/>
          <p:nvPr>
            <p:ph idx="3" type="subTitle"/>
          </p:nvPr>
        </p:nvSpPr>
        <p:spPr>
          <a:xfrm>
            <a:off x="5055275" y="3458600"/>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 name="Google Shape;123;p5"/>
          <p:cNvSpPr txBox="1"/>
          <p:nvPr>
            <p:ph idx="4" type="subTitle"/>
          </p:nvPr>
        </p:nvSpPr>
        <p:spPr>
          <a:xfrm>
            <a:off x="1583075" y="3458600"/>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4" name="Google Shape;124;p5"/>
          <p:cNvSpPr/>
          <p:nvPr/>
        </p:nvSpPr>
        <p:spPr>
          <a:xfrm flipH="1" rot="-4744147">
            <a:off x="-1364586" y="-226737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flipH="1" rot="-3201109">
            <a:off x="7917880" y="3872110"/>
            <a:ext cx="2954223" cy="2553582"/>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5"/>
          <p:cNvGrpSpPr/>
          <p:nvPr/>
        </p:nvGrpSpPr>
        <p:grpSpPr>
          <a:xfrm flipH="1" rot="9815038">
            <a:off x="8680420" y="917749"/>
            <a:ext cx="1429058" cy="1827959"/>
            <a:chOff x="3496700" y="369900"/>
            <a:chExt cx="975521" cy="1247824"/>
          </a:xfrm>
        </p:grpSpPr>
        <p:sp>
          <p:nvSpPr>
            <p:cNvPr id="127" name="Google Shape;127;p5"/>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5"/>
          <p:cNvGrpSpPr/>
          <p:nvPr/>
        </p:nvGrpSpPr>
        <p:grpSpPr>
          <a:xfrm flipH="1">
            <a:off x="8208851" y="160500"/>
            <a:ext cx="443831" cy="475781"/>
            <a:chOff x="3721050" y="4481275"/>
            <a:chExt cx="593198" cy="635900"/>
          </a:xfrm>
        </p:grpSpPr>
        <p:sp>
          <p:nvSpPr>
            <p:cNvPr id="132" name="Google Shape;132;p5"/>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5"/>
          <p:cNvGrpSpPr/>
          <p:nvPr/>
        </p:nvGrpSpPr>
        <p:grpSpPr>
          <a:xfrm flipH="1">
            <a:off x="300034" y="4525650"/>
            <a:ext cx="559774" cy="595752"/>
            <a:chOff x="2524500" y="3210375"/>
            <a:chExt cx="559774" cy="595752"/>
          </a:xfrm>
        </p:grpSpPr>
        <p:sp>
          <p:nvSpPr>
            <p:cNvPr id="141" name="Google Shape;141;p5"/>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5"/>
          <p:cNvSpPr/>
          <p:nvPr/>
        </p:nvSpPr>
        <p:spPr>
          <a:xfrm flipH="1" rot="10282293">
            <a:off x="5609211" y="-1292650"/>
            <a:ext cx="2721283" cy="1542282"/>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5"/>
          <p:cNvGrpSpPr/>
          <p:nvPr/>
        </p:nvGrpSpPr>
        <p:grpSpPr>
          <a:xfrm flipH="1">
            <a:off x="-812563" y="3201664"/>
            <a:ext cx="1429041" cy="1827937"/>
            <a:chOff x="3496700" y="369900"/>
            <a:chExt cx="975521" cy="1247824"/>
          </a:xfrm>
        </p:grpSpPr>
        <p:sp>
          <p:nvSpPr>
            <p:cNvPr id="150" name="Google Shape;150;p5"/>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4" name="Shape 154"/>
        <p:cNvGrpSpPr/>
        <p:nvPr/>
      </p:nvGrpSpPr>
      <p:grpSpPr>
        <a:xfrm>
          <a:off x="0" y="0"/>
          <a:ext cx="0" cy="0"/>
          <a:chOff x="0" y="0"/>
          <a:chExt cx="0" cy="0"/>
        </a:xfrm>
      </p:grpSpPr>
      <p:sp>
        <p:nvSpPr>
          <p:cNvPr id="155" name="Google Shape;1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56" name="Google Shape;156;p6"/>
          <p:cNvGrpSpPr/>
          <p:nvPr/>
        </p:nvGrpSpPr>
        <p:grpSpPr>
          <a:xfrm>
            <a:off x="8709568" y="2213577"/>
            <a:ext cx="1429041" cy="1827937"/>
            <a:chOff x="3496700" y="369900"/>
            <a:chExt cx="975521" cy="1247824"/>
          </a:xfrm>
        </p:grpSpPr>
        <p:sp>
          <p:nvSpPr>
            <p:cNvPr id="157" name="Google Shape;157;p6"/>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6"/>
          <p:cNvSpPr/>
          <p:nvPr/>
        </p:nvSpPr>
        <p:spPr>
          <a:xfrm rot="4744147">
            <a:off x="7655027" y="-1693290"/>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rot="-203259">
            <a:off x="5972403" y="4045833"/>
            <a:ext cx="4916758" cy="424996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6"/>
          <p:cNvGrpSpPr/>
          <p:nvPr/>
        </p:nvGrpSpPr>
        <p:grpSpPr>
          <a:xfrm>
            <a:off x="-976670" y="-374473"/>
            <a:ext cx="1429041" cy="1827937"/>
            <a:chOff x="3496700" y="369900"/>
            <a:chExt cx="975521" cy="1247824"/>
          </a:xfrm>
        </p:grpSpPr>
        <p:sp>
          <p:nvSpPr>
            <p:cNvPr id="164" name="Google Shape;164;p6"/>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6"/>
          <p:cNvGrpSpPr/>
          <p:nvPr/>
        </p:nvGrpSpPr>
        <p:grpSpPr>
          <a:xfrm>
            <a:off x="98414" y="1737788"/>
            <a:ext cx="443831" cy="475781"/>
            <a:chOff x="3721050" y="4481275"/>
            <a:chExt cx="593198" cy="635900"/>
          </a:xfrm>
        </p:grpSpPr>
        <p:sp>
          <p:nvSpPr>
            <p:cNvPr id="169" name="Google Shape;169;p6"/>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6"/>
          <p:cNvSpPr/>
          <p:nvPr/>
        </p:nvSpPr>
        <p:spPr>
          <a:xfrm>
            <a:off x="-1115425" y="2084596"/>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6"/>
          <p:cNvGrpSpPr/>
          <p:nvPr/>
        </p:nvGrpSpPr>
        <p:grpSpPr>
          <a:xfrm>
            <a:off x="8150888" y="673300"/>
            <a:ext cx="559774" cy="595752"/>
            <a:chOff x="2524500" y="3210375"/>
            <a:chExt cx="559774" cy="595752"/>
          </a:xfrm>
        </p:grpSpPr>
        <p:sp>
          <p:nvSpPr>
            <p:cNvPr id="179" name="Google Shape;179;p6"/>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6"/>
          <p:cNvSpPr/>
          <p:nvPr/>
        </p:nvSpPr>
        <p:spPr>
          <a:xfrm rot="3760614">
            <a:off x="-2109549" y="3401119"/>
            <a:ext cx="3538088" cy="3058491"/>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7" name="Shape 187"/>
        <p:cNvGrpSpPr/>
        <p:nvPr/>
      </p:nvGrpSpPr>
      <p:grpSpPr>
        <a:xfrm>
          <a:off x="0" y="0"/>
          <a:ext cx="0" cy="0"/>
          <a:chOff x="0" y="0"/>
          <a:chExt cx="0" cy="0"/>
        </a:xfrm>
      </p:grpSpPr>
      <p:sp>
        <p:nvSpPr>
          <p:cNvPr id="188" name="Google Shape;188;p7"/>
          <p:cNvSpPr txBox="1"/>
          <p:nvPr>
            <p:ph type="title"/>
          </p:nvPr>
        </p:nvSpPr>
        <p:spPr>
          <a:xfrm>
            <a:off x="720000" y="445025"/>
            <a:ext cx="4294800" cy="102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9" name="Google Shape;189;p7"/>
          <p:cNvSpPr txBox="1"/>
          <p:nvPr>
            <p:ph idx="1" type="subTitle"/>
          </p:nvPr>
        </p:nvSpPr>
        <p:spPr>
          <a:xfrm>
            <a:off x="720000" y="1776500"/>
            <a:ext cx="4294800" cy="186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grpSp>
        <p:nvGrpSpPr>
          <p:cNvPr id="190" name="Google Shape;190;p7"/>
          <p:cNvGrpSpPr/>
          <p:nvPr/>
        </p:nvGrpSpPr>
        <p:grpSpPr>
          <a:xfrm>
            <a:off x="8556580" y="3474377"/>
            <a:ext cx="1429041" cy="1827937"/>
            <a:chOff x="3496700" y="369900"/>
            <a:chExt cx="975521" cy="1247824"/>
          </a:xfrm>
        </p:grpSpPr>
        <p:sp>
          <p:nvSpPr>
            <p:cNvPr id="191" name="Google Shape;191;p7"/>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7"/>
          <p:cNvSpPr/>
          <p:nvPr/>
        </p:nvSpPr>
        <p:spPr>
          <a:xfrm rot="4744147">
            <a:off x="7655039" y="-1258303"/>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rot="-203259">
            <a:off x="5972403" y="4045833"/>
            <a:ext cx="4916758" cy="424996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7"/>
          <p:cNvGrpSpPr/>
          <p:nvPr/>
        </p:nvGrpSpPr>
        <p:grpSpPr>
          <a:xfrm>
            <a:off x="4422080" y="-1382911"/>
            <a:ext cx="1429041" cy="1827937"/>
            <a:chOff x="3496700" y="369900"/>
            <a:chExt cx="975521" cy="1247824"/>
          </a:xfrm>
        </p:grpSpPr>
        <p:sp>
          <p:nvSpPr>
            <p:cNvPr id="198" name="Google Shape;198;p7"/>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7"/>
          <p:cNvGrpSpPr/>
          <p:nvPr/>
        </p:nvGrpSpPr>
        <p:grpSpPr>
          <a:xfrm>
            <a:off x="71891" y="2863818"/>
            <a:ext cx="331420" cy="355277"/>
            <a:chOff x="3721050" y="4481275"/>
            <a:chExt cx="593198" cy="635900"/>
          </a:xfrm>
        </p:grpSpPr>
        <p:sp>
          <p:nvSpPr>
            <p:cNvPr id="203" name="Google Shape;203;p7"/>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7"/>
          <p:cNvGrpSpPr/>
          <p:nvPr/>
        </p:nvGrpSpPr>
        <p:grpSpPr>
          <a:xfrm>
            <a:off x="7368163" y="241612"/>
            <a:ext cx="559774" cy="595752"/>
            <a:chOff x="2524500" y="3210375"/>
            <a:chExt cx="559774" cy="595752"/>
          </a:xfrm>
        </p:grpSpPr>
        <p:sp>
          <p:nvSpPr>
            <p:cNvPr id="212" name="Google Shape;212;p7"/>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7"/>
          <p:cNvSpPr/>
          <p:nvPr/>
        </p:nvSpPr>
        <p:spPr>
          <a:xfrm>
            <a:off x="-420350" y="-235512"/>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rot="4744147">
            <a:off x="-2091598" y="3279522"/>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1" name="Shape 221"/>
        <p:cNvGrpSpPr/>
        <p:nvPr/>
      </p:nvGrpSpPr>
      <p:grpSpPr>
        <a:xfrm>
          <a:off x="0" y="0"/>
          <a:ext cx="0" cy="0"/>
          <a:chOff x="0" y="0"/>
          <a:chExt cx="0" cy="0"/>
        </a:xfrm>
      </p:grpSpPr>
      <p:sp>
        <p:nvSpPr>
          <p:cNvPr id="222" name="Google Shape;222;p8"/>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23" name="Google Shape;223;p8"/>
          <p:cNvGrpSpPr/>
          <p:nvPr/>
        </p:nvGrpSpPr>
        <p:grpSpPr>
          <a:xfrm rot="7688326">
            <a:off x="5712490" y="-1078065"/>
            <a:ext cx="1429080" cy="1827986"/>
            <a:chOff x="3496700" y="369900"/>
            <a:chExt cx="975521" cy="1247824"/>
          </a:xfrm>
        </p:grpSpPr>
        <p:sp>
          <p:nvSpPr>
            <p:cNvPr id="224" name="Google Shape;224;p8"/>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8"/>
          <p:cNvSpPr/>
          <p:nvPr/>
        </p:nvSpPr>
        <p:spPr>
          <a:xfrm rot="4744147">
            <a:off x="7655027" y="-1693290"/>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rot="-203259">
            <a:off x="5972403" y="4045833"/>
            <a:ext cx="4916758" cy="4249966"/>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8"/>
          <p:cNvGrpSpPr/>
          <p:nvPr/>
        </p:nvGrpSpPr>
        <p:grpSpPr>
          <a:xfrm>
            <a:off x="-976670" y="-374473"/>
            <a:ext cx="1429041" cy="1827937"/>
            <a:chOff x="3496700" y="369900"/>
            <a:chExt cx="975521" cy="1247824"/>
          </a:xfrm>
        </p:grpSpPr>
        <p:sp>
          <p:nvSpPr>
            <p:cNvPr id="231" name="Google Shape;231;p8"/>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8"/>
          <p:cNvGrpSpPr/>
          <p:nvPr/>
        </p:nvGrpSpPr>
        <p:grpSpPr>
          <a:xfrm>
            <a:off x="592289" y="301600"/>
            <a:ext cx="443831" cy="475781"/>
            <a:chOff x="3721050" y="4481275"/>
            <a:chExt cx="593198" cy="635900"/>
          </a:xfrm>
        </p:grpSpPr>
        <p:sp>
          <p:nvSpPr>
            <p:cNvPr id="236" name="Google Shape;236;p8"/>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8"/>
          <p:cNvSpPr/>
          <p:nvPr/>
        </p:nvSpPr>
        <p:spPr>
          <a:xfrm>
            <a:off x="1953725" y="483627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8"/>
          <p:cNvGrpSpPr/>
          <p:nvPr/>
        </p:nvGrpSpPr>
        <p:grpSpPr>
          <a:xfrm>
            <a:off x="8150888" y="673300"/>
            <a:ext cx="559774" cy="595752"/>
            <a:chOff x="2524500" y="3210375"/>
            <a:chExt cx="559774" cy="595752"/>
          </a:xfrm>
        </p:grpSpPr>
        <p:sp>
          <p:nvSpPr>
            <p:cNvPr id="246" name="Google Shape;246;p8"/>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8"/>
          <p:cNvSpPr/>
          <p:nvPr/>
        </p:nvSpPr>
        <p:spPr>
          <a:xfrm rot="3760614">
            <a:off x="-2109549" y="3401119"/>
            <a:ext cx="3538088" cy="3058491"/>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8"/>
          <p:cNvSpPr/>
          <p:nvPr/>
        </p:nvSpPr>
        <p:spPr>
          <a:xfrm rot="-6053066">
            <a:off x="8709698" y="2201256"/>
            <a:ext cx="1549866" cy="1364665"/>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5" name="Shape 255"/>
        <p:cNvGrpSpPr/>
        <p:nvPr/>
      </p:nvGrpSpPr>
      <p:grpSpPr>
        <a:xfrm>
          <a:off x="0" y="0"/>
          <a:ext cx="0" cy="0"/>
          <a:chOff x="0" y="0"/>
          <a:chExt cx="0" cy="0"/>
        </a:xfrm>
      </p:grpSpPr>
      <p:sp>
        <p:nvSpPr>
          <p:cNvPr id="256" name="Google Shape;256;p9"/>
          <p:cNvSpPr/>
          <p:nvPr/>
        </p:nvSpPr>
        <p:spPr>
          <a:xfrm>
            <a:off x="5713976" y="-2618035"/>
            <a:ext cx="5208440" cy="3834634"/>
          </a:xfrm>
          <a:custGeom>
            <a:rect b="b" l="l" r="r" t="t"/>
            <a:pathLst>
              <a:path extrusionOk="0" h="53712" w="72955">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rot="4744147">
            <a:off x="781089" y="-2464678"/>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rot="-890737">
            <a:off x="6727235" y="3416582"/>
            <a:ext cx="4916800" cy="4250003"/>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9"/>
          <p:cNvGrpSpPr/>
          <p:nvPr/>
        </p:nvGrpSpPr>
        <p:grpSpPr>
          <a:xfrm>
            <a:off x="-502045" y="-611336"/>
            <a:ext cx="1429041" cy="1827937"/>
            <a:chOff x="3496700" y="369900"/>
            <a:chExt cx="975521" cy="1247824"/>
          </a:xfrm>
        </p:grpSpPr>
        <p:sp>
          <p:nvSpPr>
            <p:cNvPr id="260" name="Google Shape;260;p9"/>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9"/>
          <p:cNvGrpSpPr/>
          <p:nvPr/>
        </p:nvGrpSpPr>
        <p:grpSpPr>
          <a:xfrm>
            <a:off x="8539" y="1349763"/>
            <a:ext cx="443831" cy="475781"/>
            <a:chOff x="3721050" y="4481275"/>
            <a:chExt cx="593198" cy="635900"/>
          </a:xfrm>
        </p:grpSpPr>
        <p:sp>
          <p:nvSpPr>
            <p:cNvPr id="265" name="Google Shape;265;p9"/>
            <p:cNvSpPr/>
            <p:nvPr/>
          </p:nvSpPr>
          <p:spPr>
            <a:xfrm>
              <a:off x="4160531" y="4521584"/>
              <a:ext cx="153717" cy="134122"/>
            </a:xfrm>
            <a:custGeom>
              <a:rect b="b" l="l" r="r" t="t"/>
              <a:pathLst>
                <a:path extrusionOk="0" h="1677" w="1922">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4003454" y="4691615"/>
              <a:ext cx="134922" cy="118607"/>
            </a:xfrm>
            <a:custGeom>
              <a:rect b="b" l="l" r="r" t="t"/>
              <a:pathLst>
                <a:path extrusionOk="0" h="1483" w="1687">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4187004" y="4731764"/>
              <a:ext cx="122126" cy="158036"/>
            </a:xfrm>
            <a:custGeom>
              <a:rect b="b" l="l" r="r" t="t"/>
              <a:pathLst>
                <a:path extrusionOk="0" h="1976" w="1527">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3970263" y="4924110"/>
              <a:ext cx="131483" cy="131963"/>
            </a:xfrm>
            <a:custGeom>
              <a:rect b="b" l="l" r="r" t="t"/>
              <a:pathLst>
                <a:path extrusionOk="0" h="1650" w="1644">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3942350" y="4481275"/>
              <a:ext cx="99492" cy="115088"/>
            </a:xfrm>
            <a:custGeom>
              <a:rect b="b" l="l" r="r" t="t"/>
              <a:pathLst>
                <a:path extrusionOk="0" h="1439" w="1244">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3838778" y="4761116"/>
              <a:ext cx="117887" cy="175071"/>
            </a:xfrm>
            <a:custGeom>
              <a:rect b="b" l="l" r="r" t="t"/>
              <a:pathLst>
                <a:path extrusionOk="0" h="2189" w="1474">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3721050" y="4581407"/>
              <a:ext cx="152837" cy="125325"/>
            </a:xfrm>
            <a:custGeom>
              <a:rect b="b" l="l" r="r" t="t"/>
              <a:pathLst>
                <a:path extrusionOk="0" h="1567" w="1911">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4144376" y="4995449"/>
              <a:ext cx="146039" cy="121726"/>
            </a:xfrm>
            <a:custGeom>
              <a:rect b="b" l="l" r="r" t="t"/>
              <a:pathLst>
                <a:path extrusionOk="0" h="1522" w="1826">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9"/>
          <p:cNvSpPr/>
          <p:nvPr/>
        </p:nvSpPr>
        <p:spPr>
          <a:xfrm>
            <a:off x="-1097475" y="195872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9"/>
          <p:cNvGrpSpPr/>
          <p:nvPr/>
        </p:nvGrpSpPr>
        <p:grpSpPr>
          <a:xfrm>
            <a:off x="6213175" y="383275"/>
            <a:ext cx="559774" cy="595752"/>
            <a:chOff x="2524500" y="3210375"/>
            <a:chExt cx="559774" cy="595752"/>
          </a:xfrm>
        </p:grpSpPr>
        <p:sp>
          <p:nvSpPr>
            <p:cNvPr id="275" name="Google Shape;275;p9"/>
            <p:cNvSpPr/>
            <p:nvPr/>
          </p:nvSpPr>
          <p:spPr>
            <a:xfrm>
              <a:off x="2733592" y="3357413"/>
              <a:ext cx="172047" cy="115125"/>
            </a:xfrm>
            <a:custGeom>
              <a:rect b="b" l="l" r="r" t="t"/>
              <a:pathLst>
                <a:path extrusionOk="0" h="1818" w="2717">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2819205" y="3621916"/>
              <a:ext cx="136713" cy="71114"/>
            </a:xfrm>
            <a:custGeom>
              <a:rect b="b" l="l" r="r" t="t"/>
              <a:pathLst>
                <a:path extrusionOk="0" h="1123" w="2159">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2524500" y="3210375"/>
              <a:ext cx="101823" cy="93404"/>
            </a:xfrm>
            <a:custGeom>
              <a:rect b="b" l="l" r="r" t="t"/>
              <a:pathLst>
                <a:path extrusionOk="0" h="1475" w="1608">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2644370" y="3433591"/>
              <a:ext cx="108661" cy="92075"/>
            </a:xfrm>
            <a:custGeom>
              <a:rect b="b" l="l" r="r" t="t"/>
              <a:pathLst>
                <a:path extrusionOk="0" h="1454" w="1716">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
            <p:cNvSpPr/>
            <p:nvPr/>
          </p:nvSpPr>
          <p:spPr>
            <a:xfrm>
              <a:off x="2955476" y="3531870"/>
              <a:ext cx="91248" cy="55093"/>
            </a:xfrm>
            <a:custGeom>
              <a:rect b="b" l="l" r="r" t="t"/>
              <a:pathLst>
                <a:path extrusionOk="0" h="870" w="1441">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a:off x="2985618" y="3535479"/>
              <a:ext cx="760" cy="63"/>
            </a:xfrm>
            <a:custGeom>
              <a:rect b="b" l="l" r="r" t="t"/>
              <a:pathLst>
                <a:path extrusionOk="0" h="1" w="12">
                  <a:moveTo>
                    <a:pt x="0" y="0"/>
                  </a:moveTo>
                  <a:lnTo>
                    <a:pt x="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2967761" y="3722474"/>
              <a:ext cx="116513" cy="83652"/>
            </a:xfrm>
            <a:custGeom>
              <a:rect b="b" l="l" r="r" t="t"/>
              <a:pathLst>
                <a:path extrusionOk="0" h="1321" w="184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9"/>
          <p:cNvSpPr/>
          <p:nvPr/>
        </p:nvSpPr>
        <p:spPr>
          <a:xfrm rot="-8346680">
            <a:off x="-758615" y="4181323"/>
            <a:ext cx="2721392" cy="1542344"/>
          </a:xfrm>
          <a:custGeom>
            <a:rect b="b" l="l" r="r" t="t"/>
            <a:pathLst>
              <a:path extrusionOk="0" h="35929" w="63395">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
          <p:cNvSpPr/>
          <p:nvPr/>
        </p:nvSpPr>
        <p:spPr>
          <a:xfrm>
            <a:off x="5028925" y="-446325"/>
            <a:ext cx="724816" cy="1012857"/>
          </a:xfrm>
          <a:custGeom>
            <a:rect b="b" l="l" r="r" t="t"/>
            <a:pathLst>
              <a:path extrusionOk="0" h="20525" w="14688">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rot="4744147">
            <a:off x="2802952" y="4545797"/>
            <a:ext cx="3538105" cy="3058427"/>
          </a:xfrm>
          <a:custGeom>
            <a:rect b="b" l="l" r="r" t="t"/>
            <a:pathLst>
              <a:path extrusionOk="0" h="49779" w="57589">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9"/>
          <p:cNvGrpSpPr/>
          <p:nvPr/>
        </p:nvGrpSpPr>
        <p:grpSpPr>
          <a:xfrm>
            <a:off x="7716255" y="4627602"/>
            <a:ext cx="1429041" cy="1827937"/>
            <a:chOff x="3496700" y="369900"/>
            <a:chExt cx="975521" cy="1247824"/>
          </a:xfrm>
        </p:grpSpPr>
        <p:sp>
          <p:nvSpPr>
            <p:cNvPr id="286" name="Google Shape;286;p9"/>
            <p:cNvSpPr/>
            <p:nvPr/>
          </p:nvSpPr>
          <p:spPr>
            <a:xfrm>
              <a:off x="3732861" y="574345"/>
              <a:ext cx="616227" cy="894280"/>
            </a:xfrm>
            <a:custGeom>
              <a:rect b="b" l="l" r="r" t="t"/>
              <a:pathLst>
                <a:path extrusionOk="0" h="25659" w="17681">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3617917" y="475085"/>
              <a:ext cx="775817" cy="1056832"/>
            </a:xfrm>
            <a:custGeom>
              <a:rect b="b" l="l" r="r" t="t"/>
              <a:pathLst>
                <a:path extrusionOk="0" h="30323" w="2226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a:off x="3496700" y="369900"/>
              <a:ext cx="975521" cy="1247824"/>
            </a:xfrm>
            <a:custGeom>
              <a:rect b="b" l="l" r="r" t="t"/>
              <a:pathLst>
                <a:path extrusionOk="0" h="35803" w="2799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p:nvPr/>
          </p:nvSpPr>
          <p:spPr>
            <a:xfrm>
              <a:off x="3820620" y="694691"/>
              <a:ext cx="434750" cy="696492"/>
            </a:xfrm>
            <a:custGeom>
              <a:rect b="b" l="l" r="r" t="t"/>
              <a:pathLst>
                <a:path extrusionOk="0" h="19984" w="12474">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9"/>
          <p:cNvSpPr/>
          <p:nvPr/>
        </p:nvSpPr>
        <p:spPr>
          <a:xfrm rot="-5400000">
            <a:off x="8599025" y="1565371"/>
            <a:ext cx="1549848" cy="1364649"/>
          </a:xfrm>
          <a:custGeom>
            <a:rect b="b" l="l" r="r" t="t"/>
            <a:pathLst>
              <a:path extrusionOk="0" h="30668" w="3483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txBox="1"/>
          <p:nvPr>
            <p:ph type="title"/>
          </p:nvPr>
        </p:nvSpPr>
        <p:spPr>
          <a:xfrm>
            <a:off x="2135550" y="1551300"/>
            <a:ext cx="4872900" cy="13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7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92" name="Google Shape;292;p9"/>
          <p:cNvSpPr txBox="1"/>
          <p:nvPr>
            <p:ph idx="1" type="subTitle"/>
          </p:nvPr>
        </p:nvSpPr>
        <p:spPr>
          <a:xfrm>
            <a:off x="2135550" y="29211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3" name="Shape 293"/>
        <p:cNvGrpSpPr/>
        <p:nvPr/>
      </p:nvGrpSpPr>
      <p:grpSpPr>
        <a:xfrm>
          <a:off x="0" y="0"/>
          <a:ext cx="0" cy="0"/>
          <a:chOff x="0" y="0"/>
          <a:chExt cx="0" cy="0"/>
        </a:xfrm>
      </p:grpSpPr>
      <p:sp>
        <p:nvSpPr>
          <p:cNvPr id="294" name="Google Shape;294;p10"/>
          <p:cNvSpPr/>
          <p:nvPr>
            <p:ph idx="2" type="pic"/>
          </p:nvPr>
        </p:nvSpPr>
        <p:spPr>
          <a:xfrm>
            <a:off x="0" y="0"/>
            <a:ext cx="9144000" cy="5143500"/>
          </a:xfrm>
          <a:prstGeom prst="rect">
            <a:avLst/>
          </a:prstGeom>
          <a:noFill/>
          <a:ln>
            <a:noFill/>
          </a:ln>
        </p:spPr>
      </p:sp>
      <p:sp>
        <p:nvSpPr>
          <p:cNvPr id="295" name="Google Shape;295;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Headland One"/>
              <a:buNone/>
              <a:defRPr sz="3000">
                <a:solidFill>
                  <a:schemeClr val="dk1"/>
                </a:solidFill>
                <a:latin typeface="Headland One"/>
                <a:ea typeface="Headland One"/>
                <a:cs typeface="Headland One"/>
                <a:sym typeface="Headland One"/>
              </a:defRPr>
            </a:lvl1pPr>
            <a:lvl2pPr lvl="1"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2pPr>
            <a:lvl3pPr lvl="2"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3pPr>
            <a:lvl4pPr lvl="3"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4pPr>
            <a:lvl5pPr lvl="4"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5pPr>
            <a:lvl6pPr lvl="5"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6pPr>
            <a:lvl7pPr lvl="6"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7pPr>
            <a:lvl8pPr lvl="7"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8pPr>
            <a:lvl9pPr lvl="8"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cew7iMvloNTGLg_DXvWWyQkqVfp5575o/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34"/>
          <p:cNvSpPr txBox="1"/>
          <p:nvPr>
            <p:ph type="ctrTitle"/>
          </p:nvPr>
        </p:nvSpPr>
        <p:spPr>
          <a:xfrm>
            <a:off x="1140300" y="1242025"/>
            <a:ext cx="6863400" cy="182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ChatterBotQA: The Question Answering ChatBot</a:t>
            </a:r>
            <a:endParaRPr/>
          </a:p>
        </p:txBody>
      </p:sp>
      <p:sp>
        <p:nvSpPr>
          <p:cNvPr id="1032" name="Google Shape;1032;p34"/>
          <p:cNvSpPr txBox="1"/>
          <p:nvPr>
            <p:ph idx="1" type="subTitle"/>
          </p:nvPr>
        </p:nvSpPr>
        <p:spPr>
          <a:xfrm>
            <a:off x="2091300" y="3224700"/>
            <a:ext cx="4961400" cy="9606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Presented By:</a:t>
            </a:r>
            <a:endParaRPr/>
          </a:p>
          <a:p>
            <a:pPr indent="0" lvl="0" marL="0" rtl="0" algn="ctr">
              <a:lnSpc>
                <a:spcPct val="115000"/>
              </a:lnSpc>
              <a:spcBef>
                <a:spcPts val="0"/>
              </a:spcBef>
              <a:spcAft>
                <a:spcPts val="0"/>
              </a:spcAft>
              <a:buNone/>
            </a:pPr>
            <a:r>
              <a:rPr lang="en">
                <a:solidFill>
                  <a:srgbClr val="000000"/>
                </a:solidFill>
              </a:rPr>
              <a:t>Fernando Calderon, Prachi Khanna, Se’Lina Lasher</a:t>
            </a:r>
            <a:endParaRPr>
              <a:solidFill>
                <a:srgbClr val="000000"/>
              </a:solidFill>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ChatterBotQA?</a:t>
            </a:r>
            <a:endParaRPr/>
          </a:p>
        </p:txBody>
      </p:sp>
      <p:sp>
        <p:nvSpPr>
          <p:cNvPr id="1038" name="Google Shape;1038;p35"/>
          <p:cNvSpPr txBox="1"/>
          <p:nvPr>
            <p:ph idx="1" type="body"/>
          </p:nvPr>
        </p:nvSpPr>
        <p:spPr>
          <a:xfrm>
            <a:off x="298900" y="1215751"/>
            <a:ext cx="4423500" cy="3647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lang="en" sz="1400"/>
              <a:t>Natural Language Processing Defined: </a:t>
            </a:r>
            <a:r>
              <a:rPr lang="en" sz="1400"/>
              <a:t>Natural language processing (NLP) refers to the branch of computer science—and more specifically, the branch of artificial intelligence or AI—concerned with giving computers the ability to understand text and spoken words in much the same way human beings can (</a:t>
            </a:r>
            <a:r>
              <a:rPr i="1" lang="en" sz="1400"/>
              <a:t>What is Natural Language Processing, IBM</a:t>
            </a:r>
            <a:r>
              <a:rPr lang="en" sz="1400"/>
              <a:t>).</a:t>
            </a:r>
            <a:endParaRPr sz="1400"/>
          </a:p>
          <a:p>
            <a:pPr indent="0" lvl="0" marL="457200" rtl="0" algn="just">
              <a:spcBef>
                <a:spcPts val="0"/>
              </a:spcBef>
              <a:spcAft>
                <a:spcPts val="0"/>
              </a:spcAft>
              <a:buNone/>
            </a:pPr>
            <a:r>
              <a:t/>
            </a:r>
            <a:endParaRPr sz="1400"/>
          </a:p>
          <a:p>
            <a:pPr indent="-317500" lvl="0" marL="457200" rtl="0" algn="just">
              <a:spcBef>
                <a:spcPts val="0"/>
              </a:spcBef>
              <a:spcAft>
                <a:spcPts val="0"/>
              </a:spcAft>
              <a:buSzPts val="1400"/>
              <a:buChar char="●"/>
            </a:pPr>
            <a:r>
              <a:rPr b="1" lang="en" sz="1400"/>
              <a:t>ChatterBotQA Defined:</a:t>
            </a:r>
            <a:r>
              <a:rPr lang="en" sz="1400"/>
              <a:t> ChatterBotQA is a Question Answering NLP System that Uses Context to Extract Answers</a:t>
            </a:r>
            <a:endParaRPr sz="1400"/>
          </a:p>
          <a:p>
            <a:pPr indent="-317500" lvl="1" marL="914400" rtl="0" algn="just">
              <a:spcBef>
                <a:spcPts val="0"/>
              </a:spcBef>
              <a:spcAft>
                <a:spcPts val="0"/>
              </a:spcAft>
              <a:buSzPts val="1400"/>
              <a:buChar char="○"/>
            </a:pPr>
            <a:r>
              <a:rPr lang="en" sz="1400"/>
              <a:t>ChatterBotQA is Designed to Answer Questions in a Multitude of Languages Given a Context</a:t>
            </a:r>
            <a:endParaRPr sz="1400"/>
          </a:p>
        </p:txBody>
      </p:sp>
      <p:pic>
        <p:nvPicPr>
          <p:cNvPr id="1039" name="Google Shape;1039;p35"/>
          <p:cNvPicPr preferRelativeResize="0"/>
          <p:nvPr/>
        </p:nvPicPr>
        <p:blipFill rotWithShape="1">
          <a:blip r:embed="rId3">
            <a:alphaModFix/>
          </a:blip>
          <a:srcRect b="14017" l="0" r="0" t="38689"/>
          <a:stretch/>
        </p:blipFill>
        <p:spPr>
          <a:xfrm>
            <a:off x="4966700" y="1405137"/>
            <a:ext cx="3365775" cy="2827425"/>
          </a:xfrm>
          <a:prstGeom prst="rect">
            <a:avLst/>
          </a:prstGeom>
          <a:noFill/>
          <a:ln>
            <a:noFill/>
          </a:ln>
        </p:spPr>
      </p:pic>
      <p:sp>
        <p:nvSpPr>
          <p:cNvPr id="1040" name="Google Shape;1040;p35"/>
          <p:cNvSpPr/>
          <p:nvPr/>
        </p:nvSpPr>
        <p:spPr>
          <a:xfrm>
            <a:off x="6768668" y="1958912"/>
            <a:ext cx="1102500" cy="31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800">
                <a:latin typeface="Barlow"/>
                <a:ea typeface="Barlow"/>
                <a:cs typeface="Barlow"/>
                <a:sym typeface="Barlow"/>
              </a:rPr>
              <a:t>Hi, My Name is Mary and I live in Berlin.</a:t>
            </a:r>
            <a:endParaRPr sz="800">
              <a:latin typeface="Barlow"/>
              <a:ea typeface="Barlow"/>
              <a:cs typeface="Barlow"/>
              <a:sym typeface="Barlow"/>
            </a:endParaRPr>
          </a:p>
        </p:txBody>
      </p:sp>
      <p:sp>
        <p:nvSpPr>
          <p:cNvPr id="1041" name="Google Shape;1041;p35"/>
          <p:cNvSpPr/>
          <p:nvPr/>
        </p:nvSpPr>
        <p:spPr>
          <a:xfrm>
            <a:off x="6864975" y="2369250"/>
            <a:ext cx="1006200" cy="20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800">
                <a:latin typeface="Barlow"/>
                <a:ea typeface="Barlow"/>
                <a:cs typeface="Barlow"/>
                <a:sym typeface="Barlow"/>
              </a:rPr>
              <a:t>What is my name?</a:t>
            </a:r>
            <a:endParaRPr sz="800">
              <a:latin typeface="Barlow"/>
              <a:ea typeface="Barlow"/>
              <a:cs typeface="Barlow"/>
              <a:sym typeface="Barlow"/>
            </a:endParaRPr>
          </a:p>
        </p:txBody>
      </p:sp>
      <p:sp>
        <p:nvSpPr>
          <p:cNvPr id="1042" name="Google Shape;1042;p35"/>
          <p:cNvSpPr/>
          <p:nvPr/>
        </p:nvSpPr>
        <p:spPr>
          <a:xfrm>
            <a:off x="5884326" y="2645314"/>
            <a:ext cx="422700" cy="2025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Barlow"/>
                <a:ea typeface="Barlow"/>
                <a:cs typeface="Barlow"/>
                <a:sym typeface="Barlow"/>
              </a:rPr>
              <a:t>Mary</a:t>
            </a:r>
            <a:endParaRPr sz="800">
              <a:solidFill>
                <a:schemeClr val="lt1"/>
              </a:solidFill>
              <a:latin typeface="Barlow"/>
              <a:ea typeface="Barlow"/>
              <a:cs typeface="Barlow"/>
              <a:sym typeface="Barlow"/>
            </a:endParaRPr>
          </a:p>
        </p:txBody>
      </p:sp>
      <p:sp>
        <p:nvSpPr>
          <p:cNvPr id="1043" name="Google Shape;1043;p35"/>
          <p:cNvSpPr/>
          <p:nvPr/>
        </p:nvSpPr>
        <p:spPr>
          <a:xfrm>
            <a:off x="7085476" y="2847825"/>
            <a:ext cx="785700" cy="20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800">
                <a:latin typeface="Barlow"/>
                <a:ea typeface="Barlow"/>
                <a:cs typeface="Barlow"/>
                <a:sym typeface="Barlow"/>
              </a:rPr>
              <a:t>Donde Vivo?</a:t>
            </a:r>
            <a:endParaRPr sz="800">
              <a:latin typeface="Barlow"/>
              <a:ea typeface="Barlow"/>
              <a:cs typeface="Barlow"/>
              <a:sym typeface="Barlow"/>
            </a:endParaRPr>
          </a:p>
        </p:txBody>
      </p:sp>
      <p:sp>
        <p:nvSpPr>
          <p:cNvPr id="1044" name="Google Shape;1044;p35"/>
          <p:cNvSpPr/>
          <p:nvPr/>
        </p:nvSpPr>
        <p:spPr>
          <a:xfrm>
            <a:off x="5884325" y="3050325"/>
            <a:ext cx="498600" cy="2025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Barlow"/>
                <a:ea typeface="Barlow"/>
                <a:cs typeface="Barlow"/>
                <a:sym typeface="Barlow"/>
              </a:rPr>
              <a:t>Berlin</a:t>
            </a:r>
            <a:endParaRPr sz="800">
              <a:solidFill>
                <a:schemeClr val="lt1"/>
              </a:solidFill>
              <a:latin typeface="Barlow"/>
              <a:ea typeface="Barlow"/>
              <a:cs typeface="Barlow"/>
              <a:sym typeface="Barlow"/>
            </a:endParaRPr>
          </a:p>
        </p:txBody>
      </p:sp>
      <p:sp>
        <p:nvSpPr>
          <p:cNvPr id="1045" name="Google Shape;1045;p35"/>
          <p:cNvSpPr txBox="1"/>
          <p:nvPr>
            <p:ph idx="1" type="body"/>
          </p:nvPr>
        </p:nvSpPr>
        <p:spPr>
          <a:xfrm>
            <a:off x="785300" y="4475422"/>
            <a:ext cx="7704000" cy="491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900"/>
              <a:t>GitHub Repository</a:t>
            </a:r>
            <a:r>
              <a:rPr b="1" lang="en" sz="900"/>
              <a:t>:</a:t>
            </a:r>
            <a:r>
              <a:rPr lang="en" sz="900"/>
              <a:t> </a:t>
            </a:r>
            <a:r>
              <a:rPr lang="en" sz="900"/>
              <a:t>https://github.com/teslanando/AAI520_Final_Project_ChatBo</a:t>
            </a:r>
            <a:r>
              <a:rPr lang="en" sz="1100"/>
              <a:t>t</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a:t>
            </a:r>
            <a:endParaRPr/>
          </a:p>
        </p:txBody>
      </p:sp>
      <p:sp>
        <p:nvSpPr>
          <p:cNvPr id="1051" name="Google Shape;1051;p36"/>
          <p:cNvSpPr txBox="1"/>
          <p:nvPr>
            <p:ph idx="1" type="body"/>
          </p:nvPr>
        </p:nvSpPr>
        <p:spPr>
          <a:xfrm>
            <a:off x="565975" y="1170125"/>
            <a:ext cx="4020000" cy="338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Barlow"/>
              <a:buChar char="●"/>
            </a:pPr>
            <a:r>
              <a:rPr b="1" lang="en" sz="1400"/>
              <a:t>Stanford Question Answering Dataset (SQuAD):</a:t>
            </a:r>
            <a:endParaRPr b="1" sz="1400"/>
          </a:p>
          <a:p>
            <a:pPr indent="-317500" lvl="1" marL="914400" rtl="0" algn="l">
              <a:spcBef>
                <a:spcPts val="0"/>
              </a:spcBef>
              <a:spcAft>
                <a:spcPts val="0"/>
              </a:spcAft>
              <a:buSzPts val="1400"/>
              <a:buChar char="○"/>
            </a:pPr>
            <a:r>
              <a:rPr lang="en" sz="1400"/>
              <a:t>SQuAD is a benchmark dataset for testing and advancing question-answering systems in NLP.</a:t>
            </a:r>
            <a:endParaRPr sz="1400"/>
          </a:p>
          <a:p>
            <a:pPr indent="-317500" lvl="1" marL="914400" rtl="0" algn="l">
              <a:spcBef>
                <a:spcPts val="0"/>
              </a:spcBef>
              <a:spcAft>
                <a:spcPts val="0"/>
              </a:spcAft>
              <a:buSzPts val="1400"/>
              <a:buChar char="○"/>
            </a:pPr>
            <a:r>
              <a:rPr lang="en" sz="1400"/>
              <a:t>Contains diverse questions and corresponding answers from various crowdsourced Wikipedia articles, serving as a standard for evaluating NLP models.</a:t>
            </a:r>
            <a:endParaRPr sz="1400"/>
          </a:p>
          <a:p>
            <a:pPr indent="-317500" lvl="0" marL="457200" rtl="0" algn="l">
              <a:spcBef>
                <a:spcPts val="0"/>
              </a:spcBef>
              <a:spcAft>
                <a:spcPts val="0"/>
              </a:spcAft>
              <a:buSzPts val="1400"/>
              <a:buChar char="●"/>
            </a:pPr>
            <a:r>
              <a:rPr b="1" lang="en" sz="1400"/>
              <a:t>Structured Data Inspires Chatbot Development:</a:t>
            </a:r>
            <a:r>
              <a:rPr lang="en" sz="1400"/>
              <a:t> </a:t>
            </a:r>
            <a:endParaRPr sz="1400"/>
          </a:p>
          <a:p>
            <a:pPr indent="-317500" lvl="1" marL="914400" rtl="0" algn="l">
              <a:spcBef>
                <a:spcPts val="0"/>
              </a:spcBef>
              <a:spcAft>
                <a:spcPts val="0"/>
              </a:spcAft>
              <a:buSzPts val="1400"/>
              <a:buChar char="○"/>
            </a:pPr>
            <a:r>
              <a:rPr lang="en" sz="1400"/>
              <a:t>The meticulously structured SQuAD dataset, where questions are linked to context paragraphs, served as a starting point for developing a QA chatbot based on extractions. </a:t>
            </a:r>
            <a:endParaRPr sz="1400"/>
          </a:p>
        </p:txBody>
      </p:sp>
      <p:pic>
        <p:nvPicPr>
          <p:cNvPr id="1052" name="Google Shape;1052;p36"/>
          <p:cNvPicPr preferRelativeResize="0"/>
          <p:nvPr/>
        </p:nvPicPr>
        <p:blipFill>
          <a:blip r:embed="rId3">
            <a:alphaModFix/>
          </a:blip>
          <a:stretch>
            <a:fillRect/>
          </a:stretch>
        </p:blipFill>
        <p:spPr>
          <a:xfrm>
            <a:off x="4586050" y="1764725"/>
            <a:ext cx="4267198" cy="2198988"/>
          </a:xfrm>
          <a:prstGeom prst="rect">
            <a:avLst/>
          </a:prstGeom>
          <a:noFill/>
          <a:ln cap="flat" cmpd="sng" w="9525">
            <a:solidFill>
              <a:schemeClr val="dk2"/>
            </a:solidFill>
            <a:prstDash val="solid"/>
            <a:round/>
            <a:headEnd len="sm" w="sm" type="none"/>
            <a:tailEnd len="sm" w="sm" type="none"/>
          </a:ln>
        </p:spPr>
      </p:pic>
      <p:sp>
        <p:nvSpPr>
          <p:cNvPr id="1053" name="Google Shape;1053;p36"/>
          <p:cNvSpPr/>
          <p:nvPr/>
        </p:nvSpPr>
        <p:spPr>
          <a:xfrm>
            <a:off x="4586050" y="1862475"/>
            <a:ext cx="4267200" cy="790800"/>
          </a:xfrm>
          <a:prstGeom prst="roundRect">
            <a:avLst>
              <a:gd fmla="val 16667" name="adj"/>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054" name="Google Shape;1054;p36"/>
          <p:cNvSpPr/>
          <p:nvPr/>
        </p:nvSpPr>
        <p:spPr>
          <a:xfrm>
            <a:off x="5347950" y="3197675"/>
            <a:ext cx="1054500" cy="195600"/>
          </a:xfrm>
          <a:prstGeom prst="roundRect">
            <a:avLst>
              <a:gd fmla="val 16667" name="adj"/>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055" name="Google Shape;1055;p36"/>
          <p:cNvSpPr/>
          <p:nvPr/>
        </p:nvSpPr>
        <p:spPr>
          <a:xfrm>
            <a:off x="5600950" y="3768125"/>
            <a:ext cx="2237400" cy="195600"/>
          </a:xfrm>
          <a:prstGeom prst="roundRect">
            <a:avLst>
              <a:gd fmla="val 16667" name="adj"/>
            </a:avLst>
          </a:prstGeom>
          <a:no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DistilBERT</a:t>
            </a:r>
            <a:endParaRPr/>
          </a:p>
        </p:txBody>
      </p:sp>
      <p:sp>
        <p:nvSpPr>
          <p:cNvPr id="1061" name="Google Shape;1061;p37"/>
          <p:cNvSpPr txBox="1"/>
          <p:nvPr>
            <p:ph idx="1" type="body"/>
          </p:nvPr>
        </p:nvSpPr>
        <p:spPr>
          <a:xfrm>
            <a:off x="720000" y="1215746"/>
            <a:ext cx="7704000" cy="338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A State-of-the-Art Pretrained Language Model: </a:t>
            </a:r>
            <a:endParaRPr b="1" sz="1400"/>
          </a:p>
          <a:p>
            <a:pPr indent="-317500" lvl="1" marL="914400" rtl="0" algn="l">
              <a:spcBef>
                <a:spcPts val="0"/>
              </a:spcBef>
              <a:spcAft>
                <a:spcPts val="0"/>
              </a:spcAft>
              <a:buSzPts val="1400"/>
              <a:buChar char="○"/>
            </a:pPr>
            <a:r>
              <a:rPr lang="en" sz="1400"/>
              <a:t>DistilBERT stands at the forefront of natural language processing technology. Developed by Hugging Face, it represents the cutting edge of AI-driven language understanding.</a:t>
            </a:r>
            <a:endParaRPr sz="1400"/>
          </a:p>
          <a:p>
            <a:pPr indent="-317500" lvl="0" marL="457200" rtl="0" algn="l">
              <a:spcBef>
                <a:spcPts val="0"/>
              </a:spcBef>
              <a:spcAft>
                <a:spcPts val="0"/>
              </a:spcAft>
              <a:buSzPts val="1400"/>
              <a:buChar char="●"/>
            </a:pPr>
            <a:r>
              <a:rPr b="1" lang="en" sz="1400"/>
              <a:t>A Compact and Efficient Iteration of BERT:</a:t>
            </a:r>
            <a:endParaRPr b="1" sz="1400"/>
          </a:p>
          <a:p>
            <a:pPr indent="-317500" lvl="1" marL="914400" rtl="0" algn="l">
              <a:spcBef>
                <a:spcPts val="0"/>
              </a:spcBef>
              <a:spcAft>
                <a:spcPts val="0"/>
              </a:spcAft>
              <a:buSzPts val="1400"/>
              <a:buChar char="○"/>
            </a:pPr>
            <a:r>
              <a:rPr lang="en" sz="1400"/>
              <a:t> In the world of language models, DistilBERT is the streamlined, nimble version of its predecessor, BERT (Bidirectional Encoder Representations from Transformers). While retaining the powerful language understanding capabilities, it's engineered for efficiency, making it highly practical for various applications.</a:t>
            </a:r>
            <a:endParaRPr sz="1400"/>
          </a:p>
          <a:p>
            <a:pPr indent="-317500" lvl="0" marL="457200" rtl="0" algn="l">
              <a:spcBef>
                <a:spcPts val="0"/>
              </a:spcBef>
              <a:spcAft>
                <a:spcPts val="0"/>
              </a:spcAft>
              <a:buSzPts val="1400"/>
              <a:buChar char="●"/>
            </a:pPr>
            <a:r>
              <a:rPr b="1" lang="en" sz="1400"/>
              <a:t>Fine-Tuned on the SQuAD Dataset for Question-Answering:</a:t>
            </a:r>
            <a:endParaRPr b="1" sz="1400"/>
          </a:p>
          <a:p>
            <a:pPr indent="-317500" lvl="1" marL="914400" rtl="0" algn="l">
              <a:spcBef>
                <a:spcPts val="0"/>
              </a:spcBef>
              <a:spcAft>
                <a:spcPts val="0"/>
              </a:spcAft>
              <a:buSzPts val="1400"/>
              <a:buChar char="○"/>
            </a:pPr>
            <a:r>
              <a:rPr lang="en" sz="1400"/>
              <a:t> By training on the context, questions, and the precise starting and ending positions where answers are found, DistilBERT becomes an expert in the art of understanding questions and providing accurate responses directly from the text. This specialization makes it an ideal candidate for the task of question-answering, aligning its capabilities closely with ChatterBotQA’s purpose.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ChatterBot’s Overall Architecture</a:t>
            </a:r>
            <a:endParaRPr/>
          </a:p>
        </p:txBody>
      </p:sp>
      <p:sp>
        <p:nvSpPr>
          <p:cNvPr id="1067" name="Google Shape;1067;p38"/>
          <p:cNvSpPr/>
          <p:nvPr/>
        </p:nvSpPr>
        <p:spPr>
          <a:xfrm>
            <a:off x="1154200" y="1400750"/>
            <a:ext cx="1165500" cy="125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a:ea typeface="Barlow"/>
                <a:cs typeface="Barlow"/>
                <a:sym typeface="Barlow"/>
              </a:rPr>
              <a:t>SQuAD</a:t>
            </a:r>
            <a:endParaRPr>
              <a:latin typeface="Barlow"/>
              <a:ea typeface="Barlow"/>
              <a:cs typeface="Barlow"/>
              <a:sym typeface="Barlow"/>
            </a:endParaRPr>
          </a:p>
        </p:txBody>
      </p:sp>
      <p:sp>
        <p:nvSpPr>
          <p:cNvPr id="1068" name="Google Shape;1068;p38"/>
          <p:cNvSpPr/>
          <p:nvPr/>
        </p:nvSpPr>
        <p:spPr>
          <a:xfrm>
            <a:off x="1154200" y="3570200"/>
            <a:ext cx="1165500" cy="125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a:ea typeface="Barlow"/>
                <a:cs typeface="Barlow"/>
                <a:sym typeface="Barlow"/>
              </a:rPr>
              <a:t>PreTrained DistilBERT</a:t>
            </a:r>
            <a:endParaRPr>
              <a:latin typeface="Barlow"/>
              <a:ea typeface="Barlow"/>
              <a:cs typeface="Barlow"/>
              <a:sym typeface="Barlow"/>
            </a:endParaRPr>
          </a:p>
        </p:txBody>
      </p:sp>
      <p:sp>
        <p:nvSpPr>
          <p:cNvPr id="1069" name="Google Shape;1069;p38"/>
          <p:cNvSpPr/>
          <p:nvPr/>
        </p:nvSpPr>
        <p:spPr>
          <a:xfrm>
            <a:off x="3082725" y="1243850"/>
            <a:ext cx="2441700" cy="384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latin typeface="Barlow"/>
                <a:ea typeface="Barlow"/>
                <a:cs typeface="Barlow"/>
                <a:sym typeface="Barlow"/>
              </a:rPr>
              <a:t>‘Optuna’ HyperParameter Training Loop</a:t>
            </a:r>
            <a:endParaRPr>
              <a:latin typeface="Barlow"/>
              <a:ea typeface="Barlow"/>
              <a:cs typeface="Barlow"/>
              <a:sym typeface="Barlow"/>
            </a:endParaRPr>
          </a:p>
        </p:txBody>
      </p:sp>
      <p:sp>
        <p:nvSpPr>
          <p:cNvPr id="1070" name="Google Shape;1070;p38"/>
          <p:cNvSpPr/>
          <p:nvPr/>
        </p:nvSpPr>
        <p:spPr>
          <a:xfrm>
            <a:off x="5972625" y="2538050"/>
            <a:ext cx="1165500" cy="125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a:ea typeface="Barlow"/>
                <a:cs typeface="Barlow"/>
                <a:sym typeface="Barlow"/>
              </a:rPr>
              <a:t>Fine Tuned QA Model</a:t>
            </a:r>
            <a:endParaRPr>
              <a:latin typeface="Barlow"/>
              <a:ea typeface="Barlow"/>
              <a:cs typeface="Barlow"/>
              <a:sym typeface="Barlow"/>
            </a:endParaRPr>
          </a:p>
        </p:txBody>
      </p:sp>
      <p:sp>
        <p:nvSpPr>
          <p:cNvPr id="1071" name="Google Shape;1071;p38"/>
          <p:cNvSpPr/>
          <p:nvPr/>
        </p:nvSpPr>
        <p:spPr>
          <a:xfrm>
            <a:off x="3666075" y="2951650"/>
            <a:ext cx="1275000" cy="9144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Barlow"/>
                <a:ea typeface="Barlow"/>
                <a:cs typeface="Barlow"/>
                <a:sym typeface="Barlow"/>
              </a:rPr>
              <a:t>Trainer</a:t>
            </a:r>
            <a:endParaRPr>
              <a:solidFill>
                <a:schemeClr val="lt1"/>
              </a:solidFill>
              <a:latin typeface="Barlow"/>
              <a:ea typeface="Barlow"/>
              <a:cs typeface="Barlow"/>
              <a:sym typeface="Barlow"/>
            </a:endParaRPr>
          </a:p>
        </p:txBody>
      </p:sp>
      <p:sp>
        <p:nvSpPr>
          <p:cNvPr id="1072" name="Google Shape;1072;p38"/>
          <p:cNvSpPr/>
          <p:nvPr/>
        </p:nvSpPr>
        <p:spPr>
          <a:xfrm>
            <a:off x="3666075" y="1935275"/>
            <a:ext cx="1275000" cy="9144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Barlow"/>
                <a:ea typeface="Barlow"/>
                <a:cs typeface="Barlow"/>
                <a:sym typeface="Barlow"/>
              </a:rPr>
              <a:t>Training Arguments</a:t>
            </a:r>
            <a:endParaRPr>
              <a:solidFill>
                <a:schemeClr val="lt1"/>
              </a:solidFill>
              <a:latin typeface="Barlow"/>
              <a:ea typeface="Barlow"/>
              <a:cs typeface="Barlow"/>
              <a:sym typeface="Barlow"/>
            </a:endParaRPr>
          </a:p>
        </p:txBody>
      </p:sp>
      <p:sp>
        <p:nvSpPr>
          <p:cNvPr id="1073" name="Google Shape;1073;p38"/>
          <p:cNvSpPr/>
          <p:nvPr/>
        </p:nvSpPr>
        <p:spPr>
          <a:xfrm>
            <a:off x="3666075" y="3968025"/>
            <a:ext cx="1275000" cy="9144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Barlow"/>
                <a:ea typeface="Barlow"/>
                <a:cs typeface="Barlow"/>
                <a:sym typeface="Barlow"/>
              </a:rPr>
              <a:t>Evaluation</a:t>
            </a:r>
            <a:endParaRPr>
              <a:solidFill>
                <a:schemeClr val="lt1"/>
              </a:solidFill>
              <a:latin typeface="Barlow"/>
              <a:ea typeface="Barlow"/>
              <a:cs typeface="Barlow"/>
              <a:sym typeface="Barlow"/>
            </a:endParaRPr>
          </a:p>
        </p:txBody>
      </p:sp>
      <p:cxnSp>
        <p:nvCxnSpPr>
          <p:cNvPr id="1074" name="Google Shape;1074;p38"/>
          <p:cNvCxnSpPr>
            <a:stCxn id="1067" idx="3"/>
            <a:endCxn id="1069" idx="1"/>
          </p:cNvCxnSpPr>
          <p:nvPr/>
        </p:nvCxnSpPr>
        <p:spPr>
          <a:xfrm>
            <a:off x="2319700" y="2028350"/>
            <a:ext cx="762900" cy="1137300"/>
          </a:xfrm>
          <a:prstGeom prst="bentConnector3">
            <a:avLst>
              <a:gd fmla="val 50008" name="adj1"/>
            </a:avLst>
          </a:prstGeom>
          <a:noFill/>
          <a:ln cap="flat" cmpd="sng" w="9525">
            <a:solidFill>
              <a:srgbClr val="000000"/>
            </a:solidFill>
            <a:prstDash val="solid"/>
            <a:round/>
            <a:headEnd len="med" w="med" type="none"/>
            <a:tailEnd len="med" w="med" type="triangle"/>
          </a:ln>
        </p:spPr>
      </p:cxnSp>
      <p:cxnSp>
        <p:nvCxnSpPr>
          <p:cNvPr id="1075" name="Google Shape;1075;p38"/>
          <p:cNvCxnSpPr>
            <a:stCxn id="1068" idx="3"/>
            <a:endCxn id="1069" idx="1"/>
          </p:cNvCxnSpPr>
          <p:nvPr/>
        </p:nvCxnSpPr>
        <p:spPr>
          <a:xfrm flipH="1" rot="10800000">
            <a:off x="2319700" y="3165800"/>
            <a:ext cx="762900" cy="1032000"/>
          </a:xfrm>
          <a:prstGeom prst="bentConnector3">
            <a:avLst>
              <a:gd fmla="val 50008" name="adj1"/>
            </a:avLst>
          </a:prstGeom>
          <a:noFill/>
          <a:ln cap="flat" cmpd="sng" w="9525">
            <a:solidFill>
              <a:srgbClr val="000000"/>
            </a:solidFill>
            <a:prstDash val="solid"/>
            <a:round/>
            <a:headEnd len="med" w="med" type="none"/>
            <a:tailEnd len="med" w="med" type="triangle"/>
          </a:ln>
        </p:spPr>
      </p:cxnSp>
      <p:cxnSp>
        <p:nvCxnSpPr>
          <p:cNvPr id="1076" name="Google Shape;1076;p38"/>
          <p:cNvCxnSpPr>
            <a:stCxn id="1069" idx="3"/>
            <a:endCxn id="1069" idx="0"/>
          </p:cNvCxnSpPr>
          <p:nvPr/>
        </p:nvCxnSpPr>
        <p:spPr>
          <a:xfrm rot="10800000">
            <a:off x="4303425" y="1243850"/>
            <a:ext cx="1221000" cy="1921800"/>
          </a:xfrm>
          <a:prstGeom prst="bentConnector4">
            <a:avLst>
              <a:gd fmla="val -19502" name="adj1"/>
              <a:gd fmla="val 112391" name="adj2"/>
            </a:avLst>
          </a:prstGeom>
          <a:noFill/>
          <a:ln cap="flat" cmpd="sng" w="9525">
            <a:solidFill>
              <a:srgbClr val="000000"/>
            </a:solidFill>
            <a:prstDash val="solid"/>
            <a:round/>
            <a:headEnd len="med" w="med" type="none"/>
            <a:tailEnd len="med" w="med" type="triangle"/>
          </a:ln>
        </p:spPr>
      </p:cxnSp>
      <p:cxnSp>
        <p:nvCxnSpPr>
          <p:cNvPr id="1077" name="Google Shape;1077;p38"/>
          <p:cNvCxnSpPr>
            <a:stCxn id="1069" idx="3"/>
            <a:endCxn id="1070" idx="1"/>
          </p:cNvCxnSpPr>
          <p:nvPr/>
        </p:nvCxnSpPr>
        <p:spPr>
          <a:xfrm>
            <a:off x="5524425" y="3165650"/>
            <a:ext cx="448200" cy="0"/>
          </a:xfrm>
          <a:prstGeom prst="straightConnector1">
            <a:avLst/>
          </a:prstGeom>
          <a:noFill/>
          <a:ln cap="flat" cmpd="sng" w="9525">
            <a:solidFill>
              <a:srgbClr val="000000"/>
            </a:solidFill>
            <a:prstDash val="solid"/>
            <a:round/>
            <a:headEnd len="med" w="med" type="none"/>
            <a:tailEnd len="med" w="med" type="triangle"/>
          </a:ln>
        </p:spPr>
      </p:cxnSp>
      <p:cxnSp>
        <p:nvCxnSpPr>
          <p:cNvPr id="1078" name="Google Shape;1078;p38"/>
          <p:cNvCxnSpPr>
            <a:stCxn id="1070" idx="3"/>
            <a:endCxn id="1079" idx="2"/>
          </p:cNvCxnSpPr>
          <p:nvPr/>
        </p:nvCxnSpPr>
        <p:spPr>
          <a:xfrm>
            <a:off x="7138125" y="3165650"/>
            <a:ext cx="582600" cy="0"/>
          </a:xfrm>
          <a:prstGeom prst="straightConnector1">
            <a:avLst/>
          </a:prstGeom>
          <a:noFill/>
          <a:ln cap="flat" cmpd="sng" w="9525">
            <a:solidFill>
              <a:srgbClr val="000000"/>
            </a:solidFill>
            <a:prstDash val="solid"/>
            <a:round/>
            <a:headEnd len="med" w="med" type="none"/>
            <a:tailEnd len="med" w="med" type="triangle"/>
          </a:ln>
        </p:spPr>
      </p:cxnSp>
      <p:pic>
        <p:nvPicPr>
          <p:cNvPr id="1080" name="Google Shape;1080;p38"/>
          <p:cNvPicPr preferRelativeResize="0"/>
          <p:nvPr/>
        </p:nvPicPr>
        <p:blipFill>
          <a:blip r:embed="rId3">
            <a:alphaModFix/>
          </a:blip>
          <a:stretch>
            <a:fillRect/>
          </a:stretch>
        </p:blipFill>
        <p:spPr>
          <a:xfrm>
            <a:off x="7746275" y="2582911"/>
            <a:ext cx="1165499" cy="116547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086" name="Google Shape;1086;p39"/>
          <p:cNvSpPr txBox="1"/>
          <p:nvPr>
            <p:ph idx="1" type="body"/>
          </p:nvPr>
        </p:nvSpPr>
        <p:spPr>
          <a:xfrm>
            <a:off x="720000" y="4112547"/>
            <a:ext cx="7704000" cy="4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Link to the Model:</a:t>
            </a:r>
            <a:r>
              <a:rPr lang="en" sz="1400"/>
              <a:t> https://huggingface.co/sglasher/ChatterBotQA</a:t>
            </a:r>
            <a:endParaRPr sz="1400"/>
          </a:p>
        </p:txBody>
      </p:sp>
      <p:pic>
        <p:nvPicPr>
          <p:cNvPr id="1087" name="Google Shape;1087;p39" title="Demo.mov">
            <a:hlinkClick r:id="rId3"/>
          </p:cNvPr>
          <p:cNvPicPr preferRelativeResize="0"/>
          <p:nvPr/>
        </p:nvPicPr>
        <p:blipFill>
          <a:blip r:embed="rId4">
            <a:alphaModFix/>
          </a:blip>
          <a:stretch>
            <a:fillRect/>
          </a:stretch>
        </p:blipFill>
        <p:spPr>
          <a:xfrm>
            <a:off x="2699575" y="1160813"/>
            <a:ext cx="3744841" cy="28086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1000"/>
                                        <p:tgtEl>
                                          <p:spTgt spid="10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a:t>
            </a:r>
            <a:endParaRPr/>
          </a:p>
        </p:txBody>
      </p:sp>
      <p:sp>
        <p:nvSpPr>
          <p:cNvPr id="1093" name="Google Shape;1093;p40"/>
          <p:cNvSpPr txBox="1"/>
          <p:nvPr>
            <p:ph idx="1" type="body"/>
          </p:nvPr>
        </p:nvSpPr>
        <p:spPr>
          <a:xfrm>
            <a:off x="620875" y="1144125"/>
            <a:ext cx="7097700" cy="3934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lang="en" sz="1400"/>
              <a:t>Accuracy:</a:t>
            </a:r>
            <a:r>
              <a:rPr lang="en" sz="1400"/>
              <a:t> The model achieved an accuracy of approximately 49.5%. Accuracy represents the proportion of correctly predicted answers out of the total predictions, providing a general measure of the model's correctness.</a:t>
            </a:r>
            <a:endParaRPr sz="1400"/>
          </a:p>
          <a:p>
            <a:pPr indent="0" lvl="0" marL="914400" rtl="0" algn="just">
              <a:spcBef>
                <a:spcPts val="0"/>
              </a:spcBef>
              <a:spcAft>
                <a:spcPts val="0"/>
              </a:spcAft>
              <a:buNone/>
            </a:pPr>
            <a:r>
              <a:t/>
            </a:r>
            <a:endParaRPr sz="1400"/>
          </a:p>
          <a:p>
            <a:pPr indent="-317500" lvl="0" marL="457200" rtl="0" algn="just">
              <a:spcBef>
                <a:spcPts val="0"/>
              </a:spcBef>
              <a:spcAft>
                <a:spcPts val="0"/>
              </a:spcAft>
              <a:buSzPts val="1400"/>
              <a:buChar char="●"/>
            </a:pPr>
            <a:r>
              <a:rPr b="1" lang="en" sz="1400"/>
              <a:t>Precision (Weighted Average):</a:t>
            </a:r>
            <a:r>
              <a:rPr lang="en" sz="1400"/>
              <a:t> The model demonstrated a weighted average precision of approximately 49.91%. Precision reflects the proportion of true positive predictions among all positive predictions, giving an indication of the model's ability to avoid false positives.</a:t>
            </a:r>
            <a:endParaRPr sz="1400"/>
          </a:p>
          <a:p>
            <a:pPr indent="0" lvl="0" marL="914400" rtl="0" algn="just">
              <a:spcBef>
                <a:spcPts val="0"/>
              </a:spcBef>
              <a:spcAft>
                <a:spcPts val="0"/>
              </a:spcAft>
              <a:buNone/>
            </a:pPr>
            <a:r>
              <a:t/>
            </a:r>
            <a:endParaRPr sz="1400"/>
          </a:p>
          <a:p>
            <a:pPr indent="-317500" lvl="0" marL="457200" rtl="0" algn="just">
              <a:spcBef>
                <a:spcPts val="0"/>
              </a:spcBef>
              <a:spcAft>
                <a:spcPts val="0"/>
              </a:spcAft>
              <a:buSzPts val="1400"/>
              <a:buChar char="●"/>
            </a:pPr>
            <a:r>
              <a:rPr b="1" lang="en" sz="1400"/>
              <a:t>Recall (Weighted Average):</a:t>
            </a:r>
            <a:r>
              <a:rPr lang="en" sz="1400"/>
              <a:t> The model exhibited a weighted average recall of about 49.5%. Recall signifies the proportion of true positive predictions among all actual positives, indicating the model's ability to capture all relevant instances.</a:t>
            </a:r>
            <a:endParaRPr sz="1400"/>
          </a:p>
          <a:p>
            <a:pPr indent="0" lvl="0" marL="914400" rtl="0" algn="just">
              <a:spcBef>
                <a:spcPts val="0"/>
              </a:spcBef>
              <a:spcAft>
                <a:spcPts val="0"/>
              </a:spcAft>
              <a:buNone/>
            </a:pPr>
            <a:r>
              <a:t/>
            </a:r>
            <a:endParaRPr sz="1400"/>
          </a:p>
          <a:p>
            <a:pPr indent="-317500" lvl="0" marL="457200" rtl="0" algn="just">
              <a:spcBef>
                <a:spcPts val="0"/>
              </a:spcBef>
              <a:spcAft>
                <a:spcPts val="0"/>
              </a:spcAft>
              <a:buSzPts val="1400"/>
              <a:buChar char="●"/>
            </a:pPr>
            <a:r>
              <a:rPr lang="en" sz="1400"/>
              <a:t> </a:t>
            </a:r>
            <a:r>
              <a:rPr b="1" lang="en" sz="1400"/>
              <a:t>F1 Score (Weighted Average):</a:t>
            </a:r>
            <a:r>
              <a:rPr lang="en" sz="1400"/>
              <a:t> The model obtained a weighted average F1 score of approximately 48.85%. The F1 score is a balanced metric considering both precision and recall, providing a measure of overall model performance.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and Feedback</a:t>
            </a:r>
            <a:endParaRPr/>
          </a:p>
        </p:txBody>
      </p:sp>
      <p:sp>
        <p:nvSpPr>
          <p:cNvPr id="1099" name="Google Shape;1099;p41"/>
          <p:cNvSpPr txBox="1"/>
          <p:nvPr>
            <p:ph idx="1" type="body"/>
          </p:nvPr>
        </p:nvSpPr>
        <p:spPr>
          <a:xfrm>
            <a:off x="369800" y="1215750"/>
            <a:ext cx="8449200" cy="3388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Barlow"/>
              <a:buChar char="●"/>
            </a:pPr>
            <a:r>
              <a:rPr b="1" lang="en" sz="1400"/>
              <a:t>Multilingual Functionality Enhancement:</a:t>
            </a:r>
            <a:endParaRPr b="1" sz="1400"/>
          </a:p>
          <a:p>
            <a:pPr indent="-317500" lvl="1" marL="914400" rtl="0" algn="l">
              <a:spcBef>
                <a:spcPts val="0"/>
              </a:spcBef>
              <a:spcAft>
                <a:spcPts val="0"/>
              </a:spcAft>
              <a:buSzPts val="1400"/>
              <a:buChar char="○"/>
            </a:pPr>
            <a:r>
              <a:rPr lang="en" sz="1400"/>
              <a:t>The ChatBot was designed with multilingual functionality, but primarily trained on English data.</a:t>
            </a:r>
            <a:endParaRPr sz="1400"/>
          </a:p>
          <a:p>
            <a:pPr indent="-317500" lvl="1" marL="914400" rtl="0" algn="l">
              <a:spcBef>
                <a:spcPts val="0"/>
              </a:spcBef>
              <a:spcAft>
                <a:spcPts val="0"/>
              </a:spcAft>
              <a:buSzPts val="1400"/>
              <a:buChar char="○"/>
            </a:pPr>
            <a:r>
              <a:rPr lang="en" sz="1400"/>
              <a:t>Consider sourcing Question Answer-based datasets in various languages to improve multilingual performance.</a:t>
            </a:r>
            <a:endParaRPr sz="1400"/>
          </a:p>
          <a:p>
            <a:pPr indent="-317500" lvl="1" marL="914400" rtl="0" algn="l">
              <a:spcBef>
                <a:spcPts val="0"/>
              </a:spcBef>
              <a:spcAft>
                <a:spcPts val="0"/>
              </a:spcAft>
              <a:buSzPts val="1400"/>
              <a:buChar char="○"/>
            </a:pPr>
            <a:r>
              <a:rPr lang="en" sz="1400"/>
              <a:t>Enhancing proficiency in understanding and responding to questions in different languages is key.</a:t>
            </a:r>
            <a:endParaRPr sz="1400"/>
          </a:p>
          <a:p>
            <a:pPr indent="-317500" lvl="0" marL="457200" rtl="0" algn="l">
              <a:spcBef>
                <a:spcPts val="0"/>
              </a:spcBef>
              <a:spcAft>
                <a:spcPts val="0"/>
              </a:spcAft>
              <a:buSzPts val="1400"/>
              <a:buFont typeface="Barlow"/>
              <a:buChar char="●"/>
            </a:pPr>
            <a:r>
              <a:rPr b="1" lang="en" sz="1400"/>
              <a:t>Evolution into a Conversational ChatBot:</a:t>
            </a:r>
            <a:endParaRPr b="1" sz="1400"/>
          </a:p>
          <a:p>
            <a:pPr indent="-317500" lvl="1" marL="914400" rtl="0" algn="l">
              <a:spcBef>
                <a:spcPts val="0"/>
              </a:spcBef>
              <a:spcAft>
                <a:spcPts val="0"/>
              </a:spcAft>
              <a:buSzPts val="1400"/>
              <a:buChar char="○"/>
            </a:pPr>
            <a:r>
              <a:rPr lang="en" sz="1400"/>
              <a:t>While excelling as a context-based Question Answering system, there's an opportunity to expand its capabilities.</a:t>
            </a:r>
            <a:endParaRPr sz="1400"/>
          </a:p>
          <a:p>
            <a:pPr indent="-317500" lvl="1" marL="914400" rtl="0" algn="l">
              <a:spcBef>
                <a:spcPts val="0"/>
              </a:spcBef>
              <a:spcAft>
                <a:spcPts val="0"/>
              </a:spcAft>
              <a:buSzPts val="1400"/>
              <a:buChar char="○"/>
            </a:pPr>
            <a:r>
              <a:rPr lang="en" sz="1400"/>
              <a:t>Transformation into a comprehensive conversational ChatBot allows dynamic, interactive dialogues.</a:t>
            </a:r>
            <a:endParaRPr sz="1400"/>
          </a:p>
          <a:p>
            <a:pPr indent="-317500" lvl="1" marL="914400" rtl="0" algn="l">
              <a:spcBef>
                <a:spcPts val="0"/>
              </a:spcBef>
              <a:spcAft>
                <a:spcPts val="0"/>
              </a:spcAft>
              <a:buSzPts val="1400"/>
              <a:buChar char="○"/>
            </a:pPr>
            <a:r>
              <a:rPr lang="en" sz="1400"/>
              <a:t>It can engage in sustained conversations, offer explanations, and maintain context, enriching user interactions and experiences.</a:t>
            </a:r>
            <a:endParaRPr sz="1400"/>
          </a:p>
          <a:p>
            <a:pPr indent="-317500" lvl="0" marL="457200" rtl="0" algn="l">
              <a:spcBef>
                <a:spcPts val="0"/>
              </a:spcBef>
              <a:spcAft>
                <a:spcPts val="0"/>
              </a:spcAft>
              <a:buSzPts val="1400"/>
              <a:buFont typeface="Barlow"/>
              <a:buChar char="●"/>
            </a:pPr>
            <a:r>
              <a:rPr b="1" lang="en" sz="1400"/>
              <a:t>Precision and Recall Improvement:</a:t>
            </a:r>
            <a:endParaRPr b="1" sz="1400"/>
          </a:p>
          <a:p>
            <a:pPr indent="-317500" lvl="1" marL="914400" rtl="0" algn="l">
              <a:spcBef>
                <a:spcPts val="0"/>
              </a:spcBef>
              <a:spcAft>
                <a:spcPts val="0"/>
              </a:spcAft>
              <a:buSzPts val="1400"/>
              <a:buChar char="○"/>
            </a:pPr>
            <a:r>
              <a:rPr lang="en" sz="1400"/>
              <a:t>While the ChatBot can retrieve answers in most cases, there's room for enhancing precision.</a:t>
            </a:r>
            <a:endParaRPr sz="1400"/>
          </a:p>
          <a:p>
            <a:pPr indent="-317500" lvl="1" marL="914400" rtl="0" algn="l">
              <a:spcBef>
                <a:spcPts val="0"/>
              </a:spcBef>
              <a:spcAft>
                <a:spcPts val="0"/>
              </a:spcAft>
              <a:buSzPts val="1400"/>
              <a:buChar char="○"/>
            </a:pPr>
            <a:r>
              <a:rPr lang="en" sz="1400"/>
              <a:t>Streamlining the answer extraction process will lead to more accurate and concise responses, thereby improving user satisfaction.</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a:t>
            </a:r>
            <a:endParaRPr/>
          </a:p>
        </p:txBody>
      </p:sp>
      <p:sp>
        <p:nvSpPr>
          <p:cNvPr id="1105" name="Google Shape;1105;p42"/>
          <p:cNvSpPr txBox="1"/>
          <p:nvPr>
            <p:ph idx="1" type="body"/>
          </p:nvPr>
        </p:nvSpPr>
        <p:spPr>
          <a:xfrm>
            <a:off x="6143625" y="1368150"/>
            <a:ext cx="2630700" cy="33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Se’Lina:</a:t>
            </a:r>
            <a:endParaRPr b="1" sz="1400"/>
          </a:p>
          <a:p>
            <a:pPr indent="-317500" lvl="0" marL="457200" rtl="0" algn="l">
              <a:spcBef>
                <a:spcPts val="0"/>
              </a:spcBef>
              <a:spcAft>
                <a:spcPts val="0"/>
              </a:spcAft>
              <a:buSzPts val="1400"/>
              <a:buChar char="●"/>
            </a:pPr>
            <a:r>
              <a:rPr lang="en" sz="1400"/>
              <a:t>Preprocessed and Trained w/ HyperParameter Tuning and Deployed the Model</a:t>
            </a:r>
            <a:endParaRPr sz="1400"/>
          </a:p>
          <a:p>
            <a:pPr indent="-317500" lvl="0" marL="457200" rtl="0" algn="l">
              <a:spcBef>
                <a:spcPts val="0"/>
              </a:spcBef>
              <a:spcAft>
                <a:spcPts val="0"/>
              </a:spcAft>
              <a:buSzPts val="1400"/>
              <a:buChar char="●"/>
            </a:pPr>
            <a:r>
              <a:rPr lang="en" sz="1400"/>
              <a:t>Acted as an Editor for the Presentation and Report</a:t>
            </a:r>
            <a:endParaRPr sz="1400"/>
          </a:p>
          <a:p>
            <a:pPr indent="-317500" lvl="0" marL="457200" rtl="0" algn="l">
              <a:spcBef>
                <a:spcPts val="0"/>
              </a:spcBef>
              <a:spcAft>
                <a:spcPts val="0"/>
              </a:spcAft>
              <a:buSzPts val="1400"/>
              <a:buChar char="●"/>
            </a:pPr>
            <a:r>
              <a:rPr lang="en" sz="1400"/>
              <a:t>Debugged the Final Testing Metrics</a:t>
            </a:r>
            <a:endParaRPr sz="1400"/>
          </a:p>
          <a:p>
            <a:pPr indent="-317500" lvl="0" marL="457200" rtl="0" algn="l">
              <a:spcBef>
                <a:spcPts val="0"/>
              </a:spcBef>
              <a:spcAft>
                <a:spcPts val="0"/>
              </a:spcAft>
              <a:buSzPts val="1400"/>
              <a:buChar char="●"/>
            </a:pPr>
            <a:r>
              <a:rPr lang="en" sz="1400"/>
              <a:t>Team Representative</a:t>
            </a:r>
            <a:endParaRPr sz="1400"/>
          </a:p>
        </p:txBody>
      </p:sp>
      <p:sp>
        <p:nvSpPr>
          <p:cNvPr id="1106" name="Google Shape;1106;p42"/>
          <p:cNvSpPr txBox="1"/>
          <p:nvPr>
            <p:ph idx="1" type="body"/>
          </p:nvPr>
        </p:nvSpPr>
        <p:spPr>
          <a:xfrm>
            <a:off x="563125" y="1368150"/>
            <a:ext cx="2630700" cy="33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Fernando:</a:t>
            </a:r>
            <a:endParaRPr b="1" sz="1400"/>
          </a:p>
          <a:p>
            <a:pPr indent="-317500" lvl="0" marL="457200" rtl="0" algn="l">
              <a:spcBef>
                <a:spcPts val="0"/>
              </a:spcBef>
              <a:spcAft>
                <a:spcPts val="0"/>
              </a:spcAft>
              <a:buSzPts val="1400"/>
              <a:buChar char="●"/>
            </a:pPr>
            <a:r>
              <a:rPr lang="en" sz="1400"/>
              <a:t>Contributor to presentation and report.</a:t>
            </a:r>
            <a:endParaRPr sz="1400"/>
          </a:p>
          <a:p>
            <a:pPr indent="-317500" lvl="0" marL="457200" rtl="0" algn="l">
              <a:spcBef>
                <a:spcPts val="0"/>
              </a:spcBef>
              <a:spcAft>
                <a:spcPts val="0"/>
              </a:spcAft>
              <a:buSzPts val="1400"/>
              <a:buChar char="●"/>
            </a:pPr>
            <a:r>
              <a:rPr lang="en" sz="1400"/>
              <a:t>GitHub repository owner and administrator.</a:t>
            </a:r>
            <a:endParaRPr sz="1400"/>
          </a:p>
          <a:p>
            <a:pPr indent="-317500" lvl="0" marL="457200" rtl="0" algn="l">
              <a:spcBef>
                <a:spcPts val="0"/>
              </a:spcBef>
              <a:spcAft>
                <a:spcPts val="0"/>
              </a:spcAft>
              <a:buSzPts val="1400"/>
              <a:buChar char="●"/>
            </a:pPr>
            <a:r>
              <a:rPr lang="en" sz="1400"/>
              <a:t>Contributed to the code for getting metrics to measure our model performance.</a:t>
            </a:r>
            <a:endParaRPr sz="1400"/>
          </a:p>
        </p:txBody>
      </p:sp>
      <p:sp>
        <p:nvSpPr>
          <p:cNvPr id="1107" name="Google Shape;1107;p42"/>
          <p:cNvSpPr txBox="1"/>
          <p:nvPr>
            <p:ph idx="1" type="body"/>
          </p:nvPr>
        </p:nvSpPr>
        <p:spPr>
          <a:xfrm>
            <a:off x="3353363" y="1368150"/>
            <a:ext cx="2630700" cy="33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Prachi:</a:t>
            </a:r>
            <a:endParaRPr b="1" sz="1400"/>
          </a:p>
          <a:p>
            <a:pPr indent="-317500" lvl="0" marL="457200" rtl="0" algn="l">
              <a:spcBef>
                <a:spcPts val="0"/>
              </a:spcBef>
              <a:spcAft>
                <a:spcPts val="0"/>
              </a:spcAft>
              <a:buSzPts val="1400"/>
              <a:buChar char="●"/>
            </a:pPr>
            <a:r>
              <a:rPr lang="en" sz="1400"/>
              <a:t>Data analysis and preprocessing </a:t>
            </a:r>
            <a:endParaRPr sz="1400"/>
          </a:p>
          <a:p>
            <a:pPr indent="-317500" lvl="0" marL="457200" rtl="0" algn="l">
              <a:spcBef>
                <a:spcPts val="0"/>
              </a:spcBef>
              <a:spcAft>
                <a:spcPts val="0"/>
              </a:spcAft>
              <a:buSzPts val="1400"/>
              <a:buChar char="●"/>
            </a:pPr>
            <a:r>
              <a:rPr lang="en" sz="1400"/>
              <a:t>Training and evaluate chatbot using DialoGPT. Compare results of DialoGPT and DistilBERT (Team decided to choose BERT due to better performance) . </a:t>
            </a:r>
            <a:endParaRPr sz="1400"/>
          </a:p>
          <a:p>
            <a:pPr indent="-317500" lvl="0" marL="457200" rtl="0" algn="l">
              <a:spcBef>
                <a:spcPts val="0"/>
              </a:spcBef>
              <a:spcAft>
                <a:spcPts val="0"/>
              </a:spcAft>
              <a:buSzPts val="1400"/>
              <a:buChar char="●"/>
            </a:pPr>
            <a:r>
              <a:rPr lang="en" sz="1400"/>
              <a:t>Drafted Project Report</a:t>
            </a:r>
            <a:endParaRPr sz="1400"/>
          </a:p>
          <a:p>
            <a:pPr indent="-317500" lvl="0" marL="457200" rtl="0" algn="l">
              <a:spcBef>
                <a:spcPts val="0"/>
              </a:spcBef>
              <a:spcAft>
                <a:spcPts val="0"/>
              </a:spcAft>
              <a:buSzPts val="1400"/>
              <a:buChar char="●"/>
            </a:pPr>
            <a:r>
              <a:rPr lang="en" sz="1400"/>
              <a:t>Contributor to presentation</a:t>
            </a:r>
            <a:endParaRPr sz="1400"/>
          </a:p>
          <a:p>
            <a:pPr indent="0" lvl="0" marL="457200" rtl="0" algn="l">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Q&amp;A for Business Presentations">
  <a:themeElements>
    <a:clrScheme name="Simple Light">
      <a:dk1>
        <a:srgbClr val="0A243C"/>
      </a:dk1>
      <a:lt1>
        <a:srgbClr val="F1F1F1"/>
      </a:lt1>
      <a:dk2>
        <a:srgbClr val="E0DFDF"/>
      </a:dk2>
      <a:lt2>
        <a:srgbClr val="AA8F66"/>
      </a:lt2>
      <a:accent1>
        <a:srgbClr val="1E4E7A"/>
      </a:accent1>
      <a:accent2>
        <a:srgbClr val="FFFFFF"/>
      </a:accent2>
      <a:accent3>
        <a:srgbClr val="FFFFFF"/>
      </a:accent3>
      <a:accent4>
        <a:srgbClr val="FFFFFF"/>
      </a:accent4>
      <a:accent5>
        <a:srgbClr val="FFFFFF"/>
      </a:accent5>
      <a:accent6>
        <a:srgbClr val="FFFFFF"/>
      </a:accent6>
      <a:hlink>
        <a:srgbClr val="0A243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