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420" r:id="rId2"/>
    <p:sldId id="421" r:id="rId3"/>
    <p:sldId id="461" r:id="rId4"/>
    <p:sldId id="454" r:id="rId5"/>
    <p:sldId id="462" r:id="rId6"/>
    <p:sldId id="463" r:id="rId7"/>
    <p:sldId id="466" r:id="rId8"/>
    <p:sldId id="453" r:id="rId9"/>
    <p:sldId id="467" r:id="rId10"/>
    <p:sldId id="468" r:id="rId11"/>
  </p:sldIdLst>
  <p:sldSz cx="9144000" cy="6858000" type="screen4x3"/>
  <p:notesSz cx="6991350" cy="92821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1" autoAdjust="0"/>
  </p:normalViewPr>
  <p:slideViewPr>
    <p:cSldViewPr>
      <p:cViewPr>
        <p:scale>
          <a:sx n="50" d="100"/>
          <a:sy n="50" d="100"/>
        </p:scale>
        <p:origin x="1694" y="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B7429-D64D-41C4-B7DA-5B48ACDF22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B7429-D64D-41C4-B7DA-5B48ACDF22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B7429-D64D-41C4-B7DA-5B48ACDF22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B7429-D64D-41C4-B7DA-5B48ACDF22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60148" y="8816398"/>
            <a:ext cx="3029585" cy="46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2" rIns="92965" bIns="46482" anchor="b"/>
          <a:lstStyle/>
          <a:p>
            <a:pPr algn="r"/>
            <a:fld id="{79F94C6D-20E5-4981-88CB-2462DB3C4181}" type="slidenum">
              <a:rPr lang="de-DE">
                <a:latin typeface="Siemens Sans" pitchFamily="2" charset="0"/>
              </a:rPr>
              <a:pPr algn="r"/>
              <a:t>8</a:t>
            </a:fld>
            <a:endParaRPr lang="de-DE" dirty="0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6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60148" y="8816398"/>
            <a:ext cx="3029585" cy="46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2" rIns="92965" bIns="46482" anchor="b"/>
          <a:lstStyle/>
          <a:p>
            <a:pPr algn="r"/>
            <a:fld id="{79F94C6D-20E5-4981-88CB-2462DB3C4181}" type="slidenum">
              <a:rPr lang="de-DE">
                <a:latin typeface="Siemens Sans" pitchFamily="2" charset="0"/>
              </a:rPr>
              <a:pPr algn="r"/>
              <a:t>9</a:t>
            </a:fld>
            <a:endParaRPr lang="de-DE" dirty="0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60148" y="8816398"/>
            <a:ext cx="3029585" cy="46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2" rIns="92965" bIns="46482" anchor="b"/>
          <a:lstStyle/>
          <a:p>
            <a:pPr algn="r"/>
            <a:fld id="{79F94C6D-20E5-4981-88CB-2462DB3C4181}" type="slidenum">
              <a:rPr lang="de-DE">
                <a:latin typeface="Siemens Sans" pitchFamily="2" charset="0"/>
              </a:rPr>
              <a:pPr algn="r"/>
              <a:t>10</a:t>
            </a:fld>
            <a:endParaRPr lang="de-DE" dirty="0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1A17-AB7C-44DA-80F6-B56DC5D6073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6054-A37A-46EF-A05D-8107355DC2D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ACD8-1419-492C-900E-F521C7DF71B9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D785-1B6C-47D5-91F3-C3BBF8C87BB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8A96-B289-4D41-A525-D12A1FBC58BA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4EB3B-C571-408E-B0CF-8A7576D2E8A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BBF3-803D-4D85-95F6-7DCF8A167AE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25A7-B2CE-4334-924B-767F55F3AAD2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8635-E0E5-41B0-B504-F63A195864E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		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rebu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1.iconfinder.com/data/icons/hawcons/32/698552-icon-40-clipboard-list-128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smtClean="0">
                <a:solidFill>
                  <a:schemeClr val="bg2"/>
                </a:solidFill>
                <a:latin typeface="Times New Roman" pitchFamily="18" charset="0"/>
              </a:rPr>
              <a:t>Assignments </a:t>
            </a:r>
            <a:r>
              <a:rPr lang="en-US" sz="3200" b="1" smtClean="0">
                <a:solidFill>
                  <a:schemeClr val="bg2"/>
                </a:solidFill>
                <a:latin typeface="Times New Roman" pitchFamily="18" charset="0"/>
              </a:rPr>
              <a:t>3 and 4</a:t>
            </a:r>
            <a:endParaRPr lang="en-US" sz="3200" b="1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en-US" sz="3200" b="1" smtClean="0">
                <a:solidFill>
                  <a:schemeClr val="bg2"/>
                </a:solidFill>
                <a:latin typeface="Times New Roman" pitchFamily="18" charset="0"/>
              </a:rPr>
              <a:t>Rebus Enhancements</a:t>
            </a:r>
          </a:p>
          <a:p>
            <a:pPr algn="ctr" eaLnBrk="0" hangingPunct="0"/>
            <a:r>
              <a:rPr lang="en-US" sz="3200" b="1" smtClean="0">
                <a:solidFill>
                  <a:schemeClr val="bg2"/>
                </a:solidFill>
                <a:latin typeface="Times New Roman" pitchFamily="18" charset="0"/>
              </a:rPr>
              <a:t>(Group Assignment)</a:t>
            </a:r>
            <a:endParaRPr lang="en-US" sz="3200" b="1" dirty="0" smtClean="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 smtClean="0">
                <a:solidFill>
                  <a:schemeClr val="bg2"/>
                </a:solidFill>
              </a:rPr>
              <a:t>ICS499 </a:t>
            </a:r>
            <a:r>
              <a:rPr kumimoji="1" lang="en-US" sz="1600" dirty="0" err="1" smtClean="0">
                <a:solidFill>
                  <a:schemeClr val="bg2"/>
                </a:solidFill>
              </a:rPr>
              <a:t>Sofware</a:t>
            </a:r>
            <a:r>
              <a:rPr kumimoji="1" lang="en-US" sz="1600" dirty="0" smtClean="0">
                <a:solidFill>
                  <a:schemeClr val="bg2"/>
                </a:solidFill>
              </a:rPr>
              <a:t> Engineering and Capstone Project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 smtClean="0">
                <a:solidFill>
                  <a:schemeClr val="bg2"/>
                </a:solidFill>
              </a:rPr>
              <a:t>Fall 2017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 smtClean="0">
                <a:solidFill>
                  <a:schemeClr val="bg2"/>
                </a:solidFill>
              </a:rPr>
              <a:t>Information </a:t>
            </a:r>
            <a:r>
              <a:rPr kumimoji="1" lang="en-US" sz="1600" dirty="0">
                <a:solidFill>
                  <a:schemeClr val="bg2"/>
                </a:solidFill>
              </a:rPr>
              <a:t>and Computer Sciences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654056"/>
            <a:ext cx="689291" cy="15388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stealth" w="lg" len="lg"/>
              </a14:hiddenLine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Unrestricted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to submit?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1" y="14478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Assignment 3:  </a:t>
            </a:r>
          </a:p>
          <a:p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mtClean="0">
                <a:solidFill>
                  <a:schemeClr val="bg2"/>
                </a:solidFill>
              </a:rPr>
              <a:t>     admin.php</a:t>
            </a:r>
          </a:p>
          <a:p>
            <a:r>
              <a:rPr lang="en-US" smtClean="0">
                <a:solidFill>
                  <a:schemeClr val="bg2"/>
                </a:solidFill>
              </a:rPr>
              <a:t>      many_from_a_list.php</a:t>
            </a:r>
            <a:endParaRPr lang="en-US">
              <a:solidFill>
                <a:schemeClr val="bg2"/>
              </a:solidFill>
            </a:endParaRPr>
          </a:p>
          <a:p>
            <a:r>
              <a:rPr lang="en-US" smtClean="0">
                <a:solidFill>
                  <a:schemeClr val="bg2"/>
                </a:solidFill>
              </a:rPr>
              <a:t>      generate_many_from_a_list.php</a:t>
            </a:r>
            <a:endParaRPr lang="en-US">
              <a:solidFill>
                <a:schemeClr val="bg2"/>
              </a:solidFill>
            </a:endParaRPr>
          </a:p>
          <a:p>
            <a:endParaRPr lang="en-US" smtClean="0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 smtClean="0">
                <a:solidFill>
                  <a:schemeClr val="bg2"/>
                </a:solidFill>
              </a:rPr>
              <a:t>Assignment 4: add_words.php (new file)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 smtClean="0">
              <a:solidFill>
                <a:schemeClr val="bg2"/>
              </a:solidFill>
            </a:endParaRPr>
          </a:p>
          <a:p>
            <a:r>
              <a:rPr lang="en-US" smtClean="0">
                <a:solidFill>
                  <a:schemeClr val="bg2"/>
                </a:solidFill>
              </a:rPr>
              <a:t>I do not anticipate that you need to change any other file. </a:t>
            </a:r>
          </a:p>
          <a:p>
            <a:r>
              <a:rPr lang="en-US" smtClean="0">
                <a:solidFill>
                  <a:schemeClr val="bg2"/>
                </a:solidFill>
              </a:rPr>
              <a:t>If you are changing any other file, let me know while submitting to D2L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21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smtClean="0"/>
              <a:t>Prerequisites</a:t>
            </a:r>
            <a:endParaRPr lang="en-US" sz="2400" b="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smtClean="0"/>
              <a:t>1. Download “rebus.zip” from D2L assignments folder.</a:t>
            </a:r>
          </a:p>
          <a:p>
            <a:pPr marL="0" indent="0">
              <a:buNone/>
            </a:pPr>
            <a:r>
              <a:rPr lang="en-US" sz="2400" smtClean="0"/>
              <a:t>2. Extract the contents to “htdocs/rebus” in your local xampp</a:t>
            </a:r>
          </a:p>
          <a:p>
            <a:pPr marL="0" indent="0">
              <a:buNone/>
            </a:pPr>
            <a:r>
              <a:rPr lang="en-US" sz="2400" b="0" smtClean="0"/>
              <a:t>3. Open and review the contents of “db_configfuration.php”</a:t>
            </a:r>
          </a:p>
          <a:p>
            <a:pPr marL="0" indent="0">
              <a:buNone/>
            </a:pPr>
            <a:r>
              <a:rPr lang="en-US" sz="2400"/>
              <a:t>4</a:t>
            </a:r>
            <a:r>
              <a:rPr lang="en-US" sz="2400"/>
              <a:t>. </a:t>
            </a:r>
            <a:r>
              <a:rPr lang="en-US" sz="2400" smtClean="0"/>
              <a:t>Create a database (suggested name “'icsbinco_rebus')</a:t>
            </a:r>
          </a:p>
          <a:p>
            <a:pPr marL="0" indent="0">
              <a:buNone/>
            </a:pPr>
            <a:r>
              <a:rPr lang="en-US" sz="2400"/>
              <a:t>5. Import  icsbinco_rebus.sql  (located in </a:t>
            </a:r>
            <a:r>
              <a:rPr lang="en-US" sz="2400"/>
              <a:t>sql_scripts\for </a:t>
            </a:r>
            <a:r>
              <a:rPr lang="en-US" sz="2400" smtClean="0"/>
              <a:t>importing) into your database.</a:t>
            </a:r>
          </a:p>
          <a:p>
            <a:pPr marL="0" indent="0">
              <a:buNone/>
            </a:pPr>
            <a:r>
              <a:rPr lang="en-US" sz="2400" smtClean="0"/>
              <a:t>6. Update db_configuration.php to reflect the user name and password of your local deployment.</a:t>
            </a:r>
          </a:p>
          <a:p>
            <a:pPr marL="0" indent="0">
              <a:buNone/>
            </a:pPr>
            <a:r>
              <a:rPr lang="en-US" sz="2400" smtClean="0"/>
              <a:t>7. Launch   </a:t>
            </a:r>
            <a:r>
              <a:rPr lang="en-US" sz="2400" smtClean="0">
                <a:hlinkClick r:id="rId3"/>
              </a:rPr>
              <a:t>http://localhost/rebus</a:t>
            </a:r>
            <a:r>
              <a:rPr lang="en-US" sz="2400" smtClean="0"/>
              <a:t> and play with it</a:t>
            </a:r>
          </a:p>
          <a:p>
            <a:pPr marL="0" indent="0">
              <a:buNone/>
            </a:pPr>
            <a:r>
              <a:rPr lang="en-US" sz="2400" smtClean="0"/>
              <a:t>8. Login as “admin/admin” to see the admin features</a:t>
            </a:r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09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smtClean="0"/>
              <a:t>Goals of A3 and A4</a:t>
            </a:r>
            <a:endParaRPr lang="en-US" sz="2400" b="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0" smtClean="0"/>
              <a:t>You will be exploring an application developed in Summer ICS499 course.</a:t>
            </a:r>
          </a:p>
          <a:p>
            <a:pPr marL="457200" indent="-457200">
              <a:buAutoNum type="arabicPeriod"/>
            </a:pPr>
            <a:r>
              <a:rPr lang="en-US" sz="2400" smtClean="0"/>
              <a:t>You will enhance the application</a:t>
            </a:r>
            <a:r>
              <a:rPr lang="en-US" sz="2400"/>
              <a:t> </a:t>
            </a:r>
            <a:r>
              <a:rPr lang="en-US" sz="2400" smtClean="0"/>
              <a:t>by adding new functionality.</a:t>
            </a:r>
          </a:p>
          <a:p>
            <a:pPr marL="457200" indent="-457200">
              <a:buAutoNum type="arabicPeriod"/>
            </a:pPr>
            <a:r>
              <a:rPr lang="en-US" sz="2400" smtClean="0"/>
              <a:t>In this process, you will realize how the three tiers (Client- HTML and JavaScript; Server – PHP, Database – MySQL) interact with each other.</a:t>
            </a:r>
          </a:p>
          <a:p>
            <a:pPr marL="457200" indent="-457200">
              <a:buAutoNum type="arabicPeriod"/>
            </a:pPr>
            <a:r>
              <a:rPr lang="en-US" sz="2400" smtClean="0"/>
              <a:t>This is also a group project. You will get to know each other before embarking on a bigger final project.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3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43000" y="1833265"/>
            <a:ext cx="7315200" cy="3714749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noFill/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https://cdn2.iconfinder.com/data/icons/snipicons/500/list-128.png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4450" y="2511621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450" y="2286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Assignment 3: </a:t>
            </a:r>
          </a:p>
          <a:p>
            <a:r>
              <a:rPr lang="en-US" smtClean="0">
                <a:solidFill>
                  <a:schemeClr val="bg2"/>
                </a:solidFill>
              </a:rPr>
              <a:t>Many From a List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04800" y="1371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Assig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" y="1233101"/>
            <a:ext cx="7372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2"/>
                </a:solidFill>
                <a:hlinkClick r:id="rId3"/>
              </a:rPr>
              <a:t>https</a:t>
            </a:r>
            <a:r>
              <a:rPr lang="en-US" sz="1800">
                <a:solidFill>
                  <a:schemeClr val="bg2"/>
                </a:solidFill>
                <a:hlinkClick r:id="rId3"/>
              </a:rPr>
              <a:t>://</a:t>
            </a:r>
            <a:r>
              <a:rPr lang="en-US" sz="1800" smtClean="0">
                <a:solidFill>
                  <a:schemeClr val="bg2"/>
                </a:solidFill>
                <a:hlinkClick r:id="rId3"/>
              </a:rPr>
              <a:t>cdn1.iconfinder.com/data/icons/hawcons/32/698552-icon-40-clipboard-list-128.png</a:t>
            </a:r>
            <a:endParaRPr lang="en-US" sz="1800" smtClean="0">
              <a:solidFill>
                <a:schemeClr val="bg2"/>
              </a:solidFill>
            </a:endParaRPr>
          </a:p>
          <a:p>
            <a:endParaRPr lang="en-US" sz="1800">
              <a:solidFill>
                <a:schemeClr val="bg2"/>
              </a:solidFill>
            </a:endParaRPr>
          </a:p>
          <a:p>
            <a:r>
              <a:rPr lang="en-US" sz="1800" smtClean="0">
                <a:solidFill>
                  <a:schemeClr val="bg2"/>
                </a:solidFill>
              </a:rPr>
              <a:t>In Assignment 3, you will add a new action called “Many From a List”</a:t>
            </a:r>
          </a:p>
          <a:p>
            <a:endParaRPr lang="en-US" sz="1800">
              <a:solidFill>
                <a:schemeClr val="bg2"/>
              </a:solidFill>
            </a:endParaRPr>
          </a:p>
          <a:p>
            <a:r>
              <a:rPr lang="en-US" sz="1800" smtClean="0">
                <a:solidFill>
                  <a:schemeClr val="bg2"/>
                </a:solidFill>
              </a:rPr>
              <a:t>This action will show up under ADMIN actions as follows. </a:t>
            </a:r>
          </a:p>
          <a:p>
            <a:r>
              <a:rPr lang="en-US" sz="1800" smtClean="0">
                <a:solidFill>
                  <a:schemeClr val="bg2"/>
                </a:solidFill>
              </a:rPr>
              <a:t>Clicking on that icon will show a page called “many_from_a_list.php”</a:t>
            </a:r>
            <a:endParaRPr lang="en-US" sz="1800">
              <a:solidFill>
                <a:schemeClr val="bg2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4" y="3726091"/>
            <a:ext cx="4475173" cy="1964710"/>
          </a:xfrm>
          <a:prstGeom prst="rect">
            <a:avLst/>
          </a:prstGeom>
        </p:spPr>
      </p:pic>
      <p:pic>
        <p:nvPicPr>
          <p:cNvPr id="1028" name="Picture 4" descr="clipboard, lis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" y="5690801"/>
            <a:ext cx="761494" cy="76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1084" y="646012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bg2"/>
                </a:solidFill>
              </a:rPr>
              <a:t>Many from</a:t>
            </a:r>
          </a:p>
          <a:p>
            <a:r>
              <a:rPr lang="en-US" sz="800" smtClean="0">
                <a:solidFill>
                  <a:schemeClr val="bg2"/>
                </a:solidFill>
              </a:rPr>
              <a:t>A List</a:t>
            </a:r>
            <a:endParaRPr lang="en-US" sz="800">
              <a:solidFill>
                <a:schemeClr val="bg2"/>
              </a:solidFill>
            </a:endParaRPr>
          </a:p>
        </p:txBody>
      </p:sp>
      <p:pic>
        <p:nvPicPr>
          <p:cNvPr id="18" name="Picture 4" descr="clipboard, lis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365504"/>
            <a:ext cx="761494" cy="76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8886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450" y="228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Assignment 3:  many_from_a_list.php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0426"/>
            <a:ext cx="6543675" cy="6547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329417" y="2351817"/>
            <a:ext cx="6153150" cy="3509223"/>
          </a:xfrm>
          <a:prstGeom prst="round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5709" y="1832663"/>
            <a:ext cx="4650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Rebus Puzzle (Many from a List)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5886644"/>
            <a:ext cx="1952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801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450" y="228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Assignment 3:  many_from_a_list.php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4119639" cy="3438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12192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/>
                </a:solidFill>
              </a:rPr>
              <a:t>User enters a bunch of words, one per line.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You can assume that there can be a maximum limit of 100 words. 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When the user clicks “Show me..”, the system generates a puzzle for each word, trying to make it from other words.</a:t>
            </a:r>
          </a:p>
          <a:p>
            <a:endParaRPr lang="en-US" sz="1200" smtClean="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Basically, it makes use of the temporary list of words without going to the database. 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So, it behaves like “One Word Many Puzzles” but without going to the database. And it also doesn’t make use of IMAGES.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As in “One Word Many Puzzles”, the words that are already used will NOT be used while generating the subsequent puzzles.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r>
              <a:rPr lang="en-US" sz="1200" smtClean="0">
                <a:solidFill>
                  <a:schemeClr val="bg2"/>
                </a:solidFill>
              </a:rPr>
              <a:t>Clicking on “Show me..” will take the user to a new php file called  “generate_many_from_a_list.php”</a:t>
            </a:r>
          </a:p>
          <a:p>
            <a:endParaRPr lang="en-US" sz="1200">
              <a:solidFill>
                <a:schemeClr val="bg2"/>
              </a:solidFill>
            </a:endParaRPr>
          </a:p>
          <a:p>
            <a:endParaRPr lang="en-US" sz="120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5868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450" y="228600"/>
            <a:ext cx="721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Assignment 3: generate_many_from_a_list.php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0426"/>
            <a:ext cx="6543675" cy="6547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2057400"/>
            <a:ext cx="4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6696" y="1981200"/>
            <a:ext cx="62423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bg2"/>
                </a:solidFill>
              </a:rPr>
              <a:t>I</a:t>
            </a:r>
            <a:r>
              <a:rPr lang="en-US" sz="1400" b="1" smtClean="0">
                <a:solidFill>
                  <a:schemeClr val="bg2"/>
                </a:solidFill>
              </a:rPr>
              <a:t>nput Word List: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o</a:t>
            </a:r>
            <a:r>
              <a:rPr lang="en-US" sz="1400" smtClean="0">
                <a:solidFill>
                  <a:schemeClr val="bg2"/>
                </a:solidFill>
              </a:rPr>
              <a:t>ne, two, three, four, five, six…., one hundred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endParaRPr lang="en-US" sz="1400" smtClean="0">
              <a:solidFill>
                <a:schemeClr val="bg2"/>
              </a:solidFill>
            </a:endParaRPr>
          </a:p>
          <a:p>
            <a:r>
              <a:rPr lang="en-US" sz="1400" b="1" smtClean="0">
                <a:solidFill>
                  <a:schemeClr val="bg2"/>
                </a:solidFill>
              </a:rPr>
              <a:t>Puzzles</a:t>
            </a:r>
          </a:p>
          <a:p>
            <a:endParaRPr lang="en-US" sz="140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bg2"/>
                </a:solidFill>
              </a:rPr>
              <a:t>o</a:t>
            </a:r>
            <a:r>
              <a:rPr lang="en-US" sz="1400" smtClean="0">
                <a:solidFill>
                  <a:schemeClr val="bg2"/>
                </a:solidFill>
              </a:rPr>
              <a:t>ne  = 3/3 (two) + 1/4 (nine) + 4/5 (three)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bg2"/>
                </a:solidFill>
              </a:rPr>
              <a:t>t</a:t>
            </a:r>
            <a:r>
              <a:rPr lang="en-US" sz="1400" smtClean="0">
                <a:solidFill>
                  <a:schemeClr val="bg2"/>
                </a:solidFill>
              </a:rPr>
              <a:t>wo =   1/5 (three) + 2/6 (twelve) + 2/4 (four)</a:t>
            </a:r>
          </a:p>
          <a:p>
            <a:pPr marL="342900" indent="-342900">
              <a:buAutoNum type="arabicPeriod"/>
            </a:pPr>
            <a:r>
              <a:rPr lang="en-US" sz="1400" smtClean="0">
                <a:solidFill>
                  <a:schemeClr val="bg2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sz="1400" smtClean="0">
                <a:solidFill>
                  <a:schemeClr val="bg2"/>
                </a:solidFill>
              </a:rPr>
              <a:t>…</a:t>
            </a:r>
          </a:p>
          <a:p>
            <a:r>
              <a:rPr lang="en-US" sz="1400" smtClean="0">
                <a:solidFill>
                  <a:schemeClr val="bg2"/>
                </a:solidFill>
              </a:rPr>
              <a:t>99   ….</a:t>
            </a:r>
          </a:p>
          <a:p>
            <a:r>
              <a:rPr lang="en-US" sz="1400" smtClean="0">
                <a:solidFill>
                  <a:schemeClr val="bg2"/>
                </a:solidFill>
              </a:rPr>
              <a:t>100. One hundred:   8/12 (eighty four) + ??  (not enough words to generate) </a:t>
            </a:r>
            <a:endParaRPr 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8070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Assignment 4: Set based Add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7620000" cy="5410200"/>
          </a:xfrm>
          <a:noFill/>
          <a:ln/>
        </p:spPr>
        <p:txBody>
          <a:bodyPr/>
          <a:lstStyle/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In this assignment, you will enhance “Add Word” functionality to support set based inserts.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We can only add one word at a time to the database.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You will enhance the UI and backend functionality to support the addition of upto 10 words.  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Here is the current UI.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524000"/>
            <a:ext cx="1181100" cy="15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4342636"/>
            <a:ext cx="8831580" cy="968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1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Assignment 4: Add Words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29200" y="1631528"/>
            <a:ext cx="4114800" cy="5410200"/>
          </a:xfrm>
          <a:noFill/>
          <a:ln/>
        </p:spPr>
        <p:txBody>
          <a:bodyPr/>
          <a:lstStyle/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The new “Add Words” UI will be as follows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The user can add one or more words in this user interface (maximum of 10 words)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User may or may not upload the images for all the words.</a:t>
            </a:r>
          </a:p>
          <a:p>
            <a:pPr marL="344487" lvl="1" indent="-342900">
              <a:buFont typeface="Arial" panose="020B0604020202020204" pitchFamily="34" charset="0"/>
              <a:buChar char="•"/>
            </a:pPr>
            <a:r>
              <a:rPr lang="en-US" smtClean="0"/>
              <a:t>Clicking “Add Words” will create all the words in the database.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58762" y="1905000"/>
            <a:ext cx="4228479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89241" y="3120814"/>
            <a:ext cx="4228479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89240" y="3728721"/>
            <a:ext cx="4228479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58760" y="4336628"/>
            <a:ext cx="4228479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58760" y="4944535"/>
            <a:ext cx="4228479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58760" y="2512907"/>
            <a:ext cx="4228479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89240" y="5552442"/>
            <a:ext cx="4228479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15445"/>
          <a:stretch/>
        </p:blipFill>
        <p:spPr>
          <a:xfrm>
            <a:off x="389239" y="6160349"/>
            <a:ext cx="4228479" cy="5486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1253799" y="1237826"/>
            <a:ext cx="2438400" cy="533400"/>
          </a:xfrm>
          <a:prstGeom prst="round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Add Words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06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640</TotalTime>
  <Pages>25</Pages>
  <Words>680</Words>
  <Application>Microsoft Office PowerPoint</Application>
  <PresentationFormat>On-screen Show (4:3)</PresentationFormat>
  <Paragraphs>100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Siemens Sans</vt:lpstr>
      <vt:lpstr>Times New Roman</vt:lpstr>
      <vt:lpstr>jasthi</vt:lpstr>
      <vt:lpstr>PowerPoint Presentation</vt:lpstr>
      <vt:lpstr>Prerequisites</vt:lpstr>
      <vt:lpstr>Goals of A3 and A4</vt:lpstr>
      <vt:lpstr>PowerPoint Presentation</vt:lpstr>
      <vt:lpstr>PowerPoint Presentation</vt:lpstr>
      <vt:lpstr>PowerPoint Presentation</vt:lpstr>
      <vt:lpstr>PowerPoint Presentation</vt:lpstr>
      <vt:lpstr>Assignment 4: Set based Add</vt:lpstr>
      <vt:lpstr>Assignment 4: Add Words</vt:lpstr>
      <vt:lpstr>What to submit?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(DF PL LCS QRPM)</cp:lastModifiedBy>
  <cp:revision>527</cp:revision>
  <cp:lastPrinted>2001-01-24T14:10:52Z</cp:lastPrinted>
  <dcterms:created xsi:type="dcterms:W3CDTF">1996-11-12T16:26:02Z</dcterms:created>
  <dcterms:modified xsi:type="dcterms:W3CDTF">2017-08-31T20:44:50Z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