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9" r:id="rId6"/>
    <p:sldId id="261" r:id="rId7"/>
    <p:sldId id="259" r:id="rId8"/>
    <p:sldId id="260" r:id="rId9"/>
    <p:sldId id="267" r:id="rId10"/>
    <p:sldId id="268" r:id="rId11"/>
    <p:sldId id="266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8" autoAdjust="0"/>
    <p:restoredTop sz="94647" autoAdjust="0"/>
  </p:normalViewPr>
  <p:slideViewPr>
    <p:cSldViewPr snapToGrid="0" snapToObjects="1">
      <p:cViewPr varScale="1">
        <p:scale>
          <a:sx n="116" d="100"/>
          <a:sy n="116" d="100"/>
        </p:scale>
        <p:origin x="-16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12/12/12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12/12/12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12358"/>
            <a:ext cx="8077200" cy="2116842"/>
          </a:xfrm>
        </p:spPr>
        <p:txBody>
          <a:bodyPr/>
          <a:lstStyle/>
          <a:p>
            <a:r>
              <a:rPr lang="en-US" dirty="0" err="1" smtClean="0"/>
              <a:t>Soundulous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 better music visualizer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78992"/>
            <a:ext cx="8077200" cy="1499616"/>
          </a:xfrm>
        </p:spPr>
        <p:txBody>
          <a:bodyPr/>
          <a:lstStyle/>
          <a:p>
            <a:r>
              <a:rPr lang="en-US" dirty="0" smtClean="0"/>
              <a:t>Rafi Khan, Mike Levine, Jacob </a:t>
            </a:r>
            <a:r>
              <a:rPr lang="en-US" dirty="0" err="1" smtClean="0"/>
              <a:t>Metrick</a:t>
            </a:r>
            <a:r>
              <a:rPr lang="en-US" dirty="0" smtClean="0"/>
              <a:t>, and Hari Ganesan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3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(joining session)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772138"/>
          </a:xfrm>
        </p:spPr>
        <p:txBody>
          <a:bodyPr>
            <a:normAutofit/>
          </a:bodyPr>
          <a:lstStyle/>
          <a:p>
            <a:r>
              <a:rPr lang="en-US" dirty="0" smtClean="0"/>
              <a:t>Phone posts to </a:t>
            </a:r>
            <a:r>
              <a:rPr lang="en-US" dirty="0" smtClean="0">
                <a:latin typeface="Courier"/>
                <a:cs typeface="Courier"/>
              </a:rPr>
              <a:t>/join </a:t>
            </a:r>
            <a:r>
              <a:rPr lang="en-US" dirty="0" smtClean="0"/>
              <a:t>with the port number</a:t>
            </a:r>
          </a:p>
          <a:p>
            <a:r>
              <a:rPr lang="en-US" dirty="0" smtClean="0"/>
              <a:t>Server responds to confirm.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/>
              <a:t>Exact same workflow as with creating!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1902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8" name="Picture 7" descr="Screen Shot 2012-12-12 at 4.3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48" y="1908186"/>
            <a:ext cx="6043087" cy="45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5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the full-scale app</a:t>
            </a:r>
          </a:p>
          <a:p>
            <a:pPr lvl="1"/>
            <a:r>
              <a:rPr lang="en-US" dirty="0" smtClean="0"/>
              <a:t>Limiting number of people/session</a:t>
            </a:r>
          </a:p>
          <a:p>
            <a:pPr lvl="1"/>
            <a:r>
              <a:rPr lang="en-US" dirty="0" smtClean="0"/>
              <a:t>Viewers/Enablers?</a:t>
            </a:r>
          </a:p>
          <a:p>
            <a:pPr lvl="1"/>
            <a:r>
              <a:rPr lang="en-US" dirty="0" smtClean="0"/>
              <a:t>Private/Public sessions?</a:t>
            </a:r>
          </a:p>
          <a:p>
            <a:r>
              <a:rPr lang="en-US" dirty="0" smtClean="0"/>
              <a:t>More options</a:t>
            </a:r>
          </a:p>
          <a:p>
            <a:pPr lvl="1"/>
            <a:r>
              <a:rPr lang="en-US" dirty="0" smtClean="0"/>
              <a:t>Multiple visualizers</a:t>
            </a:r>
          </a:p>
          <a:p>
            <a:pPr lvl="1"/>
            <a:r>
              <a:rPr lang="en-US" dirty="0" smtClean="0"/>
              <a:t>Different touch functionalities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215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8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music and visualizer to mobile </a:t>
            </a:r>
            <a:r>
              <a:rPr lang="en-US" dirty="0" smtClean="0"/>
              <a:t>device</a:t>
            </a:r>
          </a:p>
          <a:p>
            <a:r>
              <a:rPr lang="en-US" dirty="0"/>
              <a:t>Interactive visualizer with </a:t>
            </a:r>
            <a:r>
              <a:rPr lang="en-US" dirty="0" smtClean="0"/>
              <a:t>touches</a:t>
            </a:r>
            <a:endParaRPr lang="en-US" dirty="0" smtClean="0"/>
          </a:p>
          <a:p>
            <a:r>
              <a:rPr lang="en-US" dirty="0" smtClean="0"/>
              <a:t>Sync to multiple phones</a:t>
            </a:r>
          </a:p>
          <a:p>
            <a:r>
              <a:rPr lang="en-US" dirty="0" smtClean="0"/>
              <a:t>Two </a:t>
            </a:r>
            <a:r>
              <a:rPr lang="en-US" dirty="0" smtClean="0"/>
              <a:t>user functions:</a:t>
            </a:r>
          </a:p>
          <a:p>
            <a:pPr lvl="1"/>
            <a:r>
              <a:rPr lang="en-US" dirty="0"/>
              <a:t>New: a user (master) creates a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/>
              <a:t>Join: a user joins an existing session</a:t>
            </a:r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5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I</a:t>
            </a:r>
            <a:r>
              <a:rPr lang="en-US" dirty="0" smtClean="0"/>
              <a:t>t Good </a:t>
            </a:r>
            <a:r>
              <a:rPr lang="en-US" dirty="0"/>
              <a:t>F</a:t>
            </a:r>
            <a:r>
              <a:rPr lang="en-US" dirty="0" smtClean="0"/>
              <a:t>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Audience: teens, young </a:t>
            </a:r>
            <a:r>
              <a:rPr lang="en-US" dirty="0" smtClean="0"/>
              <a:t>adults, other bored people</a:t>
            </a:r>
            <a:endParaRPr lang="en-US" dirty="0" smtClean="0"/>
          </a:p>
          <a:p>
            <a:r>
              <a:rPr lang="en-US" dirty="0" smtClean="0"/>
              <a:t>Fun group </a:t>
            </a:r>
            <a:r>
              <a:rPr lang="en-US" dirty="0" smtClean="0"/>
              <a:t>activity</a:t>
            </a:r>
          </a:p>
          <a:p>
            <a:r>
              <a:rPr lang="en-US" dirty="0" smtClean="0"/>
              <a:t>Parties</a:t>
            </a:r>
            <a:r>
              <a:rPr lang="en-US" dirty="0"/>
              <a:t>! </a:t>
            </a:r>
            <a:r>
              <a:rPr lang="en-US" dirty="0" smtClean="0"/>
              <a:t>Bar Mitzvahs! Weddings!</a:t>
            </a:r>
            <a:endParaRPr lang="en-US" dirty="0" smtClean="0"/>
          </a:p>
        </p:txBody>
      </p:sp>
      <p:pic>
        <p:nvPicPr>
          <p:cNvPr id="4" name="Picture 3" descr="danc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40" y="4029099"/>
            <a:ext cx="3862703" cy="25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2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images to each phone</a:t>
            </a:r>
          </a:p>
          <a:p>
            <a:r>
              <a:rPr lang="en-US" dirty="0" smtClean="0"/>
              <a:t>Combining touch events from various phones</a:t>
            </a:r>
          </a:p>
          <a:p>
            <a:r>
              <a:rPr lang="en-US" dirty="0" smtClean="0"/>
              <a:t>Integrating touches into visualizer quickly</a:t>
            </a:r>
          </a:p>
          <a:p>
            <a:r>
              <a:rPr lang="en-US" dirty="0" smtClean="0"/>
              <a:t>Network Options</a:t>
            </a:r>
          </a:p>
          <a:p>
            <a:pPr lvl="1"/>
            <a:r>
              <a:rPr lang="en-US" dirty="0" smtClean="0"/>
              <a:t>TCP/HTTP</a:t>
            </a:r>
          </a:p>
          <a:p>
            <a:pPr lvl="1"/>
            <a:r>
              <a:rPr lang="en-US" dirty="0" smtClean="0"/>
              <a:t>UDP</a:t>
            </a:r>
          </a:p>
          <a:p>
            <a:pPr lvl="1"/>
            <a:r>
              <a:rPr lang="en-US" b="1" dirty="0" smtClean="0"/>
              <a:t>Some combination of both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1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Visualizer!</a:t>
            </a:r>
          </a:p>
          <a:p>
            <a:r>
              <a:rPr lang="en-US" dirty="0" smtClean="0"/>
              <a:t>Need to do audio parsing for volume, frequency detection</a:t>
            </a:r>
          </a:p>
          <a:p>
            <a:pPr lvl="1"/>
            <a:r>
              <a:rPr lang="en-US" dirty="0" smtClean="0"/>
              <a:t>FFT, amplitude, etc.</a:t>
            </a:r>
          </a:p>
          <a:p>
            <a:r>
              <a:rPr lang="en-US" dirty="0" smtClean="0"/>
              <a:t>Map touch events to changes in volume, or frequency, or something else</a:t>
            </a:r>
          </a:p>
          <a:p>
            <a:r>
              <a:rPr lang="en-US" dirty="0" smtClean="0"/>
              <a:t>Make it fast</a:t>
            </a:r>
          </a:p>
          <a:p>
            <a:r>
              <a:rPr lang="en-US" dirty="0" smtClean="0"/>
              <a:t>Make it cool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3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Listening to touch events</a:t>
            </a:r>
          </a:p>
          <a:p>
            <a:r>
              <a:rPr lang="en-US" dirty="0" smtClean="0"/>
              <a:t>Mixing events</a:t>
            </a:r>
          </a:p>
          <a:p>
            <a:r>
              <a:rPr lang="en-US" dirty="0" smtClean="0"/>
              <a:t>Differentiating between “touches” and “swipes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/>
              <a:t>Rendering the bitmap images successfully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packets and transferring to input of visualizer</a:t>
            </a:r>
          </a:p>
          <a:p>
            <a:r>
              <a:rPr lang="en-US" dirty="0" smtClean="0"/>
              <a:t>So far: one thread</a:t>
            </a:r>
            <a:endParaRPr lang="en-US" dirty="0" smtClean="0"/>
          </a:p>
          <a:p>
            <a:pPr lvl="1"/>
            <a:r>
              <a:rPr lang="en-US" dirty="0" smtClean="0"/>
              <a:t>Getting data via UDP from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3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Processing (</a:t>
            </a:r>
            <a:r>
              <a:rPr lang="en-US" dirty="0" err="1" smtClean="0"/>
              <a:t>processing.org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Making visualizer based on inputs</a:t>
            </a:r>
          </a:p>
          <a:p>
            <a:r>
              <a:rPr lang="en-US" dirty="0" smtClean="0"/>
              <a:t>So we need </a:t>
            </a:r>
            <a:r>
              <a:rPr lang="en-US" dirty="0" smtClean="0"/>
              <a:t>three more </a:t>
            </a:r>
            <a:r>
              <a:rPr lang="en-US" dirty="0"/>
              <a:t>t</a:t>
            </a:r>
            <a:r>
              <a:rPr lang="en-US" dirty="0" smtClean="0"/>
              <a:t>hreads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 for doing the actual rendering </a:t>
            </a:r>
            <a:endParaRPr lang="en-US" dirty="0" smtClean="0"/>
          </a:p>
          <a:p>
            <a:pPr lvl="1"/>
            <a:r>
              <a:rPr lang="en-US" dirty="0" smtClean="0"/>
              <a:t>One for receiving video data from processing</a:t>
            </a:r>
          </a:p>
          <a:p>
            <a:pPr lvl="1"/>
            <a:r>
              <a:rPr lang="en-US" dirty="0" smtClean="0"/>
              <a:t>One for sending video data to client(s)</a:t>
            </a:r>
          </a:p>
          <a:p>
            <a:r>
              <a:rPr lang="en-US" dirty="0" smtClean="0"/>
              <a:t>Total threads: 4! Wow!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21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(creating session)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772138"/>
          </a:xfrm>
        </p:spPr>
        <p:txBody>
          <a:bodyPr>
            <a:normAutofit/>
          </a:bodyPr>
          <a:lstStyle/>
          <a:p>
            <a:r>
              <a:rPr lang="en-US" dirty="0" smtClean="0"/>
              <a:t>Phone posts to </a:t>
            </a:r>
            <a:r>
              <a:rPr lang="en-US" dirty="0" smtClean="0">
                <a:latin typeface="Courier"/>
                <a:cs typeface="Courier"/>
              </a:rPr>
              <a:t>/new</a:t>
            </a:r>
          </a:p>
          <a:p>
            <a:r>
              <a:rPr lang="en-US" dirty="0" smtClean="0"/>
              <a:t>Server responds with a port number (</a:t>
            </a:r>
            <a:r>
              <a:rPr lang="en-US" sz="2400" dirty="0" err="1" smtClean="0"/>
              <a:t>eg</a:t>
            </a:r>
            <a:r>
              <a:rPr lang="en-US" sz="2400" dirty="0" smtClean="0"/>
              <a:t>. 10001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Server starts sending visualization data (compressed as JPG) on 10001</a:t>
            </a:r>
          </a:p>
          <a:p>
            <a:r>
              <a:rPr lang="en-US" dirty="0" smtClean="0"/>
              <a:t>Phone opens an HTTP connection on 10001, and renders the incoming JPG data</a:t>
            </a:r>
          </a:p>
          <a:p>
            <a:r>
              <a:rPr lang="en-US" dirty="0" smtClean="0"/>
              <a:t>Whenever the phone detects a touch event, it sends the event </a:t>
            </a:r>
            <a:r>
              <a:rPr lang="en-US" smtClean="0"/>
              <a:t>via UDP</a:t>
            </a:r>
            <a:endParaRPr lang="en-US" dirty="0" smtClean="0"/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8539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1228</TotalTime>
  <Words>361</Words>
  <Application>Microsoft Macintosh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Soundulous  A better music visualizer</vt:lpstr>
      <vt:lpstr>Concept</vt:lpstr>
      <vt:lpstr>What Is It Good For?</vt:lpstr>
      <vt:lpstr>Technical Challenges</vt:lpstr>
      <vt:lpstr>Technical Challenges</vt:lpstr>
      <vt:lpstr>The Client Side</vt:lpstr>
      <vt:lpstr>The Server Side</vt:lpstr>
      <vt:lpstr>The Server Side</vt:lpstr>
      <vt:lpstr>Workflow (creating session)</vt:lpstr>
      <vt:lpstr>Workflow (joining session)</vt:lpstr>
      <vt:lpstr>Demo</vt:lpstr>
      <vt:lpstr>Future Considerations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Visualizer 2.0</dc:title>
  <dc:creator>Hari Ganesan</dc:creator>
  <cp:lastModifiedBy>Rafi</cp:lastModifiedBy>
  <cp:revision>34</cp:revision>
  <dcterms:created xsi:type="dcterms:W3CDTF">2012-12-12T01:48:27Z</dcterms:created>
  <dcterms:modified xsi:type="dcterms:W3CDTF">2012-12-12T22:28:56Z</dcterms:modified>
</cp:coreProperties>
</file>