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8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7D818-2919-2545-BB78-2BED5DC7025A}">
          <p14:sldIdLst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C5655-BB7B-2C4F-8764-5B4054C5F416}" v="1" dt="2023-06-12T03:36:14.436"/>
    <p1510:client id="{6A162225-A32B-4442-956E-655B03DDC60C}" v="357" dt="2023-06-12T02:48:10.604"/>
    <p1510:client id="{7658E88F-2AD5-C04C-B021-636394549AE5}" v="975" dt="2023-06-12T03:01:17.805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D6596-0F19-7F41-9EEA-B29F32DB6C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4906B-C7DD-2343-9E32-24DCE4FA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4906B-C7DD-2343-9E32-24DCE4FA6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4906B-C7DD-2343-9E32-24DCE4FA6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DF9-9E38-C0D3-54F0-825AAF9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64" y="417576"/>
            <a:ext cx="11548873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a copy/copies of an existing book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92564-8E2D-80D8-D42A-4DC9D934D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91520"/>
              </p:ext>
            </p:extLst>
          </p:nvPr>
        </p:nvGraphicFramePr>
        <p:xfrm>
          <a:off x="319264" y="1748539"/>
          <a:ext cx="11548873" cy="338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0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User Action​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System Response​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950254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select the book &amp; click the Copy button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prompt to enter the desired number of copies to add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  <a:tr h="1887849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enter the desired number of copies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update the number of total &amp; available copies of the selected book. System prompts user on successful update &amp; return the updated bookshelf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1749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DF9-9E38-C0D3-54F0-825AAF9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rint checkout records of a given library member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92564-8E2D-80D8-D42A-4DC9D934D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74954"/>
              </p:ext>
            </p:extLst>
          </p:nvPr>
        </p:nvGraphicFramePr>
        <p:xfrm>
          <a:off x="319264" y="1748539"/>
          <a:ext cx="11548873" cy="338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0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User Action​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System Response​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950254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enter </a:t>
                      </a:r>
                      <a:r>
                        <a:rPr lang="en-US" sz="2600" dirty="0" err="1">
                          <a:effectLst/>
                        </a:rPr>
                        <a:t>memberId</a:t>
                      </a:r>
                      <a:r>
                        <a:rPr lang="en-US" sz="2600" dirty="0">
                          <a:effectLst/>
                        </a:rPr>
                        <a:t> to search for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check if that member exists &amp; populate member details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  <a:tr h="1887849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click “Print” button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looks for all checkout record entries &amp; they appear in the console with aligned columns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1749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44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121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Add a copy/copies of an existing book</vt:lpstr>
      <vt:lpstr>Print checkout records of a given library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Nguyen</dc:creator>
  <cp:lastModifiedBy>Huy Toan Nguyen</cp:lastModifiedBy>
  <cp:revision>13</cp:revision>
  <dcterms:created xsi:type="dcterms:W3CDTF">2023-06-09T15:38:30Z</dcterms:created>
  <dcterms:modified xsi:type="dcterms:W3CDTF">2023-09-16T00:36:19Z</dcterms:modified>
</cp:coreProperties>
</file>