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2"/>
  </p:notes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2" r:id="rId9"/>
    <p:sldId id="296" r:id="rId10"/>
    <p:sldId id="294" r:id="rId11"/>
    <p:sldId id="297" r:id="rId12"/>
    <p:sldId id="295" r:id="rId13"/>
    <p:sldId id="264" r:id="rId14"/>
    <p:sldId id="265" r:id="rId15"/>
    <p:sldId id="266" r:id="rId16"/>
    <p:sldId id="289" r:id="rId17"/>
    <p:sldId id="290" r:id="rId18"/>
    <p:sldId id="268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73972-3B8C-49F2-9182-EFEC4F95AE9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703729-5FC1-4D48-B811-4872B93B1205}">
      <dgm:prSet/>
      <dgm:spPr/>
      <dgm:t>
        <a:bodyPr/>
        <a:lstStyle/>
        <a:p>
          <a:r>
            <a:rPr lang="en-US" baseline="0" dirty="0" err="1"/>
            <a:t>Usecase</a:t>
          </a:r>
          <a:r>
            <a:rPr lang="en-US" baseline="0" dirty="0"/>
            <a:t> Diagram</a:t>
          </a:r>
          <a:endParaRPr lang="en-US" dirty="0"/>
        </a:p>
      </dgm:t>
    </dgm:pt>
    <dgm:pt modelId="{490708AA-73EE-4053-B62C-8CCAD78781C1}" type="parTrans" cxnId="{E53E7295-D417-423D-83A9-77DB177FEF22}">
      <dgm:prSet/>
      <dgm:spPr/>
      <dgm:t>
        <a:bodyPr/>
        <a:lstStyle/>
        <a:p>
          <a:endParaRPr lang="en-US"/>
        </a:p>
      </dgm:t>
    </dgm:pt>
    <dgm:pt modelId="{086528CC-F7B4-44D5-B910-0D39C75CE318}" type="sibTrans" cxnId="{E53E7295-D417-423D-83A9-77DB177FEF22}">
      <dgm:prSet/>
      <dgm:spPr/>
      <dgm:t>
        <a:bodyPr/>
        <a:lstStyle/>
        <a:p>
          <a:endParaRPr lang="en-US"/>
        </a:p>
      </dgm:t>
    </dgm:pt>
    <dgm:pt modelId="{C0B0EF29-9D14-4156-BBD5-D12709644C55}">
      <dgm:prSet/>
      <dgm:spPr/>
      <dgm:t>
        <a:bodyPr/>
        <a:lstStyle/>
        <a:p>
          <a:r>
            <a:rPr lang="en-US" baseline="0"/>
            <a:t>Class Diagram</a:t>
          </a:r>
          <a:endParaRPr lang="en-US"/>
        </a:p>
      </dgm:t>
    </dgm:pt>
    <dgm:pt modelId="{C5AF38EA-4BEF-4DB9-96AF-CD4C04FD4903}" type="parTrans" cxnId="{0A28576C-ABC6-425B-BBAB-2302DA9FFE3C}">
      <dgm:prSet/>
      <dgm:spPr/>
      <dgm:t>
        <a:bodyPr/>
        <a:lstStyle/>
        <a:p>
          <a:endParaRPr lang="en-US"/>
        </a:p>
      </dgm:t>
    </dgm:pt>
    <dgm:pt modelId="{B7AFA47F-B61E-41A6-8E6E-BE3B78E9367E}" type="sibTrans" cxnId="{0A28576C-ABC6-425B-BBAB-2302DA9FFE3C}">
      <dgm:prSet/>
      <dgm:spPr/>
      <dgm:t>
        <a:bodyPr/>
        <a:lstStyle/>
        <a:p>
          <a:endParaRPr lang="en-US"/>
        </a:p>
      </dgm:t>
    </dgm:pt>
    <dgm:pt modelId="{F97FAEB6-CA1F-49C8-B5C7-2AF67B7ED3A7}">
      <dgm:prSet/>
      <dgm:spPr/>
      <dgm:t>
        <a:bodyPr/>
        <a:lstStyle/>
        <a:p>
          <a:r>
            <a:rPr lang="en-US" baseline="0"/>
            <a:t>Sequence Diagram</a:t>
          </a:r>
          <a:endParaRPr lang="en-US"/>
        </a:p>
      </dgm:t>
    </dgm:pt>
    <dgm:pt modelId="{CCAC7A88-DEA3-4BE1-A65A-D6B81E7C97A2}" type="parTrans" cxnId="{DED0CAC2-69C8-4182-9DFA-2A8F30AF1AF2}">
      <dgm:prSet/>
      <dgm:spPr/>
      <dgm:t>
        <a:bodyPr/>
        <a:lstStyle/>
        <a:p>
          <a:endParaRPr lang="en-US"/>
        </a:p>
      </dgm:t>
    </dgm:pt>
    <dgm:pt modelId="{D0C8CEF4-63C3-40D1-9F98-CC2061DBDB2A}" type="sibTrans" cxnId="{DED0CAC2-69C8-4182-9DFA-2A8F30AF1AF2}">
      <dgm:prSet/>
      <dgm:spPr/>
      <dgm:t>
        <a:bodyPr/>
        <a:lstStyle/>
        <a:p>
          <a:endParaRPr lang="en-US"/>
        </a:p>
      </dgm:t>
    </dgm:pt>
    <dgm:pt modelId="{AF09F828-0C4B-4F46-B6D5-6E0BEB337646}">
      <dgm:prSet/>
      <dgm:spPr/>
      <dgm:t>
        <a:bodyPr/>
        <a:lstStyle/>
        <a:p>
          <a:r>
            <a:rPr lang="en-US" baseline="0"/>
            <a:t>Demo </a:t>
          </a:r>
          <a:endParaRPr lang="en-US"/>
        </a:p>
      </dgm:t>
    </dgm:pt>
    <dgm:pt modelId="{85129B00-5809-4E91-95E3-EBB77DA915D8}" type="parTrans" cxnId="{D9D6CB2F-BBAE-4938-A229-47F87AC2D590}">
      <dgm:prSet/>
      <dgm:spPr/>
      <dgm:t>
        <a:bodyPr/>
        <a:lstStyle/>
        <a:p>
          <a:endParaRPr lang="en-US"/>
        </a:p>
      </dgm:t>
    </dgm:pt>
    <dgm:pt modelId="{FDB6CA87-5414-4D80-890E-12581AE606C2}" type="sibTrans" cxnId="{D9D6CB2F-BBAE-4938-A229-47F87AC2D590}">
      <dgm:prSet/>
      <dgm:spPr/>
      <dgm:t>
        <a:bodyPr/>
        <a:lstStyle/>
        <a:p>
          <a:endParaRPr lang="en-US"/>
        </a:p>
      </dgm:t>
    </dgm:pt>
    <dgm:pt modelId="{85603306-04BE-474A-A72F-C8D1C20075A3}">
      <dgm:prSet/>
      <dgm:spPr/>
      <dgm:t>
        <a:bodyPr/>
        <a:lstStyle/>
        <a:p>
          <a:r>
            <a:rPr lang="en-US" dirty="0"/>
            <a:t>Application Architecture</a:t>
          </a:r>
        </a:p>
      </dgm:t>
    </dgm:pt>
    <dgm:pt modelId="{D3167ECE-61E2-BB4E-B3A7-BFE6AD43BC07}" type="parTrans" cxnId="{D719B7B1-3662-584C-BE1D-540F0341BE3A}">
      <dgm:prSet/>
      <dgm:spPr/>
      <dgm:t>
        <a:bodyPr/>
        <a:lstStyle/>
        <a:p>
          <a:endParaRPr lang="en-US"/>
        </a:p>
      </dgm:t>
    </dgm:pt>
    <dgm:pt modelId="{C550B5E6-F912-E24D-8768-445961BC2814}" type="sibTrans" cxnId="{D719B7B1-3662-584C-BE1D-540F0341BE3A}">
      <dgm:prSet/>
      <dgm:spPr/>
      <dgm:t>
        <a:bodyPr/>
        <a:lstStyle/>
        <a:p>
          <a:endParaRPr lang="en-US"/>
        </a:p>
      </dgm:t>
    </dgm:pt>
    <dgm:pt modelId="{E4707BE7-7EDF-4837-A35B-6A9A917707EA}" type="pres">
      <dgm:prSet presAssocID="{A3B73972-3B8C-49F2-9182-EFEC4F95AE9D}" presName="outerComposite" presStyleCnt="0">
        <dgm:presLayoutVars>
          <dgm:chMax val="5"/>
          <dgm:dir/>
          <dgm:resizeHandles val="exact"/>
        </dgm:presLayoutVars>
      </dgm:prSet>
      <dgm:spPr/>
    </dgm:pt>
    <dgm:pt modelId="{B4B9D4BC-1BF4-44EA-8646-CDDB4565CB2F}" type="pres">
      <dgm:prSet presAssocID="{A3B73972-3B8C-49F2-9182-EFEC4F95AE9D}" presName="dummyMaxCanvas" presStyleCnt="0">
        <dgm:presLayoutVars/>
      </dgm:prSet>
      <dgm:spPr/>
    </dgm:pt>
    <dgm:pt modelId="{1E3B8D16-C4F7-BB41-AA0D-C94E4247F00A}" type="pres">
      <dgm:prSet presAssocID="{A3B73972-3B8C-49F2-9182-EFEC4F95AE9D}" presName="FiveNodes_1" presStyleLbl="node1" presStyleIdx="0" presStyleCnt="5">
        <dgm:presLayoutVars>
          <dgm:bulletEnabled val="1"/>
        </dgm:presLayoutVars>
      </dgm:prSet>
      <dgm:spPr/>
    </dgm:pt>
    <dgm:pt modelId="{FF063622-72C9-ED4F-BA28-EEEBB15FF303}" type="pres">
      <dgm:prSet presAssocID="{A3B73972-3B8C-49F2-9182-EFEC4F95AE9D}" presName="FiveNodes_2" presStyleLbl="node1" presStyleIdx="1" presStyleCnt="5">
        <dgm:presLayoutVars>
          <dgm:bulletEnabled val="1"/>
        </dgm:presLayoutVars>
      </dgm:prSet>
      <dgm:spPr/>
    </dgm:pt>
    <dgm:pt modelId="{8BAE6423-0C5E-A045-95D1-A5D78D0DB807}" type="pres">
      <dgm:prSet presAssocID="{A3B73972-3B8C-49F2-9182-EFEC4F95AE9D}" presName="FiveNodes_3" presStyleLbl="node1" presStyleIdx="2" presStyleCnt="5">
        <dgm:presLayoutVars>
          <dgm:bulletEnabled val="1"/>
        </dgm:presLayoutVars>
      </dgm:prSet>
      <dgm:spPr/>
    </dgm:pt>
    <dgm:pt modelId="{058EB57E-6CE2-6945-BF23-7F12BE3F3A1F}" type="pres">
      <dgm:prSet presAssocID="{A3B73972-3B8C-49F2-9182-EFEC4F95AE9D}" presName="FiveNodes_4" presStyleLbl="node1" presStyleIdx="3" presStyleCnt="5">
        <dgm:presLayoutVars>
          <dgm:bulletEnabled val="1"/>
        </dgm:presLayoutVars>
      </dgm:prSet>
      <dgm:spPr/>
    </dgm:pt>
    <dgm:pt modelId="{15B25370-460D-374D-9F5D-0E44F6433FD6}" type="pres">
      <dgm:prSet presAssocID="{A3B73972-3B8C-49F2-9182-EFEC4F95AE9D}" presName="FiveNodes_5" presStyleLbl="node1" presStyleIdx="4" presStyleCnt="5">
        <dgm:presLayoutVars>
          <dgm:bulletEnabled val="1"/>
        </dgm:presLayoutVars>
      </dgm:prSet>
      <dgm:spPr/>
    </dgm:pt>
    <dgm:pt modelId="{70B98F60-66CE-054C-B160-125990959E3E}" type="pres">
      <dgm:prSet presAssocID="{A3B73972-3B8C-49F2-9182-EFEC4F95AE9D}" presName="FiveConn_1-2" presStyleLbl="fgAccFollowNode1" presStyleIdx="0" presStyleCnt="4">
        <dgm:presLayoutVars>
          <dgm:bulletEnabled val="1"/>
        </dgm:presLayoutVars>
      </dgm:prSet>
      <dgm:spPr/>
    </dgm:pt>
    <dgm:pt modelId="{7FA9F3E3-37F8-F64F-A4D8-90EA7B9FC075}" type="pres">
      <dgm:prSet presAssocID="{A3B73972-3B8C-49F2-9182-EFEC4F95AE9D}" presName="FiveConn_2-3" presStyleLbl="fgAccFollowNode1" presStyleIdx="1" presStyleCnt="4">
        <dgm:presLayoutVars>
          <dgm:bulletEnabled val="1"/>
        </dgm:presLayoutVars>
      </dgm:prSet>
      <dgm:spPr/>
    </dgm:pt>
    <dgm:pt modelId="{C5D185D8-0EF4-0C45-BBC3-C8D2341A1B13}" type="pres">
      <dgm:prSet presAssocID="{A3B73972-3B8C-49F2-9182-EFEC4F95AE9D}" presName="FiveConn_3-4" presStyleLbl="fgAccFollowNode1" presStyleIdx="2" presStyleCnt="4">
        <dgm:presLayoutVars>
          <dgm:bulletEnabled val="1"/>
        </dgm:presLayoutVars>
      </dgm:prSet>
      <dgm:spPr/>
    </dgm:pt>
    <dgm:pt modelId="{486BFA6B-169E-E04B-B7C2-04D8230B03E7}" type="pres">
      <dgm:prSet presAssocID="{A3B73972-3B8C-49F2-9182-EFEC4F95AE9D}" presName="FiveConn_4-5" presStyleLbl="fgAccFollowNode1" presStyleIdx="3" presStyleCnt="4">
        <dgm:presLayoutVars>
          <dgm:bulletEnabled val="1"/>
        </dgm:presLayoutVars>
      </dgm:prSet>
      <dgm:spPr/>
    </dgm:pt>
    <dgm:pt modelId="{92F9DF7F-BE4D-5D42-980D-3F70EFAA613C}" type="pres">
      <dgm:prSet presAssocID="{A3B73972-3B8C-49F2-9182-EFEC4F95AE9D}" presName="FiveNodes_1_text" presStyleLbl="node1" presStyleIdx="4" presStyleCnt="5">
        <dgm:presLayoutVars>
          <dgm:bulletEnabled val="1"/>
        </dgm:presLayoutVars>
      </dgm:prSet>
      <dgm:spPr/>
    </dgm:pt>
    <dgm:pt modelId="{93DC7F84-213F-3545-ACDC-119223231611}" type="pres">
      <dgm:prSet presAssocID="{A3B73972-3B8C-49F2-9182-EFEC4F95AE9D}" presName="FiveNodes_2_text" presStyleLbl="node1" presStyleIdx="4" presStyleCnt="5">
        <dgm:presLayoutVars>
          <dgm:bulletEnabled val="1"/>
        </dgm:presLayoutVars>
      </dgm:prSet>
      <dgm:spPr/>
    </dgm:pt>
    <dgm:pt modelId="{3143FD0A-99A3-234B-A197-8BAC0FA644EF}" type="pres">
      <dgm:prSet presAssocID="{A3B73972-3B8C-49F2-9182-EFEC4F95AE9D}" presName="FiveNodes_3_text" presStyleLbl="node1" presStyleIdx="4" presStyleCnt="5">
        <dgm:presLayoutVars>
          <dgm:bulletEnabled val="1"/>
        </dgm:presLayoutVars>
      </dgm:prSet>
      <dgm:spPr/>
    </dgm:pt>
    <dgm:pt modelId="{CD8D60EC-1228-DA43-818B-EC2B32870941}" type="pres">
      <dgm:prSet presAssocID="{A3B73972-3B8C-49F2-9182-EFEC4F95AE9D}" presName="FiveNodes_4_text" presStyleLbl="node1" presStyleIdx="4" presStyleCnt="5">
        <dgm:presLayoutVars>
          <dgm:bulletEnabled val="1"/>
        </dgm:presLayoutVars>
      </dgm:prSet>
      <dgm:spPr/>
    </dgm:pt>
    <dgm:pt modelId="{1ADE09CF-528D-8A4F-BD38-C8CFDC19893A}" type="pres">
      <dgm:prSet presAssocID="{A3B73972-3B8C-49F2-9182-EFEC4F95AE9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B06B904-E586-534F-A04D-1B2BDD181F52}" type="presOf" srcId="{F97FAEB6-CA1F-49C8-B5C7-2AF67B7ED3A7}" destId="{CD8D60EC-1228-DA43-818B-EC2B32870941}" srcOrd="1" destOrd="0" presId="urn:microsoft.com/office/officeart/2005/8/layout/vProcess5"/>
    <dgm:cxn modelId="{D9D6CB2F-BBAE-4938-A229-47F87AC2D590}" srcId="{A3B73972-3B8C-49F2-9182-EFEC4F95AE9D}" destId="{AF09F828-0C4B-4F46-B6D5-6E0BEB337646}" srcOrd="4" destOrd="0" parTransId="{85129B00-5809-4E91-95E3-EBB77DA915D8}" sibTransId="{FDB6CA87-5414-4D80-890E-12581AE606C2}"/>
    <dgm:cxn modelId="{3D74CC35-1278-EA44-B5A8-F99CED246BDE}" type="presOf" srcId="{AF09F828-0C4B-4F46-B6D5-6E0BEB337646}" destId="{1ADE09CF-528D-8A4F-BD38-C8CFDC19893A}" srcOrd="1" destOrd="0" presId="urn:microsoft.com/office/officeart/2005/8/layout/vProcess5"/>
    <dgm:cxn modelId="{3705794B-E868-1F4D-BC28-14F3B860AD70}" type="presOf" srcId="{3F703729-5FC1-4D48-B811-4872B93B1205}" destId="{FF063622-72C9-ED4F-BA28-EEEBB15FF303}" srcOrd="0" destOrd="0" presId="urn:microsoft.com/office/officeart/2005/8/layout/vProcess5"/>
    <dgm:cxn modelId="{475DFE4B-F50F-8040-AFEE-8397BA8B06EB}" type="presOf" srcId="{D0C8CEF4-63C3-40D1-9F98-CC2061DBDB2A}" destId="{486BFA6B-169E-E04B-B7C2-04D8230B03E7}" srcOrd="0" destOrd="0" presId="urn:microsoft.com/office/officeart/2005/8/layout/vProcess5"/>
    <dgm:cxn modelId="{0A28576C-ABC6-425B-BBAB-2302DA9FFE3C}" srcId="{A3B73972-3B8C-49F2-9182-EFEC4F95AE9D}" destId="{C0B0EF29-9D14-4156-BBD5-D12709644C55}" srcOrd="2" destOrd="0" parTransId="{C5AF38EA-4BEF-4DB9-96AF-CD4C04FD4903}" sibTransId="{B7AFA47F-B61E-41A6-8E6E-BE3B78E9367E}"/>
    <dgm:cxn modelId="{67BD087A-8568-5D4D-AAD0-A49D31B7A60D}" type="presOf" srcId="{3F703729-5FC1-4D48-B811-4872B93B1205}" destId="{93DC7F84-213F-3545-ACDC-119223231611}" srcOrd="1" destOrd="0" presId="urn:microsoft.com/office/officeart/2005/8/layout/vProcess5"/>
    <dgm:cxn modelId="{8AD59094-AB45-6441-A52C-A13216180A7E}" type="presOf" srcId="{85603306-04BE-474A-A72F-C8D1C20075A3}" destId="{92F9DF7F-BE4D-5D42-980D-3F70EFAA613C}" srcOrd="1" destOrd="0" presId="urn:microsoft.com/office/officeart/2005/8/layout/vProcess5"/>
    <dgm:cxn modelId="{E53E7295-D417-423D-83A9-77DB177FEF22}" srcId="{A3B73972-3B8C-49F2-9182-EFEC4F95AE9D}" destId="{3F703729-5FC1-4D48-B811-4872B93B1205}" srcOrd="1" destOrd="0" parTransId="{490708AA-73EE-4053-B62C-8CCAD78781C1}" sibTransId="{086528CC-F7B4-44D5-B910-0D39C75CE318}"/>
    <dgm:cxn modelId="{B8459398-F4D9-6A41-97AA-2E8E6D2AAF04}" type="presOf" srcId="{086528CC-F7B4-44D5-B910-0D39C75CE318}" destId="{7FA9F3E3-37F8-F64F-A4D8-90EA7B9FC075}" srcOrd="0" destOrd="0" presId="urn:microsoft.com/office/officeart/2005/8/layout/vProcess5"/>
    <dgm:cxn modelId="{D719B7B1-3662-584C-BE1D-540F0341BE3A}" srcId="{A3B73972-3B8C-49F2-9182-EFEC4F95AE9D}" destId="{85603306-04BE-474A-A72F-C8D1C20075A3}" srcOrd="0" destOrd="0" parTransId="{D3167ECE-61E2-BB4E-B3A7-BFE6AD43BC07}" sibTransId="{C550B5E6-F912-E24D-8768-445961BC2814}"/>
    <dgm:cxn modelId="{15FA18C0-D02F-5649-978B-F671833CA644}" type="presOf" srcId="{AF09F828-0C4B-4F46-B6D5-6E0BEB337646}" destId="{15B25370-460D-374D-9F5D-0E44F6433FD6}" srcOrd="0" destOrd="0" presId="urn:microsoft.com/office/officeart/2005/8/layout/vProcess5"/>
    <dgm:cxn modelId="{DED0CAC2-69C8-4182-9DFA-2A8F30AF1AF2}" srcId="{A3B73972-3B8C-49F2-9182-EFEC4F95AE9D}" destId="{F97FAEB6-CA1F-49C8-B5C7-2AF67B7ED3A7}" srcOrd="3" destOrd="0" parTransId="{CCAC7A88-DEA3-4BE1-A65A-D6B81E7C97A2}" sibTransId="{D0C8CEF4-63C3-40D1-9F98-CC2061DBDB2A}"/>
    <dgm:cxn modelId="{1BCDC7C3-CB18-4049-A611-5E9003D7E743}" type="presOf" srcId="{C0B0EF29-9D14-4156-BBD5-D12709644C55}" destId="{8BAE6423-0C5E-A045-95D1-A5D78D0DB807}" srcOrd="0" destOrd="0" presId="urn:microsoft.com/office/officeart/2005/8/layout/vProcess5"/>
    <dgm:cxn modelId="{873CACC7-E88D-0F4D-B8B1-2EE1A798ABD5}" type="presOf" srcId="{C0B0EF29-9D14-4156-BBD5-D12709644C55}" destId="{3143FD0A-99A3-234B-A197-8BAC0FA644EF}" srcOrd="1" destOrd="0" presId="urn:microsoft.com/office/officeart/2005/8/layout/vProcess5"/>
    <dgm:cxn modelId="{689654CF-2C45-E54E-BE79-7D811E10A20A}" type="presOf" srcId="{C550B5E6-F912-E24D-8768-445961BC2814}" destId="{70B98F60-66CE-054C-B160-125990959E3E}" srcOrd="0" destOrd="0" presId="urn:microsoft.com/office/officeart/2005/8/layout/vProcess5"/>
    <dgm:cxn modelId="{5CE7E7E5-5AA1-234D-97FA-06E6090B21B2}" type="presOf" srcId="{B7AFA47F-B61E-41A6-8E6E-BE3B78E9367E}" destId="{C5D185D8-0EF4-0C45-BBC3-C8D2341A1B13}" srcOrd="0" destOrd="0" presId="urn:microsoft.com/office/officeart/2005/8/layout/vProcess5"/>
    <dgm:cxn modelId="{42F79AF2-1F76-104E-9157-90B1D87A5F2C}" type="presOf" srcId="{F97FAEB6-CA1F-49C8-B5C7-2AF67B7ED3A7}" destId="{058EB57E-6CE2-6945-BF23-7F12BE3F3A1F}" srcOrd="0" destOrd="0" presId="urn:microsoft.com/office/officeart/2005/8/layout/vProcess5"/>
    <dgm:cxn modelId="{88F23FF5-4DD9-7840-8A4E-DA9296860CDC}" type="presOf" srcId="{85603306-04BE-474A-A72F-C8D1C20075A3}" destId="{1E3B8D16-C4F7-BB41-AA0D-C94E4247F00A}" srcOrd="0" destOrd="0" presId="urn:microsoft.com/office/officeart/2005/8/layout/vProcess5"/>
    <dgm:cxn modelId="{861A5FFC-8F5B-48DF-85CA-15D1B3D23D95}" type="presOf" srcId="{A3B73972-3B8C-49F2-9182-EFEC4F95AE9D}" destId="{E4707BE7-7EDF-4837-A35B-6A9A917707EA}" srcOrd="0" destOrd="0" presId="urn:microsoft.com/office/officeart/2005/8/layout/vProcess5"/>
    <dgm:cxn modelId="{215A5BE9-98D4-4D43-8194-070259CB1BA8}" type="presParOf" srcId="{E4707BE7-7EDF-4837-A35B-6A9A917707EA}" destId="{B4B9D4BC-1BF4-44EA-8646-CDDB4565CB2F}" srcOrd="0" destOrd="0" presId="urn:microsoft.com/office/officeart/2005/8/layout/vProcess5"/>
    <dgm:cxn modelId="{187C20CA-C6E0-EF4C-A8DE-48987AEDF6AD}" type="presParOf" srcId="{E4707BE7-7EDF-4837-A35B-6A9A917707EA}" destId="{1E3B8D16-C4F7-BB41-AA0D-C94E4247F00A}" srcOrd="1" destOrd="0" presId="urn:microsoft.com/office/officeart/2005/8/layout/vProcess5"/>
    <dgm:cxn modelId="{72C10755-EF15-F14F-B550-E42270FBB38D}" type="presParOf" srcId="{E4707BE7-7EDF-4837-A35B-6A9A917707EA}" destId="{FF063622-72C9-ED4F-BA28-EEEBB15FF303}" srcOrd="2" destOrd="0" presId="urn:microsoft.com/office/officeart/2005/8/layout/vProcess5"/>
    <dgm:cxn modelId="{53E06221-FC1F-D244-9AF2-C31A4DD78E07}" type="presParOf" srcId="{E4707BE7-7EDF-4837-A35B-6A9A917707EA}" destId="{8BAE6423-0C5E-A045-95D1-A5D78D0DB807}" srcOrd="3" destOrd="0" presId="urn:microsoft.com/office/officeart/2005/8/layout/vProcess5"/>
    <dgm:cxn modelId="{A2E934F9-117D-094A-9236-090D67253884}" type="presParOf" srcId="{E4707BE7-7EDF-4837-A35B-6A9A917707EA}" destId="{058EB57E-6CE2-6945-BF23-7F12BE3F3A1F}" srcOrd="4" destOrd="0" presId="urn:microsoft.com/office/officeart/2005/8/layout/vProcess5"/>
    <dgm:cxn modelId="{2E03C067-E9E8-564C-9CE3-4EB283097B2E}" type="presParOf" srcId="{E4707BE7-7EDF-4837-A35B-6A9A917707EA}" destId="{15B25370-460D-374D-9F5D-0E44F6433FD6}" srcOrd="5" destOrd="0" presId="urn:microsoft.com/office/officeart/2005/8/layout/vProcess5"/>
    <dgm:cxn modelId="{09C43A6A-DE5E-8B41-BC0A-C86ADF3018FE}" type="presParOf" srcId="{E4707BE7-7EDF-4837-A35B-6A9A917707EA}" destId="{70B98F60-66CE-054C-B160-125990959E3E}" srcOrd="6" destOrd="0" presId="urn:microsoft.com/office/officeart/2005/8/layout/vProcess5"/>
    <dgm:cxn modelId="{B5196720-1152-A04D-89F7-D7ECE2D19C90}" type="presParOf" srcId="{E4707BE7-7EDF-4837-A35B-6A9A917707EA}" destId="{7FA9F3E3-37F8-F64F-A4D8-90EA7B9FC075}" srcOrd="7" destOrd="0" presId="urn:microsoft.com/office/officeart/2005/8/layout/vProcess5"/>
    <dgm:cxn modelId="{3E0F111F-1E52-3247-B6AD-F09D82D15EC7}" type="presParOf" srcId="{E4707BE7-7EDF-4837-A35B-6A9A917707EA}" destId="{C5D185D8-0EF4-0C45-BBC3-C8D2341A1B13}" srcOrd="8" destOrd="0" presId="urn:microsoft.com/office/officeart/2005/8/layout/vProcess5"/>
    <dgm:cxn modelId="{4CC951D9-E16C-4847-919F-101DEFD8ADD7}" type="presParOf" srcId="{E4707BE7-7EDF-4837-A35B-6A9A917707EA}" destId="{486BFA6B-169E-E04B-B7C2-04D8230B03E7}" srcOrd="9" destOrd="0" presId="urn:microsoft.com/office/officeart/2005/8/layout/vProcess5"/>
    <dgm:cxn modelId="{28E2D772-8003-B14C-9AD1-01F7E481801B}" type="presParOf" srcId="{E4707BE7-7EDF-4837-A35B-6A9A917707EA}" destId="{92F9DF7F-BE4D-5D42-980D-3F70EFAA613C}" srcOrd="10" destOrd="0" presId="urn:microsoft.com/office/officeart/2005/8/layout/vProcess5"/>
    <dgm:cxn modelId="{67446A68-CD70-9E4A-8CF2-7B050A8A9837}" type="presParOf" srcId="{E4707BE7-7EDF-4837-A35B-6A9A917707EA}" destId="{93DC7F84-213F-3545-ACDC-119223231611}" srcOrd="11" destOrd="0" presId="urn:microsoft.com/office/officeart/2005/8/layout/vProcess5"/>
    <dgm:cxn modelId="{A8F01C0F-742E-FB4A-996E-01A16E905FFD}" type="presParOf" srcId="{E4707BE7-7EDF-4837-A35B-6A9A917707EA}" destId="{3143FD0A-99A3-234B-A197-8BAC0FA644EF}" srcOrd="12" destOrd="0" presId="urn:microsoft.com/office/officeart/2005/8/layout/vProcess5"/>
    <dgm:cxn modelId="{3CC224BD-2BE9-B64A-913E-E205CECF2A15}" type="presParOf" srcId="{E4707BE7-7EDF-4837-A35B-6A9A917707EA}" destId="{CD8D60EC-1228-DA43-818B-EC2B32870941}" srcOrd="13" destOrd="0" presId="urn:microsoft.com/office/officeart/2005/8/layout/vProcess5"/>
    <dgm:cxn modelId="{0A453D83-2F45-AB4C-BD4A-16E5C30C9320}" type="presParOf" srcId="{E4707BE7-7EDF-4837-A35B-6A9A917707EA}" destId="{1ADE09CF-528D-8A4F-BD38-C8CFDC19893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B8D16-C4F7-BB41-AA0D-C94E4247F00A}">
      <dsp:nvSpPr>
        <dsp:cNvPr id="0" name=""/>
        <dsp:cNvSpPr/>
      </dsp:nvSpPr>
      <dsp:spPr>
        <a:xfrm>
          <a:off x="0" y="0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Application Architecture</a:t>
          </a:r>
        </a:p>
      </dsp:txBody>
      <dsp:txXfrm>
        <a:off x="19960" y="19960"/>
        <a:ext cx="6929848" cy="641574"/>
      </dsp:txXfrm>
    </dsp:sp>
    <dsp:sp modelId="{FF063622-72C9-ED4F-BA28-EEEBB15FF303}">
      <dsp:nvSpPr>
        <dsp:cNvPr id="0" name=""/>
        <dsp:cNvSpPr/>
      </dsp:nvSpPr>
      <dsp:spPr>
        <a:xfrm>
          <a:off x="578358" y="776146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 err="1"/>
            <a:t>Usecase</a:t>
          </a:r>
          <a:r>
            <a:rPr lang="en-US" sz="2900" kern="1200" baseline="0" dirty="0"/>
            <a:t> Diagram</a:t>
          </a:r>
          <a:endParaRPr lang="en-US" sz="2900" kern="1200" dirty="0"/>
        </a:p>
      </dsp:txBody>
      <dsp:txXfrm>
        <a:off x="598318" y="796106"/>
        <a:ext cx="6683718" cy="641574"/>
      </dsp:txXfrm>
    </dsp:sp>
    <dsp:sp modelId="{8BAE6423-0C5E-A045-95D1-A5D78D0DB807}">
      <dsp:nvSpPr>
        <dsp:cNvPr id="0" name=""/>
        <dsp:cNvSpPr/>
      </dsp:nvSpPr>
      <dsp:spPr>
        <a:xfrm>
          <a:off x="1156716" y="1552292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Class Diagram</a:t>
          </a:r>
          <a:endParaRPr lang="en-US" sz="2900" kern="1200"/>
        </a:p>
      </dsp:txBody>
      <dsp:txXfrm>
        <a:off x="1176676" y="1572252"/>
        <a:ext cx="6683718" cy="641574"/>
      </dsp:txXfrm>
    </dsp:sp>
    <dsp:sp modelId="{058EB57E-6CE2-6945-BF23-7F12BE3F3A1F}">
      <dsp:nvSpPr>
        <dsp:cNvPr id="0" name=""/>
        <dsp:cNvSpPr/>
      </dsp:nvSpPr>
      <dsp:spPr>
        <a:xfrm>
          <a:off x="1735073" y="2328439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Sequence Diagram</a:t>
          </a:r>
          <a:endParaRPr lang="en-US" sz="2900" kern="1200"/>
        </a:p>
      </dsp:txBody>
      <dsp:txXfrm>
        <a:off x="1755033" y="2348399"/>
        <a:ext cx="6683718" cy="641574"/>
      </dsp:txXfrm>
    </dsp:sp>
    <dsp:sp modelId="{15B25370-460D-374D-9F5D-0E44F6433FD6}">
      <dsp:nvSpPr>
        <dsp:cNvPr id="0" name=""/>
        <dsp:cNvSpPr/>
      </dsp:nvSpPr>
      <dsp:spPr>
        <a:xfrm>
          <a:off x="2313432" y="3104585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Demo </a:t>
          </a:r>
          <a:endParaRPr lang="en-US" sz="2900" kern="1200"/>
        </a:p>
      </dsp:txBody>
      <dsp:txXfrm>
        <a:off x="2333392" y="3124545"/>
        <a:ext cx="6683718" cy="641574"/>
      </dsp:txXfrm>
    </dsp:sp>
    <dsp:sp modelId="{70B98F60-66CE-054C-B160-125990959E3E}">
      <dsp:nvSpPr>
        <dsp:cNvPr id="0" name=""/>
        <dsp:cNvSpPr/>
      </dsp:nvSpPr>
      <dsp:spPr>
        <a:xfrm>
          <a:off x="7301996" y="497869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01664" y="497869"/>
        <a:ext cx="243635" cy="333336"/>
      </dsp:txXfrm>
    </dsp:sp>
    <dsp:sp modelId="{7FA9F3E3-37F8-F64F-A4D8-90EA7B9FC075}">
      <dsp:nvSpPr>
        <dsp:cNvPr id="0" name=""/>
        <dsp:cNvSpPr/>
      </dsp:nvSpPr>
      <dsp:spPr>
        <a:xfrm>
          <a:off x="7880354" y="1274015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80022" y="1274015"/>
        <a:ext cx="243635" cy="333336"/>
      </dsp:txXfrm>
    </dsp:sp>
    <dsp:sp modelId="{C5D185D8-0EF4-0C45-BBC3-C8D2341A1B13}">
      <dsp:nvSpPr>
        <dsp:cNvPr id="0" name=""/>
        <dsp:cNvSpPr/>
      </dsp:nvSpPr>
      <dsp:spPr>
        <a:xfrm>
          <a:off x="8458712" y="2038804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58380" y="2038804"/>
        <a:ext cx="243635" cy="333336"/>
      </dsp:txXfrm>
    </dsp:sp>
    <dsp:sp modelId="{486BFA6B-169E-E04B-B7C2-04D8230B03E7}">
      <dsp:nvSpPr>
        <dsp:cNvPr id="0" name=""/>
        <dsp:cNvSpPr/>
      </dsp:nvSpPr>
      <dsp:spPr>
        <a:xfrm>
          <a:off x="9037070" y="2822522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36738" y="2822522"/>
        <a:ext cx="243635" cy="333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16EA1-3DC5-4AD8-85AB-ACEC6E472A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B243-C0CB-4DD6-BE97-2296EBAA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4906B-C7DD-2343-9E32-24DCE4FA6C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Saturday, September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4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Saturday, September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Saturday, September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Saturday, September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Saturday, September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Saturday, September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Saturday, September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Saturday, September 16,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Saturday, September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F5FDCC-6AAC-4A08-B9E0-3793AB5E64C3}" type="datetime2">
              <a:rPr lang="en-US" smtClean="0"/>
              <a:t>Saturday, September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Saturday, September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A2CF1-0EB2-4673-802D-3371233E4A77}" type="datetime2">
              <a:rPr lang="en-US" smtClean="0"/>
              <a:t>Saturday, September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4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Rectangle 68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8" name="Straight Connector 70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0CA6C408-1040-3DCE-7D80-48AB09EF6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4" b="1550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D20B9-8996-E7D8-5211-DB242F65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Library System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E4A72-6FAF-4047-79CD-81FBAB7DD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Professor: Bright Gee Varghese R</a:t>
            </a:r>
          </a:p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Students: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Phuong Khanh Nguyen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	 Huy Toan Nguyen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	 Van Nhinh Nguyen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F569-65D6-A2F3-AFB7-C985B055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Description: Add Book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CF1B50C-EA8F-1133-D409-284A60E34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133299"/>
              </p:ext>
            </p:extLst>
          </p:nvPr>
        </p:nvGraphicFramePr>
        <p:xfrm>
          <a:off x="906780" y="1897056"/>
          <a:ext cx="10378441" cy="306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685">
                  <a:extLst>
                    <a:ext uri="{9D8B030D-6E8A-4147-A177-3AD203B41FA5}">
                      <a16:colId xmlns:a16="http://schemas.microsoft.com/office/drawing/2014/main" val="3138249905"/>
                    </a:ext>
                  </a:extLst>
                </a:gridCol>
                <a:gridCol w="5332756">
                  <a:extLst>
                    <a:ext uri="{9D8B030D-6E8A-4147-A177-3AD203B41FA5}">
                      <a16:colId xmlns:a16="http://schemas.microsoft.com/office/drawing/2014/main" val="2553994940"/>
                    </a:ext>
                  </a:extLst>
                </a:gridCol>
              </a:tblGrid>
              <a:tr h="534965">
                <a:tc>
                  <a:txBody>
                    <a:bodyPr/>
                    <a:lstStyle/>
                    <a:p>
                      <a:r>
                        <a:rPr lang="en-US" sz="2400" dirty="0"/>
                        <a:t>User Action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Response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3952563860"/>
                  </a:ext>
                </a:extLst>
              </a:tr>
              <a:tr h="899713">
                <a:tc>
                  <a:txBody>
                    <a:bodyPr/>
                    <a:lstStyle/>
                    <a:p>
                      <a:r>
                        <a:rPr lang="en-US" sz="2400" dirty="0"/>
                        <a:t>User clicks on Add book button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opens the Add Book dialog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1121593986"/>
                  </a:ext>
                </a:extLst>
              </a:tr>
              <a:tr h="1629210">
                <a:tc>
                  <a:txBody>
                    <a:bodyPr/>
                    <a:lstStyle/>
                    <a:p>
                      <a:r>
                        <a:rPr lang="en-US" sz="2400" dirty="0"/>
                        <a:t>User inputs all the fields and clicks on submit button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validates all the fields, if all the fields are valid then add a new book and close the dialog.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25074401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462DB1-ADC3-7485-E4CE-022B25BCB229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82602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6E671-ABBE-CE17-9880-383360E1F66C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C41BA-BA24-2787-F728-278DFD838975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pic>
        <p:nvPicPr>
          <p:cNvPr id="8" name="Picture 7" descr="A diagram of a project&#10;&#10;Description automatically generated">
            <a:extLst>
              <a:ext uri="{FF2B5EF4-FFF2-40B4-BE49-F238E27FC236}">
                <a16:creationId xmlns:a16="http://schemas.microsoft.com/office/drawing/2014/main" id="{EB8E5684-0AE9-B23F-7ED5-C2B337AE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3" y="409582"/>
            <a:ext cx="9761434" cy="55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9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9CAB-74F3-7768-C7BB-E3D7DB2D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Add Book Dialog</a:t>
            </a:r>
          </a:p>
        </p:txBody>
      </p:sp>
      <p:pic>
        <p:nvPicPr>
          <p:cNvPr id="5" name="Content Placeholder 4" descr="A computer screen shot of a library application&#10;&#10;Description automatically generated">
            <a:extLst>
              <a:ext uri="{FF2B5EF4-FFF2-40B4-BE49-F238E27FC236}">
                <a16:creationId xmlns:a16="http://schemas.microsoft.com/office/drawing/2014/main" id="{CC347B71-C1C5-C04C-7580-C55C6F4A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30" y="1846263"/>
            <a:ext cx="6338665" cy="4022725"/>
          </a:xfrm>
        </p:spPr>
      </p:pic>
    </p:spTree>
    <p:extLst>
      <p:ext uri="{BB962C8B-B14F-4D97-AF65-F5344CB8AC3E}">
        <p14:creationId xmlns:p14="http://schemas.microsoft.com/office/powerpoint/2010/main" val="231999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F569-65D6-A2F3-AFB7-C985B055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Description: Checkout Book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CF1B50C-EA8F-1133-D409-284A60E34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204033"/>
              </p:ext>
            </p:extLst>
          </p:nvPr>
        </p:nvGraphicFramePr>
        <p:xfrm>
          <a:off x="906780" y="1897056"/>
          <a:ext cx="10378441" cy="306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685">
                  <a:extLst>
                    <a:ext uri="{9D8B030D-6E8A-4147-A177-3AD203B41FA5}">
                      <a16:colId xmlns:a16="http://schemas.microsoft.com/office/drawing/2014/main" val="3138249905"/>
                    </a:ext>
                  </a:extLst>
                </a:gridCol>
                <a:gridCol w="5332756">
                  <a:extLst>
                    <a:ext uri="{9D8B030D-6E8A-4147-A177-3AD203B41FA5}">
                      <a16:colId xmlns:a16="http://schemas.microsoft.com/office/drawing/2014/main" val="2553994940"/>
                    </a:ext>
                  </a:extLst>
                </a:gridCol>
              </a:tblGrid>
              <a:tr h="534965">
                <a:tc>
                  <a:txBody>
                    <a:bodyPr/>
                    <a:lstStyle/>
                    <a:p>
                      <a:r>
                        <a:rPr lang="en-US" sz="2400" dirty="0"/>
                        <a:t>User Action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Response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3952563860"/>
                  </a:ext>
                </a:extLst>
              </a:tr>
              <a:tr h="899713">
                <a:tc>
                  <a:txBody>
                    <a:bodyPr/>
                    <a:lstStyle/>
                    <a:p>
                      <a:r>
                        <a:rPr lang="en-US" sz="2400" dirty="0"/>
                        <a:t>User select </a:t>
                      </a:r>
                      <a:r>
                        <a:rPr lang="en-US" sz="2400" dirty="0" err="1"/>
                        <a:t>memberID</a:t>
                      </a:r>
                      <a:r>
                        <a:rPr lang="en-US" sz="2400" dirty="0"/>
                        <a:t> and ISBN in main view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respond with the list of </a:t>
                      </a:r>
                      <a:r>
                        <a:rPr lang="en-US" sz="2400" dirty="0" err="1"/>
                        <a:t>memberID</a:t>
                      </a:r>
                      <a:r>
                        <a:rPr lang="en-US" sz="2400" dirty="0"/>
                        <a:t> and ISBN in screen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1121593986"/>
                  </a:ext>
                </a:extLst>
              </a:tr>
              <a:tr h="1629210">
                <a:tc>
                  <a:txBody>
                    <a:bodyPr/>
                    <a:lstStyle/>
                    <a:p>
                      <a:r>
                        <a:rPr lang="en-US" sz="2400" dirty="0"/>
                        <a:t>User click button “Checkout Book”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validate both member and book copy availability and record the book checkout record and respond with a success message.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25074401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462DB1-ADC3-7485-E4CE-022B25BCB229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24182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49F5E7-20F5-5FFA-0C0E-8A66DB25109B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B699349C-0C22-71DF-DBF4-9B6FF062E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/>
          <a:stretch/>
        </p:blipFill>
        <p:spPr>
          <a:xfrm>
            <a:off x="1875099" y="335667"/>
            <a:ext cx="8474536" cy="56777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28EA92-9D8A-9EC4-6CCB-C964EA6BD76F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73545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64C7C6-0187-E21C-CDBC-CD916463049B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36EDE-23C1-EA6F-09D7-E53B912EDB4A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7FA383-2890-AF89-33E4-1F473601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07571"/>
            <a:ext cx="7772400" cy="49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DF9-9E38-C0D3-54F0-825AAF9B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Usecase</a:t>
            </a:r>
            <a:r>
              <a:rPr lang="en-US" sz="4000" dirty="0"/>
              <a:t> </a:t>
            </a:r>
            <a:r>
              <a:rPr lang="en-US" sz="4000" dirty="0" err="1"/>
              <a:t>Desciption</a:t>
            </a:r>
            <a:r>
              <a:rPr lang="en-US" sz="4000" dirty="0"/>
              <a:t>: 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rint checkout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D92564-8E2D-80D8-D42A-4DC9D934D004}"/>
              </a:ext>
            </a:extLst>
          </p:cNvPr>
          <p:cNvGraphicFramePr>
            <a:graphicFrameLocks noGrp="1"/>
          </p:cNvGraphicFramePr>
          <p:nvPr/>
        </p:nvGraphicFramePr>
        <p:xfrm>
          <a:off x="319264" y="1748539"/>
          <a:ext cx="11548873" cy="338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06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User Action​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System Response​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950254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enter </a:t>
                      </a:r>
                      <a:r>
                        <a:rPr lang="en-US" sz="2600" dirty="0" err="1">
                          <a:effectLst/>
                        </a:rPr>
                        <a:t>memberId</a:t>
                      </a:r>
                      <a:r>
                        <a:rPr lang="en-US" sz="2600" dirty="0">
                          <a:effectLst/>
                        </a:rPr>
                        <a:t> to search for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check if that member exists &amp; populate member details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  <a:tr h="1887849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click “Print” button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looks for all checkout record entries &amp; they appear in the console with aligned columns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174964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BACFD93-FBCF-317C-A04F-829EF696295C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23544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730916-87F4-B65C-A5A7-44A61C3C0D96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AA0E9F-430D-5BF9-7E0B-583533B70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/>
          <a:stretch/>
        </p:blipFill>
        <p:spPr>
          <a:xfrm>
            <a:off x="989635" y="318304"/>
            <a:ext cx="10285388" cy="57689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77A4B-3AEE-7E03-AE31-5829304D3E8F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8011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E15BF6-E1F5-AF6B-892B-A1984051F39F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B97D5-CD01-4ABF-4D2E-FF8B4803B31D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59B5E6-3130-E9A1-C22F-3F01C3436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43" y="653143"/>
            <a:ext cx="7772400" cy="49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32C0-0416-5735-F2DD-ECD2F7B6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9145-C03B-BAA5-845C-19BB2A04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66321-F96F-ABF3-69A4-158BF1334AC4}"/>
              </a:ext>
            </a:extLst>
          </p:cNvPr>
          <p:cNvSpPr/>
          <p:nvPr/>
        </p:nvSpPr>
        <p:spPr>
          <a:xfrm>
            <a:off x="5671649" y="6217249"/>
            <a:ext cx="15856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5794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FA17-991A-7768-EE29-12F199F6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Mainpoint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45747A-A6D7-A5E2-C26B-C86C8F800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8166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46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F17D76-A001-ABBA-798A-1175088A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FE5C4FA-D14E-36DA-8399-6F610E85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9D43-50E3-3D83-8AD9-67ABA32D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Application Architecture</a:t>
            </a:r>
          </a:p>
        </p:txBody>
      </p:sp>
      <p:pic>
        <p:nvPicPr>
          <p:cNvPr id="13" name="Content Placeholder 12" descr="A diagram of a company&#10;&#10;Description automatically generated">
            <a:extLst>
              <a:ext uri="{FF2B5EF4-FFF2-40B4-BE49-F238E27FC236}">
                <a16:creationId xmlns:a16="http://schemas.microsoft.com/office/drawing/2014/main" id="{C7B2EFE3-48D1-8C74-8D4A-165036B9C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30413"/>
            <a:ext cx="8325167" cy="3929992"/>
          </a:xfr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9CBF18-8FF3-1639-CC9A-F62791EE38B8}"/>
              </a:ext>
            </a:extLst>
          </p:cNvPr>
          <p:cNvSpPr/>
          <p:nvPr/>
        </p:nvSpPr>
        <p:spPr>
          <a:xfrm>
            <a:off x="1493406" y="2030413"/>
            <a:ext cx="3679371" cy="4515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02273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D46AD0-E3F2-0EDD-3CBF-8F129F03D6E8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14650-D599-4397-2191-3D65ECD0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461" y="701483"/>
            <a:ext cx="9931078" cy="5455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5DBC8B-805F-1BDE-3B96-56BFD50826A8}"/>
              </a:ext>
            </a:extLst>
          </p:cNvPr>
          <p:cNvSpPr/>
          <p:nvPr/>
        </p:nvSpPr>
        <p:spPr>
          <a:xfrm>
            <a:off x="4377064" y="6217249"/>
            <a:ext cx="41748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Usecase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93222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334E5B-6621-369E-2A97-74385B1A8C53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FC212-47F9-F9DC-8C13-4928AA65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83" y="362401"/>
            <a:ext cx="6923035" cy="5716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316A44-1742-C27D-EE54-81680BCB306E}"/>
              </a:ext>
            </a:extLst>
          </p:cNvPr>
          <p:cNvSpPr/>
          <p:nvPr/>
        </p:nvSpPr>
        <p:spPr>
          <a:xfrm>
            <a:off x="4743289" y="6217249"/>
            <a:ext cx="34424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03515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9CD1B8-614D-F1FF-E069-C36D551FBCF3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B0647-10C9-1C5B-2433-00637720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043" y="138897"/>
            <a:ext cx="8499914" cy="600445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866E59-E83E-A951-8CDF-7AE3EB2A213B}"/>
              </a:ext>
            </a:extLst>
          </p:cNvPr>
          <p:cNvSpPr/>
          <p:nvPr/>
        </p:nvSpPr>
        <p:spPr>
          <a:xfrm>
            <a:off x="4743287" y="6217249"/>
            <a:ext cx="34424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8276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4465-5A70-F429-1DC2-92AC841E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Description: Login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4412ED-25B0-9695-ACF3-0D6DA0E39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70776"/>
              </p:ext>
            </p:extLst>
          </p:nvPr>
        </p:nvGraphicFramePr>
        <p:xfrm>
          <a:off x="321564" y="2281454"/>
          <a:ext cx="11548873" cy="229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39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User Action​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System Response​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1741105">
                <a:tc>
                  <a:txBody>
                    <a:bodyPr/>
                    <a:lstStyle/>
                    <a:p>
                      <a:pPr fontAlgn="base"/>
                      <a:r>
                        <a:rPr lang="en-US" sz="2600">
                          <a:effectLst/>
                        </a:rPr>
                        <a:t>User enters user credentials and press "Sign In" button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verifies user credentials and open menu by user role(in case invalid username or password system shows error message)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C7BCA1-CF67-7595-B516-F20F2AAD8D4D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4B03-15DE-2907-58C6-A082D9694212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6E671-ABBE-CE17-9880-383360E1F66C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86056A08-3DAD-9E70-6BEB-5DEAAD206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54" y="286602"/>
            <a:ext cx="9051492" cy="5888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7C41BA-BA24-2787-F728-278DFD838975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46802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CB96-D54E-6C17-FD97-2B181393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Login Window</a:t>
            </a:r>
          </a:p>
        </p:txBody>
      </p:sp>
      <p:pic>
        <p:nvPicPr>
          <p:cNvPr id="6" name="Content Placeholder 5" descr="A screenshot of a computer login&#10;&#10;Description automatically generated">
            <a:extLst>
              <a:ext uri="{FF2B5EF4-FFF2-40B4-BE49-F238E27FC236}">
                <a16:creationId xmlns:a16="http://schemas.microsoft.com/office/drawing/2014/main" id="{D2836190-EF11-4F43-9C89-1CF234409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901825"/>
            <a:ext cx="6477000" cy="3911600"/>
          </a:xfrm>
        </p:spPr>
      </p:pic>
    </p:spTree>
    <p:extLst>
      <p:ext uri="{BB962C8B-B14F-4D97-AF65-F5344CB8AC3E}">
        <p14:creationId xmlns:p14="http://schemas.microsoft.com/office/powerpoint/2010/main" val="3524684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275</Words>
  <Application>Microsoft Macintosh PowerPoint</Application>
  <PresentationFormat>Widescreen</PresentationFormat>
  <Paragraphs>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Library System Application </vt:lpstr>
      <vt:lpstr>Mainpoint</vt:lpstr>
      <vt:lpstr>Application Architecture</vt:lpstr>
      <vt:lpstr>PowerPoint Presentation</vt:lpstr>
      <vt:lpstr>PowerPoint Presentation</vt:lpstr>
      <vt:lpstr>PowerPoint Presentation</vt:lpstr>
      <vt:lpstr>Usecase Description: Login </vt:lpstr>
      <vt:lpstr>PowerPoint Presentation</vt:lpstr>
      <vt:lpstr>Login Window</vt:lpstr>
      <vt:lpstr>Usecase Description: Add Book </vt:lpstr>
      <vt:lpstr>PowerPoint Presentation</vt:lpstr>
      <vt:lpstr>Add Book Dialog</vt:lpstr>
      <vt:lpstr>Usecase Description: Checkout Book </vt:lpstr>
      <vt:lpstr>PowerPoint Presentation</vt:lpstr>
      <vt:lpstr>PowerPoint Presentation</vt:lpstr>
      <vt:lpstr>Usecase Desciption: Print checkout records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</dc:title>
  <dc:creator>nhinh nguyễn</dc:creator>
  <cp:lastModifiedBy>Khánh Nguyen</cp:lastModifiedBy>
  <cp:revision>9</cp:revision>
  <dcterms:created xsi:type="dcterms:W3CDTF">2023-09-15T19:52:33Z</dcterms:created>
  <dcterms:modified xsi:type="dcterms:W3CDTF">2023-09-16T06:08:48Z</dcterms:modified>
</cp:coreProperties>
</file>