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9" r:id="rId13"/>
    <p:sldId id="290" r:id="rId14"/>
    <p:sldId id="268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73972-3B8C-49F2-9182-EFEC4F95AE9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703729-5FC1-4D48-B811-4872B93B1205}">
      <dgm:prSet/>
      <dgm:spPr/>
      <dgm:t>
        <a:bodyPr/>
        <a:lstStyle/>
        <a:p>
          <a:r>
            <a:rPr lang="en-US" baseline="0"/>
            <a:t>Usecase Diagram</a:t>
          </a:r>
          <a:endParaRPr lang="en-US"/>
        </a:p>
      </dgm:t>
    </dgm:pt>
    <dgm:pt modelId="{490708AA-73EE-4053-B62C-8CCAD78781C1}" type="parTrans" cxnId="{E53E7295-D417-423D-83A9-77DB177FEF22}">
      <dgm:prSet/>
      <dgm:spPr/>
      <dgm:t>
        <a:bodyPr/>
        <a:lstStyle/>
        <a:p>
          <a:endParaRPr lang="en-US"/>
        </a:p>
      </dgm:t>
    </dgm:pt>
    <dgm:pt modelId="{086528CC-F7B4-44D5-B910-0D39C75CE318}" type="sibTrans" cxnId="{E53E7295-D417-423D-83A9-77DB177FEF22}">
      <dgm:prSet/>
      <dgm:spPr/>
      <dgm:t>
        <a:bodyPr/>
        <a:lstStyle/>
        <a:p>
          <a:endParaRPr lang="en-US"/>
        </a:p>
      </dgm:t>
    </dgm:pt>
    <dgm:pt modelId="{C0B0EF29-9D14-4156-BBD5-D12709644C55}">
      <dgm:prSet/>
      <dgm:spPr/>
      <dgm:t>
        <a:bodyPr/>
        <a:lstStyle/>
        <a:p>
          <a:r>
            <a:rPr lang="en-US" baseline="0"/>
            <a:t>Class Diagram</a:t>
          </a:r>
          <a:endParaRPr lang="en-US"/>
        </a:p>
      </dgm:t>
    </dgm:pt>
    <dgm:pt modelId="{C5AF38EA-4BEF-4DB9-96AF-CD4C04FD4903}" type="parTrans" cxnId="{0A28576C-ABC6-425B-BBAB-2302DA9FFE3C}">
      <dgm:prSet/>
      <dgm:spPr/>
      <dgm:t>
        <a:bodyPr/>
        <a:lstStyle/>
        <a:p>
          <a:endParaRPr lang="en-US"/>
        </a:p>
      </dgm:t>
    </dgm:pt>
    <dgm:pt modelId="{B7AFA47F-B61E-41A6-8E6E-BE3B78E9367E}" type="sibTrans" cxnId="{0A28576C-ABC6-425B-BBAB-2302DA9FFE3C}">
      <dgm:prSet/>
      <dgm:spPr/>
      <dgm:t>
        <a:bodyPr/>
        <a:lstStyle/>
        <a:p>
          <a:endParaRPr lang="en-US"/>
        </a:p>
      </dgm:t>
    </dgm:pt>
    <dgm:pt modelId="{F97FAEB6-CA1F-49C8-B5C7-2AF67B7ED3A7}">
      <dgm:prSet/>
      <dgm:spPr/>
      <dgm:t>
        <a:bodyPr/>
        <a:lstStyle/>
        <a:p>
          <a:r>
            <a:rPr lang="en-US" baseline="0"/>
            <a:t>Sequence Diagram</a:t>
          </a:r>
          <a:endParaRPr lang="en-US"/>
        </a:p>
      </dgm:t>
    </dgm:pt>
    <dgm:pt modelId="{CCAC7A88-DEA3-4BE1-A65A-D6B81E7C97A2}" type="parTrans" cxnId="{DED0CAC2-69C8-4182-9DFA-2A8F30AF1AF2}">
      <dgm:prSet/>
      <dgm:spPr/>
      <dgm:t>
        <a:bodyPr/>
        <a:lstStyle/>
        <a:p>
          <a:endParaRPr lang="en-US"/>
        </a:p>
      </dgm:t>
    </dgm:pt>
    <dgm:pt modelId="{D0C8CEF4-63C3-40D1-9F98-CC2061DBDB2A}" type="sibTrans" cxnId="{DED0CAC2-69C8-4182-9DFA-2A8F30AF1AF2}">
      <dgm:prSet/>
      <dgm:spPr/>
      <dgm:t>
        <a:bodyPr/>
        <a:lstStyle/>
        <a:p>
          <a:endParaRPr lang="en-US"/>
        </a:p>
      </dgm:t>
    </dgm:pt>
    <dgm:pt modelId="{AF09F828-0C4B-4F46-B6D5-6E0BEB337646}">
      <dgm:prSet/>
      <dgm:spPr/>
      <dgm:t>
        <a:bodyPr/>
        <a:lstStyle/>
        <a:p>
          <a:r>
            <a:rPr lang="en-US" baseline="0"/>
            <a:t>Demo </a:t>
          </a:r>
          <a:endParaRPr lang="en-US"/>
        </a:p>
      </dgm:t>
    </dgm:pt>
    <dgm:pt modelId="{85129B00-5809-4E91-95E3-EBB77DA915D8}" type="parTrans" cxnId="{D9D6CB2F-BBAE-4938-A229-47F87AC2D590}">
      <dgm:prSet/>
      <dgm:spPr/>
      <dgm:t>
        <a:bodyPr/>
        <a:lstStyle/>
        <a:p>
          <a:endParaRPr lang="en-US"/>
        </a:p>
      </dgm:t>
    </dgm:pt>
    <dgm:pt modelId="{FDB6CA87-5414-4D80-890E-12581AE606C2}" type="sibTrans" cxnId="{D9D6CB2F-BBAE-4938-A229-47F87AC2D590}">
      <dgm:prSet/>
      <dgm:spPr/>
      <dgm:t>
        <a:bodyPr/>
        <a:lstStyle/>
        <a:p>
          <a:endParaRPr lang="en-US"/>
        </a:p>
      </dgm:t>
    </dgm:pt>
    <dgm:pt modelId="{E4707BE7-7EDF-4837-A35B-6A9A917707EA}" type="pres">
      <dgm:prSet presAssocID="{A3B73972-3B8C-49F2-9182-EFEC4F95AE9D}" presName="outerComposite" presStyleCnt="0">
        <dgm:presLayoutVars>
          <dgm:chMax val="5"/>
          <dgm:dir/>
          <dgm:resizeHandles val="exact"/>
        </dgm:presLayoutVars>
      </dgm:prSet>
      <dgm:spPr/>
    </dgm:pt>
    <dgm:pt modelId="{B4B9D4BC-1BF4-44EA-8646-CDDB4565CB2F}" type="pres">
      <dgm:prSet presAssocID="{A3B73972-3B8C-49F2-9182-EFEC4F95AE9D}" presName="dummyMaxCanvas" presStyleCnt="0">
        <dgm:presLayoutVars/>
      </dgm:prSet>
      <dgm:spPr/>
    </dgm:pt>
    <dgm:pt modelId="{C2779C57-EEC1-4CE4-AF65-7F151945A742}" type="pres">
      <dgm:prSet presAssocID="{A3B73972-3B8C-49F2-9182-EFEC4F95AE9D}" presName="FourNodes_1" presStyleLbl="node1" presStyleIdx="0" presStyleCnt="4">
        <dgm:presLayoutVars>
          <dgm:bulletEnabled val="1"/>
        </dgm:presLayoutVars>
      </dgm:prSet>
      <dgm:spPr/>
    </dgm:pt>
    <dgm:pt modelId="{2ABE2EAF-269E-49D9-AC64-286BFABA70BC}" type="pres">
      <dgm:prSet presAssocID="{A3B73972-3B8C-49F2-9182-EFEC4F95AE9D}" presName="FourNodes_2" presStyleLbl="node1" presStyleIdx="1" presStyleCnt="4">
        <dgm:presLayoutVars>
          <dgm:bulletEnabled val="1"/>
        </dgm:presLayoutVars>
      </dgm:prSet>
      <dgm:spPr/>
    </dgm:pt>
    <dgm:pt modelId="{FD3EBF0A-CFBA-4E8F-9E11-F76E14037496}" type="pres">
      <dgm:prSet presAssocID="{A3B73972-3B8C-49F2-9182-EFEC4F95AE9D}" presName="FourNodes_3" presStyleLbl="node1" presStyleIdx="2" presStyleCnt="4">
        <dgm:presLayoutVars>
          <dgm:bulletEnabled val="1"/>
        </dgm:presLayoutVars>
      </dgm:prSet>
      <dgm:spPr/>
    </dgm:pt>
    <dgm:pt modelId="{6199B417-0D6C-4F24-B767-9CC7E89A35A0}" type="pres">
      <dgm:prSet presAssocID="{A3B73972-3B8C-49F2-9182-EFEC4F95AE9D}" presName="FourNodes_4" presStyleLbl="node1" presStyleIdx="3" presStyleCnt="4">
        <dgm:presLayoutVars>
          <dgm:bulletEnabled val="1"/>
        </dgm:presLayoutVars>
      </dgm:prSet>
      <dgm:spPr/>
    </dgm:pt>
    <dgm:pt modelId="{46D3AC0B-090B-44E8-B5DA-ED3649F14CC4}" type="pres">
      <dgm:prSet presAssocID="{A3B73972-3B8C-49F2-9182-EFEC4F95AE9D}" presName="FourConn_1-2" presStyleLbl="fgAccFollowNode1" presStyleIdx="0" presStyleCnt="3">
        <dgm:presLayoutVars>
          <dgm:bulletEnabled val="1"/>
        </dgm:presLayoutVars>
      </dgm:prSet>
      <dgm:spPr/>
    </dgm:pt>
    <dgm:pt modelId="{358B1A01-870F-4CA9-916D-154B0DEDF13D}" type="pres">
      <dgm:prSet presAssocID="{A3B73972-3B8C-49F2-9182-EFEC4F95AE9D}" presName="FourConn_2-3" presStyleLbl="fgAccFollowNode1" presStyleIdx="1" presStyleCnt="3">
        <dgm:presLayoutVars>
          <dgm:bulletEnabled val="1"/>
        </dgm:presLayoutVars>
      </dgm:prSet>
      <dgm:spPr/>
    </dgm:pt>
    <dgm:pt modelId="{925D03D4-D13F-468E-8490-A59C7A5804A1}" type="pres">
      <dgm:prSet presAssocID="{A3B73972-3B8C-49F2-9182-EFEC4F95AE9D}" presName="FourConn_3-4" presStyleLbl="fgAccFollowNode1" presStyleIdx="2" presStyleCnt="3">
        <dgm:presLayoutVars>
          <dgm:bulletEnabled val="1"/>
        </dgm:presLayoutVars>
      </dgm:prSet>
      <dgm:spPr/>
    </dgm:pt>
    <dgm:pt modelId="{193D28C0-205B-4C52-AB3B-F1F20CD3CA60}" type="pres">
      <dgm:prSet presAssocID="{A3B73972-3B8C-49F2-9182-EFEC4F95AE9D}" presName="FourNodes_1_text" presStyleLbl="node1" presStyleIdx="3" presStyleCnt="4">
        <dgm:presLayoutVars>
          <dgm:bulletEnabled val="1"/>
        </dgm:presLayoutVars>
      </dgm:prSet>
      <dgm:spPr/>
    </dgm:pt>
    <dgm:pt modelId="{DE50ACF2-5BD3-435B-A32D-17CF5BCF1D91}" type="pres">
      <dgm:prSet presAssocID="{A3B73972-3B8C-49F2-9182-EFEC4F95AE9D}" presName="FourNodes_2_text" presStyleLbl="node1" presStyleIdx="3" presStyleCnt="4">
        <dgm:presLayoutVars>
          <dgm:bulletEnabled val="1"/>
        </dgm:presLayoutVars>
      </dgm:prSet>
      <dgm:spPr/>
    </dgm:pt>
    <dgm:pt modelId="{872E1480-7344-4E32-A1F5-60BBEE0062F3}" type="pres">
      <dgm:prSet presAssocID="{A3B73972-3B8C-49F2-9182-EFEC4F95AE9D}" presName="FourNodes_3_text" presStyleLbl="node1" presStyleIdx="3" presStyleCnt="4">
        <dgm:presLayoutVars>
          <dgm:bulletEnabled val="1"/>
        </dgm:presLayoutVars>
      </dgm:prSet>
      <dgm:spPr/>
    </dgm:pt>
    <dgm:pt modelId="{38169E5E-F0AB-43A4-A7A3-D5E483705663}" type="pres">
      <dgm:prSet presAssocID="{A3B73972-3B8C-49F2-9182-EFEC4F95AE9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DB9BE0B-0E38-4C1A-B3ED-BF86B804D270}" type="presOf" srcId="{F97FAEB6-CA1F-49C8-B5C7-2AF67B7ED3A7}" destId="{FD3EBF0A-CFBA-4E8F-9E11-F76E14037496}" srcOrd="0" destOrd="0" presId="urn:microsoft.com/office/officeart/2005/8/layout/vProcess5"/>
    <dgm:cxn modelId="{A08A8612-872F-4B1A-A119-B6747E416E7D}" type="presOf" srcId="{086528CC-F7B4-44D5-B910-0D39C75CE318}" destId="{46D3AC0B-090B-44E8-B5DA-ED3649F14CC4}" srcOrd="0" destOrd="0" presId="urn:microsoft.com/office/officeart/2005/8/layout/vProcess5"/>
    <dgm:cxn modelId="{B727EB26-F8E2-4446-A71D-53574B3545EE}" type="presOf" srcId="{3F703729-5FC1-4D48-B811-4872B93B1205}" destId="{193D28C0-205B-4C52-AB3B-F1F20CD3CA60}" srcOrd="1" destOrd="0" presId="urn:microsoft.com/office/officeart/2005/8/layout/vProcess5"/>
    <dgm:cxn modelId="{DBC0DD27-5EF2-4780-80A9-0BFD95C3B3B9}" type="presOf" srcId="{3F703729-5FC1-4D48-B811-4872B93B1205}" destId="{C2779C57-EEC1-4CE4-AF65-7F151945A742}" srcOrd="0" destOrd="0" presId="urn:microsoft.com/office/officeart/2005/8/layout/vProcess5"/>
    <dgm:cxn modelId="{40BB3E2D-1EB7-4110-9A22-F5DCB52AAEDB}" type="presOf" srcId="{C0B0EF29-9D14-4156-BBD5-D12709644C55}" destId="{DE50ACF2-5BD3-435B-A32D-17CF5BCF1D91}" srcOrd="1" destOrd="0" presId="urn:microsoft.com/office/officeart/2005/8/layout/vProcess5"/>
    <dgm:cxn modelId="{D9D6CB2F-BBAE-4938-A229-47F87AC2D590}" srcId="{A3B73972-3B8C-49F2-9182-EFEC4F95AE9D}" destId="{AF09F828-0C4B-4F46-B6D5-6E0BEB337646}" srcOrd="3" destOrd="0" parTransId="{85129B00-5809-4E91-95E3-EBB77DA915D8}" sibTransId="{FDB6CA87-5414-4D80-890E-12581AE606C2}"/>
    <dgm:cxn modelId="{CD323A3C-BF22-4EE9-BA11-D54B3EB1216D}" type="presOf" srcId="{AF09F828-0C4B-4F46-B6D5-6E0BEB337646}" destId="{38169E5E-F0AB-43A4-A7A3-D5E483705663}" srcOrd="1" destOrd="0" presId="urn:microsoft.com/office/officeart/2005/8/layout/vProcess5"/>
    <dgm:cxn modelId="{0A28576C-ABC6-425B-BBAB-2302DA9FFE3C}" srcId="{A3B73972-3B8C-49F2-9182-EFEC4F95AE9D}" destId="{C0B0EF29-9D14-4156-BBD5-D12709644C55}" srcOrd="1" destOrd="0" parTransId="{C5AF38EA-4BEF-4DB9-96AF-CD4C04FD4903}" sibTransId="{B7AFA47F-B61E-41A6-8E6E-BE3B78E9367E}"/>
    <dgm:cxn modelId="{34D42C7D-01FF-4FFD-95B4-3BD63E81C8F2}" type="presOf" srcId="{F97FAEB6-CA1F-49C8-B5C7-2AF67B7ED3A7}" destId="{872E1480-7344-4E32-A1F5-60BBEE0062F3}" srcOrd="1" destOrd="0" presId="urn:microsoft.com/office/officeart/2005/8/layout/vProcess5"/>
    <dgm:cxn modelId="{E53E7295-D417-423D-83A9-77DB177FEF22}" srcId="{A3B73972-3B8C-49F2-9182-EFEC4F95AE9D}" destId="{3F703729-5FC1-4D48-B811-4872B93B1205}" srcOrd="0" destOrd="0" parTransId="{490708AA-73EE-4053-B62C-8CCAD78781C1}" sibTransId="{086528CC-F7B4-44D5-B910-0D39C75CE318}"/>
    <dgm:cxn modelId="{DED0CAC2-69C8-4182-9DFA-2A8F30AF1AF2}" srcId="{A3B73972-3B8C-49F2-9182-EFEC4F95AE9D}" destId="{F97FAEB6-CA1F-49C8-B5C7-2AF67B7ED3A7}" srcOrd="2" destOrd="0" parTransId="{CCAC7A88-DEA3-4BE1-A65A-D6B81E7C97A2}" sibTransId="{D0C8CEF4-63C3-40D1-9F98-CC2061DBDB2A}"/>
    <dgm:cxn modelId="{48BDC0C7-5844-49F3-90EA-BC7C10246BBD}" type="presOf" srcId="{AF09F828-0C4B-4F46-B6D5-6E0BEB337646}" destId="{6199B417-0D6C-4F24-B767-9CC7E89A35A0}" srcOrd="0" destOrd="0" presId="urn:microsoft.com/office/officeart/2005/8/layout/vProcess5"/>
    <dgm:cxn modelId="{A23028E4-0CEF-4F05-AE00-CA346EA6FE44}" type="presOf" srcId="{C0B0EF29-9D14-4156-BBD5-D12709644C55}" destId="{2ABE2EAF-269E-49D9-AC64-286BFABA70BC}" srcOrd="0" destOrd="0" presId="urn:microsoft.com/office/officeart/2005/8/layout/vProcess5"/>
    <dgm:cxn modelId="{EAD690E6-88A9-4BDA-A1EE-94500733CC8D}" type="presOf" srcId="{B7AFA47F-B61E-41A6-8E6E-BE3B78E9367E}" destId="{358B1A01-870F-4CA9-916D-154B0DEDF13D}" srcOrd="0" destOrd="0" presId="urn:microsoft.com/office/officeart/2005/8/layout/vProcess5"/>
    <dgm:cxn modelId="{B6E326ED-9000-4DC0-9337-61F48EBBF495}" type="presOf" srcId="{D0C8CEF4-63C3-40D1-9F98-CC2061DBDB2A}" destId="{925D03D4-D13F-468E-8490-A59C7A5804A1}" srcOrd="0" destOrd="0" presId="urn:microsoft.com/office/officeart/2005/8/layout/vProcess5"/>
    <dgm:cxn modelId="{861A5FFC-8F5B-48DF-85CA-15D1B3D23D95}" type="presOf" srcId="{A3B73972-3B8C-49F2-9182-EFEC4F95AE9D}" destId="{E4707BE7-7EDF-4837-A35B-6A9A917707EA}" srcOrd="0" destOrd="0" presId="urn:microsoft.com/office/officeart/2005/8/layout/vProcess5"/>
    <dgm:cxn modelId="{7902804F-1185-4DFA-A7A8-7D125AEBF034}" type="presParOf" srcId="{E4707BE7-7EDF-4837-A35B-6A9A917707EA}" destId="{B4B9D4BC-1BF4-44EA-8646-CDDB4565CB2F}" srcOrd="0" destOrd="0" presId="urn:microsoft.com/office/officeart/2005/8/layout/vProcess5"/>
    <dgm:cxn modelId="{386E05CE-AF9C-42F0-904D-E63A4255DC25}" type="presParOf" srcId="{E4707BE7-7EDF-4837-A35B-6A9A917707EA}" destId="{C2779C57-EEC1-4CE4-AF65-7F151945A742}" srcOrd="1" destOrd="0" presId="urn:microsoft.com/office/officeart/2005/8/layout/vProcess5"/>
    <dgm:cxn modelId="{F3859E18-F72F-489B-A04E-8F72F997D09F}" type="presParOf" srcId="{E4707BE7-7EDF-4837-A35B-6A9A917707EA}" destId="{2ABE2EAF-269E-49D9-AC64-286BFABA70BC}" srcOrd="2" destOrd="0" presId="urn:microsoft.com/office/officeart/2005/8/layout/vProcess5"/>
    <dgm:cxn modelId="{06A84E6B-8CAF-436E-BEFE-198F15DF4ADC}" type="presParOf" srcId="{E4707BE7-7EDF-4837-A35B-6A9A917707EA}" destId="{FD3EBF0A-CFBA-4E8F-9E11-F76E14037496}" srcOrd="3" destOrd="0" presId="urn:microsoft.com/office/officeart/2005/8/layout/vProcess5"/>
    <dgm:cxn modelId="{F92A43AF-5917-47F7-BFCE-06F315240DB6}" type="presParOf" srcId="{E4707BE7-7EDF-4837-A35B-6A9A917707EA}" destId="{6199B417-0D6C-4F24-B767-9CC7E89A35A0}" srcOrd="4" destOrd="0" presId="urn:microsoft.com/office/officeart/2005/8/layout/vProcess5"/>
    <dgm:cxn modelId="{485C4E04-A0CF-4769-86AD-1A0E19F1D08E}" type="presParOf" srcId="{E4707BE7-7EDF-4837-A35B-6A9A917707EA}" destId="{46D3AC0B-090B-44E8-B5DA-ED3649F14CC4}" srcOrd="5" destOrd="0" presId="urn:microsoft.com/office/officeart/2005/8/layout/vProcess5"/>
    <dgm:cxn modelId="{E52FCB81-088A-454F-A04E-A846CB810D1F}" type="presParOf" srcId="{E4707BE7-7EDF-4837-A35B-6A9A917707EA}" destId="{358B1A01-870F-4CA9-916D-154B0DEDF13D}" srcOrd="6" destOrd="0" presId="urn:microsoft.com/office/officeart/2005/8/layout/vProcess5"/>
    <dgm:cxn modelId="{61B0363B-2DAA-4645-A93B-32F758DDE9B7}" type="presParOf" srcId="{E4707BE7-7EDF-4837-A35B-6A9A917707EA}" destId="{925D03D4-D13F-468E-8490-A59C7A5804A1}" srcOrd="7" destOrd="0" presId="urn:microsoft.com/office/officeart/2005/8/layout/vProcess5"/>
    <dgm:cxn modelId="{1C01BDDE-BA31-4724-8D10-CD2DFE1AF7C4}" type="presParOf" srcId="{E4707BE7-7EDF-4837-A35B-6A9A917707EA}" destId="{193D28C0-205B-4C52-AB3B-F1F20CD3CA60}" srcOrd="8" destOrd="0" presId="urn:microsoft.com/office/officeart/2005/8/layout/vProcess5"/>
    <dgm:cxn modelId="{0FD4AE8C-05BA-455A-BE00-01AD59BC6B22}" type="presParOf" srcId="{E4707BE7-7EDF-4837-A35B-6A9A917707EA}" destId="{DE50ACF2-5BD3-435B-A32D-17CF5BCF1D91}" srcOrd="9" destOrd="0" presId="urn:microsoft.com/office/officeart/2005/8/layout/vProcess5"/>
    <dgm:cxn modelId="{546AD05E-1BE7-441D-81C2-8E0701C97D54}" type="presParOf" srcId="{E4707BE7-7EDF-4837-A35B-6A9A917707EA}" destId="{872E1480-7344-4E32-A1F5-60BBEE0062F3}" srcOrd="10" destOrd="0" presId="urn:microsoft.com/office/officeart/2005/8/layout/vProcess5"/>
    <dgm:cxn modelId="{65332E9E-4CD5-4EAE-9214-1DFE10703685}" type="presParOf" srcId="{E4707BE7-7EDF-4837-A35B-6A9A917707EA}" destId="{38169E5E-F0AB-43A4-A7A3-D5E48370566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79C57-EEC1-4CE4-AF65-7F151945A742}">
      <dsp:nvSpPr>
        <dsp:cNvPr id="0" name=""/>
        <dsp:cNvSpPr/>
      </dsp:nvSpPr>
      <dsp:spPr>
        <a:xfrm>
          <a:off x="0" y="0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Usecase Diagram</a:t>
          </a:r>
          <a:endParaRPr lang="en-US" sz="3600" kern="1200"/>
        </a:p>
      </dsp:txBody>
      <dsp:txXfrm>
        <a:off x="24396" y="24396"/>
        <a:ext cx="7077531" cy="784145"/>
      </dsp:txXfrm>
    </dsp:sp>
    <dsp:sp modelId="{2ABE2EAF-269E-49D9-AC64-286BFABA70BC}">
      <dsp:nvSpPr>
        <dsp:cNvPr id="0" name=""/>
        <dsp:cNvSpPr/>
      </dsp:nvSpPr>
      <dsp:spPr>
        <a:xfrm>
          <a:off x="673912" y="984380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Class Diagram</a:t>
          </a:r>
          <a:endParaRPr lang="en-US" sz="3600" kern="1200"/>
        </a:p>
      </dsp:txBody>
      <dsp:txXfrm>
        <a:off x="698308" y="1008776"/>
        <a:ext cx="6782605" cy="784145"/>
      </dsp:txXfrm>
    </dsp:sp>
    <dsp:sp modelId="{FD3EBF0A-CFBA-4E8F-9E11-F76E14037496}">
      <dsp:nvSpPr>
        <dsp:cNvPr id="0" name=""/>
        <dsp:cNvSpPr/>
      </dsp:nvSpPr>
      <dsp:spPr>
        <a:xfrm>
          <a:off x="1337767" y="1968761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Sequence Diagram</a:t>
          </a:r>
          <a:endParaRPr lang="en-US" sz="3600" kern="1200"/>
        </a:p>
      </dsp:txBody>
      <dsp:txXfrm>
        <a:off x="1362163" y="1993157"/>
        <a:ext cx="6792664" cy="784145"/>
      </dsp:txXfrm>
    </dsp:sp>
    <dsp:sp modelId="{6199B417-0D6C-4F24-B767-9CC7E89A35A0}">
      <dsp:nvSpPr>
        <dsp:cNvPr id="0" name=""/>
        <dsp:cNvSpPr/>
      </dsp:nvSpPr>
      <dsp:spPr>
        <a:xfrm>
          <a:off x="2011680" y="2953142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Demo </a:t>
          </a:r>
          <a:endParaRPr lang="en-US" sz="3600" kern="1200"/>
        </a:p>
      </dsp:txBody>
      <dsp:txXfrm>
        <a:off x="2036076" y="2977538"/>
        <a:ext cx="6782605" cy="784145"/>
      </dsp:txXfrm>
    </dsp:sp>
    <dsp:sp modelId="{46D3AC0B-090B-44E8-B5DA-ED3649F14CC4}">
      <dsp:nvSpPr>
        <dsp:cNvPr id="0" name=""/>
        <dsp:cNvSpPr/>
      </dsp:nvSpPr>
      <dsp:spPr>
        <a:xfrm>
          <a:off x="750531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27127" y="637954"/>
        <a:ext cx="297775" cy="407410"/>
      </dsp:txXfrm>
    </dsp:sp>
    <dsp:sp modelId="{358B1A01-870F-4CA9-916D-154B0DEDF13D}">
      <dsp:nvSpPr>
        <dsp:cNvPr id="0" name=""/>
        <dsp:cNvSpPr/>
      </dsp:nvSpPr>
      <dsp:spPr>
        <a:xfrm>
          <a:off x="8179223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1040" y="1622335"/>
        <a:ext cx="297775" cy="407410"/>
      </dsp:txXfrm>
    </dsp:sp>
    <dsp:sp modelId="{925D03D4-D13F-468E-8490-A59C7A5804A1}">
      <dsp:nvSpPr>
        <dsp:cNvPr id="0" name=""/>
        <dsp:cNvSpPr/>
      </dsp:nvSpPr>
      <dsp:spPr>
        <a:xfrm>
          <a:off x="8843077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4894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16EA1-3DC5-4AD8-85AB-ACEC6E472AD8}" type="datetimeFigureOut">
              <a:rPr lang="en-US" smtClean="0"/>
              <a:t>15/09/202323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7B243-C0CB-4DD6-BE97-2296EBAA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4906B-C7DD-2343-9E32-24DCE4FA6C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4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5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F5FDCC-6AAC-4A08-B9E0-3793AB5E64C3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A2CF1-0EB2-4673-802D-3371233E4A77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4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Rectangle 68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8" name="Straight Connector 70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0CA6C408-1040-3DCE-7D80-48AB09EF6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4" b="1550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D20B9-8996-E7D8-5211-DB242F65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Library System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E4A72-6FAF-4047-79CD-81FBAB7DD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>
            <a:normAutofit/>
          </a:bodyPr>
          <a:lstStyle/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Professor: Bright Gee Varghese R</a:t>
            </a:r>
          </a:p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Students: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Phuong Khanh Nguyen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	 Huy Toan Nguyen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	 Van Nhinh Nguyen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6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49F5E7-20F5-5FFA-0C0E-8A66DB25109B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B699349C-0C22-71DF-DBF4-9B6FF062E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/>
          <a:stretch/>
        </p:blipFill>
        <p:spPr>
          <a:xfrm>
            <a:off x="1875099" y="335667"/>
            <a:ext cx="8474536" cy="56777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28EA92-9D8A-9EC4-6CCB-C964EA6BD76F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73545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64C7C6-0187-E21C-CDBC-CD916463049B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B05CE-BF10-4D78-EB9B-3FDEEEDD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80" y="281441"/>
            <a:ext cx="9295440" cy="5935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636EDE-23C1-EA6F-09D7-E53B912EDB4A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97656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DF9-9E38-C0D3-54F0-825AAF9B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P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rint checkout records of a given library member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D92564-8E2D-80D8-D42A-4DC9D934D004}"/>
              </a:ext>
            </a:extLst>
          </p:cNvPr>
          <p:cNvGraphicFramePr>
            <a:graphicFrameLocks noGrp="1"/>
          </p:cNvGraphicFramePr>
          <p:nvPr/>
        </p:nvGraphicFramePr>
        <p:xfrm>
          <a:off x="319264" y="1748539"/>
          <a:ext cx="11548873" cy="338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7">
                  <a:extLst>
                    <a:ext uri="{9D8B030D-6E8A-4147-A177-3AD203B41FA5}">
                      <a16:colId xmlns:a16="http://schemas.microsoft.com/office/drawing/2014/main" val="3738971022"/>
                    </a:ext>
                  </a:extLst>
                </a:gridCol>
                <a:gridCol w="5745976">
                  <a:extLst>
                    <a:ext uri="{9D8B030D-6E8A-4147-A177-3AD203B41FA5}">
                      <a16:colId xmlns:a16="http://schemas.microsoft.com/office/drawing/2014/main" val="262285819"/>
                    </a:ext>
                  </a:extLst>
                </a:gridCol>
              </a:tblGrid>
              <a:tr h="5506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dirty="0">
                          <a:effectLst/>
                        </a:rPr>
                        <a:t>User Action​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>
                          <a:effectLst/>
                        </a:rPr>
                        <a:t>System Response​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810504626"/>
                  </a:ext>
                </a:extLst>
              </a:tr>
              <a:tr h="950254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enter </a:t>
                      </a:r>
                      <a:r>
                        <a:rPr lang="en-US" sz="2600" dirty="0" err="1">
                          <a:effectLst/>
                        </a:rPr>
                        <a:t>memberId</a:t>
                      </a:r>
                      <a:r>
                        <a:rPr lang="en-US" sz="2600" dirty="0">
                          <a:effectLst/>
                        </a:rPr>
                        <a:t> to search for</a:t>
                      </a: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check if that member exists &amp; populate member details</a:t>
                      </a: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1980685604"/>
                  </a:ext>
                </a:extLst>
              </a:tr>
              <a:tr h="1887849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click “Print” button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looks for all checkout record entries &amp; they appear in the console with aligned columns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174964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BACFD93-FBCF-317C-A04F-829EF696295C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23544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730916-87F4-B65C-A5A7-44A61C3C0D96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AA0E9F-430D-5BF9-7E0B-583533B70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/>
          <a:stretch/>
        </p:blipFill>
        <p:spPr>
          <a:xfrm>
            <a:off x="989635" y="318304"/>
            <a:ext cx="10285388" cy="57689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E77A4B-3AEE-7E03-AE31-5829304D3E8F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88011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E15BF6-E1F5-AF6B-892B-A1984051F39F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A73BB9-0AE6-F005-C188-92B6F06A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81" y="582787"/>
            <a:ext cx="8667838" cy="55346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7B97D5-CD01-4ABF-4D2E-FF8B4803B31D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72493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32C0-0416-5735-F2DD-ECD2F7B6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9145-C03B-BAA5-845C-19BB2A04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66321-F96F-ABF3-69A4-158BF1334AC4}"/>
              </a:ext>
            </a:extLst>
          </p:cNvPr>
          <p:cNvSpPr/>
          <p:nvPr/>
        </p:nvSpPr>
        <p:spPr>
          <a:xfrm>
            <a:off x="5671649" y="6217249"/>
            <a:ext cx="15856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5794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F17D76-A001-ABBA-798A-1175088A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FE5C4FA-D14E-36DA-8399-6F610E85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FA17-991A-7768-EE29-12F199F6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Mainpoint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45747A-A6D7-A5E2-C26B-C86C8F800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351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4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D46AD0-E3F2-0EDD-3CBF-8F129F03D6E8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14650-D599-4397-2191-3D65ECD0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461" y="701483"/>
            <a:ext cx="9931078" cy="54550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5DBC8B-805F-1BDE-3B96-56BFD50826A8}"/>
              </a:ext>
            </a:extLst>
          </p:cNvPr>
          <p:cNvSpPr/>
          <p:nvPr/>
        </p:nvSpPr>
        <p:spPr>
          <a:xfrm>
            <a:off x="4377064" y="6217249"/>
            <a:ext cx="41748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Usecase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93222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334E5B-6621-369E-2A97-74385B1A8C53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FC212-47F9-F9DC-8C13-4928AA65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83" y="362401"/>
            <a:ext cx="6923035" cy="5716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316A44-1742-C27D-EE54-81680BCB306E}"/>
              </a:ext>
            </a:extLst>
          </p:cNvPr>
          <p:cNvSpPr/>
          <p:nvPr/>
        </p:nvSpPr>
        <p:spPr>
          <a:xfrm>
            <a:off x="4743289" y="6217249"/>
            <a:ext cx="34424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03515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9CD1B8-614D-F1FF-E069-C36D551FBCF3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B0647-10C9-1C5B-2433-006377203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043" y="138897"/>
            <a:ext cx="8499914" cy="600445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866E59-E83E-A951-8CDF-7AE3EB2A213B}"/>
              </a:ext>
            </a:extLst>
          </p:cNvPr>
          <p:cNvSpPr/>
          <p:nvPr/>
        </p:nvSpPr>
        <p:spPr>
          <a:xfrm>
            <a:off x="4743287" y="6217249"/>
            <a:ext cx="34424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8276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4465-5A70-F429-1DC2-92AC841E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Login Description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4412ED-25B0-9695-ACF3-0D6DA0E39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70776"/>
              </p:ext>
            </p:extLst>
          </p:nvPr>
        </p:nvGraphicFramePr>
        <p:xfrm>
          <a:off x="321564" y="2281454"/>
          <a:ext cx="11548873" cy="229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7">
                  <a:extLst>
                    <a:ext uri="{9D8B030D-6E8A-4147-A177-3AD203B41FA5}">
                      <a16:colId xmlns:a16="http://schemas.microsoft.com/office/drawing/2014/main" val="3738971022"/>
                    </a:ext>
                  </a:extLst>
                </a:gridCol>
                <a:gridCol w="5745976">
                  <a:extLst>
                    <a:ext uri="{9D8B030D-6E8A-4147-A177-3AD203B41FA5}">
                      <a16:colId xmlns:a16="http://schemas.microsoft.com/office/drawing/2014/main" val="262285819"/>
                    </a:ext>
                  </a:extLst>
                </a:gridCol>
              </a:tblGrid>
              <a:tr h="5539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>
                          <a:effectLst/>
                        </a:rPr>
                        <a:t>User Action​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dirty="0">
                          <a:effectLst/>
                        </a:rPr>
                        <a:t>System Response​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810504626"/>
                  </a:ext>
                </a:extLst>
              </a:tr>
              <a:tr h="1741105">
                <a:tc>
                  <a:txBody>
                    <a:bodyPr/>
                    <a:lstStyle/>
                    <a:p>
                      <a:pPr fontAlgn="base"/>
                      <a:r>
                        <a:rPr lang="en-US" sz="2600">
                          <a:effectLst/>
                        </a:rPr>
                        <a:t>User enters user credentials and press "Sign In" button</a:t>
                      </a: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verifies user credentials and open menu by user role(in case invalid username or password system shows error message)</a:t>
                      </a: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19806856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C7BCA1-CF67-7595-B516-F20F2AAD8D4D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4B03-15DE-2907-58C6-A082D9694212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6E671-ABBE-CE17-9880-383360E1F66C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86056A08-3DAD-9E70-6BEB-5DEAAD206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54" y="286602"/>
            <a:ext cx="9051492" cy="58884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7C41BA-BA24-2787-F728-278DFD838975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46802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E17190-D7B4-7286-329D-9AE80AA09D48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92A63-DC8A-88D5-8D4B-3BEB0851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11" y="1421547"/>
            <a:ext cx="6558578" cy="4014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9C3A3-CFB5-4AA6-B2E3-22F421241E20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8608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F569-65D6-A2F3-AFB7-C985B055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Checkout Book Description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CF1B50C-EA8F-1133-D409-284A60E34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204033"/>
              </p:ext>
            </p:extLst>
          </p:nvPr>
        </p:nvGraphicFramePr>
        <p:xfrm>
          <a:off x="906780" y="1897056"/>
          <a:ext cx="10378441" cy="306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685">
                  <a:extLst>
                    <a:ext uri="{9D8B030D-6E8A-4147-A177-3AD203B41FA5}">
                      <a16:colId xmlns:a16="http://schemas.microsoft.com/office/drawing/2014/main" val="3138249905"/>
                    </a:ext>
                  </a:extLst>
                </a:gridCol>
                <a:gridCol w="5332756">
                  <a:extLst>
                    <a:ext uri="{9D8B030D-6E8A-4147-A177-3AD203B41FA5}">
                      <a16:colId xmlns:a16="http://schemas.microsoft.com/office/drawing/2014/main" val="2553994940"/>
                    </a:ext>
                  </a:extLst>
                </a:gridCol>
              </a:tblGrid>
              <a:tr h="534965">
                <a:tc>
                  <a:txBody>
                    <a:bodyPr/>
                    <a:lstStyle/>
                    <a:p>
                      <a:r>
                        <a:rPr lang="en-US" sz="2400" dirty="0"/>
                        <a:t>User Action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Response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3952563860"/>
                  </a:ext>
                </a:extLst>
              </a:tr>
              <a:tr h="899713">
                <a:tc>
                  <a:txBody>
                    <a:bodyPr/>
                    <a:lstStyle/>
                    <a:p>
                      <a:r>
                        <a:rPr lang="en-US" sz="2400" dirty="0"/>
                        <a:t>User select </a:t>
                      </a:r>
                      <a:r>
                        <a:rPr lang="en-US" sz="2400" dirty="0" err="1"/>
                        <a:t>memberID</a:t>
                      </a:r>
                      <a:r>
                        <a:rPr lang="en-US" sz="2400" dirty="0"/>
                        <a:t> and ISBN in main view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respond with the list of </a:t>
                      </a:r>
                      <a:r>
                        <a:rPr lang="en-US" sz="2400" dirty="0" err="1"/>
                        <a:t>memberID</a:t>
                      </a:r>
                      <a:r>
                        <a:rPr lang="en-US" sz="2400" dirty="0"/>
                        <a:t> and ISBN in screen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1121593986"/>
                  </a:ext>
                </a:extLst>
              </a:tr>
              <a:tr h="1629210">
                <a:tc>
                  <a:txBody>
                    <a:bodyPr/>
                    <a:lstStyle/>
                    <a:p>
                      <a:r>
                        <a:rPr lang="en-US" sz="2400" dirty="0"/>
                        <a:t>User click button “Checkout Book”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validate both member and book copy availability and record the book checkout record and respond with a success message.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25074401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462DB1-ADC3-7485-E4CE-022B25BCB229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241826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213</Words>
  <Application>Microsoft Office PowerPoint</Application>
  <PresentationFormat>Widescreen</PresentationFormat>
  <Paragraphs>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Library System Application </vt:lpstr>
      <vt:lpstr>Mainpoint</vt:lpstr>
      <vt:lpstr>PowerPoint Presentation</vt:lpstr>
      <vt:lpstr>PowerPoint Presentation</vt:lpstr>
      <vt:lpstr>PowerPoint Presentation</vt:lpstr>
      <vt:lpstr>UseCase Login Description </vt:lpstr>
      <vt:lpstr>PowerPoint Presentation</vt:lpstr>
      <vt:lpstr>PowerPoint Presentation</vt:lpstr>
      <vt:lpstr>UseCase Checkout Book Description</vt:lpstr>
      <vt:lpstr>PowerPoint Presentation</vt:lpstr>
      <vt:lpstr>PowerPoint Presentation</vt:lpstr>
      <vt:lpstr>Print checkout records of a given library member</vt:lpstr>
      <vt:lpstr>PowerPoint Presentation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</dc:title>
  <dc:creator>nhinh nguyễn</dc:creator>
  <cp:lastModifiedBy>nhinh nguyễn</cp:lastModifiedBy>
  <cp:revision>6</cp:revision>
  <dcterms:created xsi:type="dcterms:W3CDTF">2023-09-15T19:52:33Z</dcterms:created>
  <dcterms:modified xsi:type="dcterms:W3CDTF">2023-09-16T01:32:36Z</dcterms:modified>
</cp:coreProperties>
</file>