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B00"/>
    <a:srgbClr val="FBC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51" autoAdjust="0"/>
  </p:normalViewPr>
  <p:slideViewPr>
    <p:cSldViewPr snapToGrid="0">
      <p:cViewPr>
        <p:scale>
          <a:sx n="33" d="100"/>
          <a:sy n="33" d="100"/>
        </p:scale>
        <p:origin x="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3C9F-006F-4BB6-8171-CA005136B4C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85F7-565B-41B5-B2BC-F996BA1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7000">
              <a:srgbClr val="8DAADB"/>
            </a:gs>
            <a:gs pos="78000">
              <a:srgbClr val="80A0D7"/>
            </a:gs>
            <a:gs pos="21000">
              <a:srgbClr val="91ACDC"/>
            </a:gs>
            <a:gs pos="0">
              <a:schemeClr val="accent1">
                <a:lumMod val="0"/>
                <a:lumOff val="100000"/>
              </a:schemeClr>
            </a:gs>
            <a:gs pos="96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7B8EE8F-644A-3F34-394A-6EF2D5059DCB}"/>
              </a:ext>
            </a:extLst>
          </p:cNvPr>
          <p:cNvSpPr/>
          <p:nvPr/>
        </p:nvSpPr>
        <p:spPr>
          <a:xfrm>
            <a:off x="409945" y="28835749"/>
            <a:ext cx="10479659" cy="13566923"/>
          </a:xfrm>
          <a:custGeom>
            <a:avLst/>
            <a:gdLst>
              <a:gd name="connsiteX0" fmla="*/ 0 w 10465526"/>
              <a:gd name="connsiteY0" fmla="*/ 0 h 12665348"/>
              <a:gd name="connsiteX1" fmla="*/ 7866788 w 10465526"/>
              <a:gd name="connsiteY1" fmla="*/ 0 h 12665348"/>
              <a:gd name="connsiteX2" fmla="*/ 8092031 w 10465526"/>
              <a:gd name="connsiteY2" fmla="*/ 0 h 12665348"/>
              <a:gd name="connsiteX3" fmla="*/ 8092031 w 10465526"/>
              <a:gd name="connsiteY3" fmla="*/ 11374 h 12665348"/>
              <a:gd name="connsiteX4" fmla="*/ 8132494 w 10465526"/>
              <a:gd name="connsiteY4" fmla="*/ 13418 h 12665348"/>
              <a:gd name="connsiteX5" fmla="*/ 10453722 w 10465526"/>
              <a:gd name="connsiteY5" fmla="*/ 2349426 h 12665348"/>
              <a:gd name="connsiteX6" fmla="*/ 10463336 w 10465526"/>
              <a:gd name="connsiteY6" fmla="*/ 2552480 h 12665348"/>
              <a:gd name="connsiteX7" fmla="*/ 10465525 w 10465526"/>
              <a:gd name="connsiteY7" fmla="*/ 2552480 h 12665348"/>
              <a:gd name="connsiteX8" fmla="*/ 10465525 w 10465526"/>
              <a:gd name="connsiteY8" fmla="*/ 2598716 h 12665348"/>
              <a:gd name="connsiteX9" fmla="*/ 10465526 w 10465526"/>
              <a:gd name="connsiteY9" fmla="*/ 2598736 h 12665348"/>
              <a:gd name="connsiteX10" fmla="*/ 10465525 w 10465526"/>
              <a:gd name="connsiteY10" fmla="*/ 2598756 h 12665348"/>
              <a:gd name="connsiteX11" fmla="*/ 10465525 w 10465526"/>
              <a:gd name="connsiteY11" fmla="*/ 12665348 h 12665348"/>
              <a:gd name="connsiteX12" fmla="*/ 8092031 w 10465526"/>
              <a:gd name="connsiteY12" fmla="*/ 12665348 h 12665348"/>
              <a:gd name="connsiteX13" fmla="*/ 7071184 w 10465526"/>
              <a:gd name="connsiteY13" fmla="*/ 12665348 h 12665348"/>
              <a:gd name="connsiteX14" fmla="*/ 0 w 10465526"/>
              <a:gd name="connsiteY14" fmla="*/ 12665348 h 1266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465526" h="12665348">
                <a:moveTo>
                  <a:pt x="0" y="0"/>
                </a:moveTo>
                <a:lnTo>
                  <a:pt x="7866788" y="0"/>
                </a:lnTo>
                <a:lnTo>
                  <a:pt x="8092031" y="0"/>
                </a:lnTo>
                <a:lnTo>
                  <a:pt x="8092031" y="11374"/>
                </a:lnTo>
                <a:lnTo>
                  <a:pt x="8132494" y="13418"/>
                </a:lnTo>
                <a:cubicBezTo>
                  <a:pt x="9361021" y="138180"/>
                  <a:pt x="10336576" y="1118662"/>
                  <a:pt x="10453722" y="2349426"/>
                </a:cubicBezTo>
                <a:lnTo>
                  <a:pt x="10463336" y="2552480"/>
                </a:lnTo>
                <a:lnTo>
                  <a:pt x="10465525" y="2552480"/>
                </a:lnTo>
                <a:lnTo>
                  <a:pt x="10465525" y="2598716"/>
                </a:lnTo>
                <a:lnTo>
                  <a:pt x="10465526" y="2598736"/>
                </a:lnTo>
                <a:lnTo>
                  <a:pt x="10465525" y="2598756"/>
                </a:lnTo>
                <a:lnTo>
                  <a:pt x="10465525" y="12665348"/>
                </a:lnTo>
                <a:lnTo>
                  <a:pt x="8092031" y="12665348"/>
                </a:lnTo>
                <a:lnTo>
                  <a:pt x="7071184" y="12665348"/>
                </a:lnTo>
                <a:lnTo>
                  <a:pt x="0" y="1266534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F7CD0729-4D04-79A5-21E7-F21C19063059}"/>
              </a:ext>
            </a:extLst>
          </p:cNvPr>
          <p:cNvSpPr/>
          <p:nvPr/>
        </p:nvSpPr>
        <p:spPr>
          <a:xfrm>
            <a:off x="11657761" y="21532118"/>
            <a:ext cx="18388881" cy="114426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B09D008-5079-17E3-1751-4F646BCD469F}"/>
              </a:ext>
            </a:extLst>
          </p:cNvPr>
          <p:cNvSpPr/>
          <p:nvPr/>
        </p:nvSpPr>
        <p:spPr>
          <a:xfrm>
            <a:off x="11659192" y="5556258"/>
            <a:ext cx="18387450" cy="15275374"/>
          </a:xfrm>
          <a:custGeom>
            <a:avLst/>
            <a:gdLst>
              <a:gd name="connsiteX0" fmla="*/ 0 w 18060998"/>
              <a:gd name="connsiteY0" fmla="*/ 0 h 14014177"/>
              <a:gd name="connsiteX1" fmla="*/ 18060998 w 18060998"/>
              <a:gd name="connsiteY1" fmla="*/ 0 h 14014177"/>
              <a:gd name="connsiteX2" fmla="*/ 18060998 w 18060998"/>
              <a:gd name="connsiteY2" fmla="*/ 6235358 h 14014177"/>
              <a:gd name="connsiteX3" fmla="*/ 18045300 w 18060998"/>
              <a:gd name="connsiteY3" fmla="*/ 6235358 h 14014177"/>
              <a:gd name="connsiteX4" fmla="*/ 18053178 w 18060998"/>
              <a:gd name="connsiteY4" fmla="*/ 6286983 h 14014177"/>
              <a:gd name="connsiteX5" fmla="*/ 18060998 w 18060998"/>
              <a:gd name="connsiteY5" fmla="*/ 6441832 h 14014177"/>
              <a:gd name="connsiteX6" fmla="*/ 18060998 w 18060998"/>
              <a:gd name="connsiteY6" fmla="*/ 12499673 h 14014177"/>
              <a:gd name="connsiteX7" fmla="*/ 16546492 w 18060998"/>
              <a:gd name="connsiteY7" fmla="*/ 14014177 h 14014177"/>
              <a:gd name="connsiteX8" fmla="*/ 1514505 w 18060998"/>
              <a:gd name="connsiteY8" fmla="*/ 14014177 h 14014177"/>
              <a:gd name="connsiteX9" fmla="*/ 0 w 18060998"/>
              <a:gd name="connsiteY9" fmla="*/ 12499673 h 14014177"/>
              <a:gd name="connsiteX10" fmla="*/ 0 w 18060998"/>
              <a:gd name="connsiteY10" fmla="*/ 6441832 h 14014177"/>
              <a:gd name="connsiteX11" fmla="*/ 7820 w 18060998"/>
              <a:gd name="connsiteY11" fmla="*/ 6286983 h 14014177"/>
              <a:gd name="connsiteX12" fmla="*/ 15698 w 18060998"/>
              <a:gd name="connsiteY12" fmla="*/ 6235358 h 14014177"/>
              <a:gd name="connsiteX13" fmla="*/ 0 w 18060998"/>
              <a:gd name="connsiteY13" fmla="*/ 6235358 h 1401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060998" h="14014177">
                <a:moveTo>
                  <a:pt x="0" y="0"/>
                </a:moveTo>
                <a:lnTo>
                  <a:pt x="18060998" y="0"/>
                </a:lnTo>
                <a:lnTo>
                  <a:pt x="18060998" y="6235358"/>
                </a:lnTo>
                <a:lnTo>
                  <a:pt x="18045300" y="6235358"/>
                </a:lnTo>
                <a:lnTo>
                  <a:pt x="18053178" y="6286983"/>
                </a:lnTo>
                <a:cubicBezTo>
                  <a:pt x="18058350" y="6337896"/>
                  <a:pt x="18060998" y="6389555"/>
                  <a:pt x="18060998" y="6441832"/>
                </a:cubicBezTo>
                <a:lnTo>
                  <a:pt x="18060998" y="12499673"/>
                </a:lnTo>
                <a:cubicBezTo>
                  <a:pt x="18060998" y="13336109"/>
                  <a:pt x="17382932" y="14014177"/>
                  <a:pt x="16546492" y="14014177"/>
                </a:cubicBezTo>
                <a:lnTo>
                  <a:pt x="1514505" y="14014177"/>
                </a:lnTo>
                <a:cubicBezTo>
                  <a:pt x="678067" y="14014177"/>
                  <a:pt x="0" y="13336109"/>
                  <a:pt x="0" y="12499673"/>
                </a:cubicBezTo>
                <a:lnTo>
                  <a:pt x="0" y="6441832"/>
                </a:lnTo>
                <a:cubicBezTo>
                  <a:pt x="0" y="6389555"/>
                  <a:pt x="2649" y="6337896"/>
                  <a:pt x="7820" y="6286983"/>
                </a:cubicBezTo>
                <a:lnTo>
                  <a:pt x="15698" y="6235358"/>
                </a:lnTo>
                <a:lnTo>
                  <a:pt x="0" y="623535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80DDA1F-10D7-6BCF-21FF-9E66F6CA01C4}"/>
              </a:ext>
            </a:extLst>
          </p:cNvPr>
          <p:cNvGrpSpPr/>
          <p:nvPr/>
        </p:nvGrpSpPr>
        <p:grpSpPr>
          <a:xfrm>
            <a:off x="13246840" y="7013936"/>
            <a:ext cx="9856952" cy="7744186"/>
            <a:chOff x="18258142" y="6539552"/>
            <a:chExt cx="9466777" cy="728369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7458E-18A2-F8D6-AFA9-83A55321F5AD}"/>
                </a:ext>
              </a:extLst>
            </p:cNvPr>
            <p:cNvGrpSpPr/>
            <p:nvPr/>
          </p:nvGrpSpPr>
          <p:grpSpPr>
            <a:xfrm>
              <a:off x="18258142" y="6700065"/>
              <a:ext cx="1208083" cy="914400"/>
              <a:chOff x="4523903" y="2242879"/>
              <a:chExt cx="1208083" cy="914400"/>
            </a:xfrm>
          </p:grpSpPr>
          <p:pic>
            <p:nvPicPr>
              <p:cNvPr id="43" name="Graphic 42" descr="Man">
                <a:extLst>
                  <a:ext uri="{FF2B5EF4-FFF2-40B4-BE49-F238E27FC236}">
                    <a16:creationId xmlns:a16="http://schemas.microsoft.com/office/drawing/2014/main" id="{DF5828ED-5F87-E053-A382-09FC8CE78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23903" y="22428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Direction">
                <a:extLst>
                  <a:ext uri="{FF2B5EF4-FFF2-40B4-BE49-F238E27FC236}">
                    <a16:creationId xmlns:a16="http://schemas.microsoft.com/office/drawing/2014/main" id="{2DA01F5F-0AEE-7D32-3EC9-D66420757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366493">
                <a:off x="5319050" y="2535847"/>
                <a:ext cx="412936" cy="41293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86F234-735D-A5CB-C1D8-1C0A75B80C20}"/>
                </a:ext>
              </a:extLst>
            </p:cNvPr>
            <p:cNvGrpSpPr/>
            <p:nvPr/>
          </p:nvGrpSpPr>
          <p:grpSpPr>
            <a:xfrm>
              <a:off x="21570063" y="7845847"/>
              <a:ext cx="822232" cy="736236"/>
              <a:chOff x="7835824" y="3388661"/>
              <a:chExt cx="822232" cy="736236"/>
            </a:xfrm>
          </p:grpSpPr>
          <p:pic>
            <p:nvPicPr>
              <p:cNvPr id="46" name="Graphic 45" descr="Direction">
                <a:extLst>
                  <a:ext uri="{FF2B5EF4-FFF2-40B4-BE49-F238E27FC236}">
                    <a16:creationId xmlns:a16="http://schemas.microsoft.com/office/drawing/2014/main" id="{D08ADED0-B862-5514-1BCB-17AB0EAB8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8067395">
                <a:off x="8040472" y="3711961"/>
                <a:ext cx="412936" cy="412936"/>
              </a:xfrm>
              <a:prstGeom prst="rect">
                <a:avLst/>
              </a:prstGeom>
            </p:spPr>
          </p:pic>
          <p:pic>
            <p:nvPicPr>
              <p:cNvPr id="47" name="Graphic 46" descr="Direction">
                <a:extLst>
                  <a:ext uri="{FF2B5EF4-FFF2-40B4-BE49-F238E27FC236}">
                    <a16:creationId xmlns:a16="http://schemas.microsoft.com/office/drawing/2014/main" id="{0FFCFD5F-61C9-3D22-EC33-00C585C0E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8995350">
                <a:off x="8040571" y="3388661"/>
                <a:ext cx="412936" cy="41293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6571E7-EC3F-55FD-E92B-C2F58107089F}"/>
                  </a:ext>
                </a:extLst>
              </p:cNvPr>
              <p:cNvSpPr txBox="1"/>
              <p:nvPr/>
            </p:nvSpPr>
            <p:spPr>
              <a:xfrm>
                <a:off x="7835824" y="3620876"/>
                <a:ext cx="822232" cy="28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solidFill>
                      <a:schemeClr val="accent1">
                        <a:lumMod val="50000"/>
                      </a:schemeClr>
                    </a:solidFill>
                  </a:rPr>
                  <a:t>REST API</a:t>
                </a:r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459829-26C9-A987-5D8F-E12B58EE80C1}"/>
                </a:ext>
              </a:extLst>
            </p:cNvPr>
            <p:cNvSpPr/>
            <p:nvPr/>
          </p:nvSpPr>
          <p:spPr>
            <a:xfrm>
              <a:off x="19701537" y="8703406"/>
              <a:ext cx="4401076" cy="5119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6C589B-B914-CE70-CD5C-35E6E3B3D4D2}"/>
                </a:ext>
              </a:extLst>
            </p:cNvPr>
            <p:cNvGrpSpPr/>
            <p:nvPr/>
          </p:nvGrpSpPr>
          <p:grpSpPr>
            <a:xfrm>
              <a:off x="19847989" y="6539552"/>
              <a:ext cx="4401076" cy="1217776"/>
              <a:chOff x="6113750" y="2082366"/>
              <a:chExt cx="4401076" cy="121777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C549DF9-E923-05B9-1E0F-2E81332E74DF}"/>
                  </a:ext>
                </a:extLst>
              </p:cNvPr>
              <p:cNvSpPr/>
              <p:nvPr/>
            </p:nvSpPr>
            <p:spPr>
              <a:xfrm>
                <a:off x="6113750" y="2085070"/>
                <a:ext cx="4401076" cy="1215072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2E4549-B1B1-5862-338C-2E44720D6576}"/>
                  </a:ext>
                </a:extLst>
              </p:cNvPr>
              <p:cNvSpPr txBox="1"/>
              <p:nvPr/>
            </p:nvSpPr>
            <p:spPr>
              <a:xfrm>
                <a:off x="7807719" y="2082366"/>
                <a:ext cx="1200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FRONTENT</a:t>
                </a:r>
              </a:p>
            </p:txBody>
          </p:sp>
        </p:grpSp>
        <p:pic>
          <p:nvPicPr>
            <p:cNvPr id="53" name="Graphic 52" descr="Direction">
              <a:extLst>
                <a:ext uri="{FF2B5EF4-FFF2-40B4-BE49-F238E27FC236}">
                  <a16:creationId xmlns:a16="http://schemas.microsoft.com/office/drawing/2014/main" id="{38B81666-0C11-12C6-51FC-3C2C8119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816879">
              <a:off x="24910555" y="6989049"/>
              <a:ext cx="412936" cy="412936"/>
            </a:xfrm>
            <a:prstGeom prst="rect">
              <a:avLst/>
            </a:prstGeom>
          </p:spPr>
        </p:pic>
        <p:pic>
          <p:nvPicPr>
            <p:cNvPr id="54" name="Graphic 53" descr="Direction">
              <a:extLst>
                <a:ext uri="{FF2B5EF4-FFF2-40B4-BE49-F238E27FC236}">
                  <a16:creationId xmlns:a16="http://schemas.microsoft.com/office/drawing/2014/main" id="{E7F45706-BB60-6822-5229-28F2FAF8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368893">
              <a:off x="24586037" y="6989007"/>
              <a:ext cx="412936" cy="412936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3D383A-DA99-6195-FB7E-A944663A5780}"/>
                </a:ext>
              </a:extLst>
            </p:cNvPr>
            <p:cNvGrpSpPr/>
            <p:nvPr/>
          </p:nvGrpSpPr>
          <p:grpSpPr>
            <a:xfrm>
              <a:off x="25715616" y="6539552"/>
              <a:ext cx="2009303" cy="1215072"/>
              <a:chOff x="11935296" y="2094126"/>
              <a:chExt cx="2009303" cy="121507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5BF8E3B-94F9-2D21-3DE4-14AD1F6AAA6B}"/>
                  </a:ext>
                </a:extLst>
              </p:cNvPr>
              <p:cNvSpPr/>
              <p:nvPr/>
            </p:nvSpPr>
            <p:spPr>
              <a:xfrm>
                <a:off x="11935296" y="2094126"/>
                <a:ext cx="2009303" cy="1215072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91C7368-09C7-56A5-4822-23B1F82DE50E}"/>
                  </a:ext>
                </a:extLst>
              </p:cNvPr>
              <p:cNvSpPr/>
              <p:nvPr/>
            </p:nvSpPr>
            <p:spPr>
              <a:xfrm>
                <a:off x="12160779" y="2506390"/>
                <a:ext cx="1581137" cy="71202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F36280-E22B-2270-A67D-8913D49D0633}"/>
                  </a:ext>
                </a:extLst>
              </p:cNvPr>
              <p:cNvSpPr txBox="1"/>
              <p:nvPr/>
            </p:nvSpPr>
            <p:spPr>
              <a:xfrm>
                <a:off x="12065944" y="2134006"/>
                <a:ext cx="1581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Authentication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55CBA1-5FDA-05D7-EAD4-94AA47ADD83C}"/>
                  </a:ext>
                </a:extLst>
              </p:cNvPr>
              <p:cNvSpPr txBox="1"/>
              <p:nvPr/>
            </p:nvSpPr>
            <p:spPr>
              <a:xfrm>
                <a:off x="12066585" y="2521000"/>
                <a:ext cx="1769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JWT</a:t>
                </a:r>
                <a:br>
                  <a:rPr lang="en-US"/>
                </a:br>
                <a:r>
                  <a:rPr lang="en-US"/>
                  <a:t>(Json web token)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176E343-E386-12BD-9BF0-0E50B117DC1A}"/>
                </a:ext>
              </a:extLst>
            </p:cNvPr>
            <p:cNvGrpSpPr/>
            <p:nvPr/>
          </p:nvGrpSpPr>
          <p:grpSpPr>
            <a:xfrm>
              <a:off x="20100352" y="6911639"/>
              <a:ext cx="4217267" cy="723889"/>
              <a:chOff x="6366113" y="2454453"/>
              <a:chExt cx="4217267" cy="723889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2BB3AA9-0FF2-E8C3-AC67-2E23CF9D129A}"/>
                  </a:ext>
                </a:extLst>
              </p:cNvPr>
              <p:cNvSpPr/>
              <p:nvPr/>
            </p:nvSpPr>
            <p:spPr>
              <a:xfrm>
                <a:off x="6366113" y="2454453"/>
                <a:ext cx="1789408" cy="71506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33EA1653-5D4F-71CA-8661-D0BDC6BF77A6}"/>
                  </a:ext>
                </a:extLst>
              </p:cNvPr>
              <p:cNvSpPr/>
              <p:nvPr/>
            </p:nvSpPr>
            <p:spPr>
              <a:xfrm>
                <a:off x="8516399" y="2466322"/>
                <a:ext cx="1854592" cy="71202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2E3EC1-E1BE-3754-2290-D8C63C229228}"/>
                  </a:ext>
                </a:extLst>
              </p:cNvPr>
              <p:cNvSpPr txBox="1"/>
              <p:nvPr/>
            </p:nvSpPr>
            <p:spPr>
              <a:xfrm>
                <a:off x="6505386" y="2497915"/>
                <a:ext cx="1534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Routing</a:t>
                </a:r>
                <a:br>
                  <a:rPr lang="en-US"/>
                </a:br>
                <a:r>
                  <a:rPr lang="en-US"/>
                  <a:t>(React Router)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482686-485D-914F-4F68-4231A6375E4D}"/>
                  </a:ext>
                </a:extLst>
              </p:cNvPr>
              <p:cNvSpPr txBox="1"/>
              <p:nvPr/>
            </p:nvSpPr>
            <p:spPr>
              <a:xfrm>
                <a:off x="8304009" y="2503080"/>
                <a:ext cx="2279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View</a:t>
                </a:r>
                <a:br>
                  <a:rPr lang="en-US"/>
                </a:br>
                <a:r>
                  <a:rPr lang="en-US"/>
                  <a:t>(React Component)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60415E-A142-C247-B57C-17F999652893}"/>
                </a:ext>
              </a:extLst>
            </p:cNvPr>
            <p:cNvGrpSpPr/>
            <p:nvPr/>
          </p:nvGrpSpPr>
          <p:grpSpPr>
            <a:xfrm>
              <a:off x="19859745" y="8892407"/>
              <a:ext cx="2902669" cy="4858632"/>
              <a:chOff x="6125506" y="4435221"/>
              <a:chExt cx="2902669" cy="4858632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5F946EB-4BEF-A8E7-20EC-34938C36722F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>
                <a:off x="8246193" y="5150281"/>
                <a:ext cx="747" cy="211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EA952B2-9DA3-8CC8-8EF9-BC83E00DD83D}"/>
                  </a:ext>
                </a:extLst>
              </p:cNvPr>
              <p:cNvSpPr/>
              <p:nvPr/>
            </p:nvSpPr>
            <p:spPr>
              <a:xfrm>
                <a:off x="7555083" y="4435221"/>
                <a:ext cx="1383714" cy="71506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EF71B45-F169-FE82-97F0-BD3F2E111545}"/>
                  </a:ext>
                </a:extLst>
              </p:cNvPr>
              <p:cNvSpPr/>
              <p:nvPr/>
            </p:nvSpPr>
            <p:spPr>
              <a:xfrm>
                <a:off x="7555083" y="5361905"/>
                <a:ext cx="1383714" cy="71506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3444526-6278-DEEC-D04B-3172C7DE3D4C}"/>
                  </a:ext>
                </a:extLst>
              </p:cNvPr>
              <p:cNvSpPr/>
              <p:nvPr/>
            </p:nvSpPr>
            <p:spPr>
              <a:xfrm>
                <a:off x="7555083" y="6288589"/>
                <a:ext cx="1383714" cy="71506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149D207-E794-6455-E00E-5F042E654524}"/>
                  </a:ext>
                </a:extLst>
              </p:cNvPr>
              <p:cNvSpPr/>
              <p:nvPr/>
            </p:nvSpPr>
            <p:spPr>
              <a:xfrm>
                <a:off x="7555083" y="7217679"/>
                <a:ext cx="1383714" cy="71506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Magnetic Disk 70">
                <a:extLst>
                  <a:ext uri="{FF2B5EF4-FFF2-40B4-BE49-F238E27FC236}">
                    <a16:creationId xmlns:a16="http://schemas.microsoft.com/office/drawing/2014/main" id="{FC70D3B8-4E93-4E04-5FA8-1EC767A94F6E}"/>
                  </a:ext>
                </a:extLst>
              </p:cNvPr>
              <p:cNvSpPr/>
              <p:nvPr/>
            </p:nvSpPr>
            <p:spPr>
              <a:xfrm>
                <a:off x="7555361" y="8370336"/>
                <a:ext cx="1383714" cy="861222"/>
              </a:xfrm>
              <a:prstGeom prst="flowChartMagneticDisk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80598F-C198-29FF-44D5-53297A2C111C}"/>
                  </a:ext>
                </a:extLst>
              </p:cNvPr>
              <p:cNvSpPr txBox="1"/>
              <p:nvPr/>
            </p:nvSpPr>
            <p:spPr>
              <a:xfrm>
                <a:off x="6125506" y="4448814"/>
                <a:ext cx="1086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BACKEND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B240BD-6919-5C82-22B2-47E16FDAF49F}"/>
                  </a:ext>
                </a:extLst>
              </p:cNvPr>
              <p:cNvSpPr txBox="1"/>
              <p:nvPr/>
            </p:nvSpPr>
            <p:spPr>
              <a:xfrm>
                <a:off x="7635222" y="4592918"/>
                <a:ext cx="1223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Routes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D2C97F0-4695-A270-19D6-3DD5C0702F7E}"/>
                  </a:ext>
                </a:extLst>
              </p:cNvPr>
              <p:cNvSpPr txBox="1"/>
              <p:nvPr/>
            </p:nvSpPr>
            <p:spPr>
              <a:xfrm>
                <a:off x="7519396" y="5517810"/>
                <a:ext cx="1508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/>
                  <a:t>Middlewares</a:t>
                </a:r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01B58B7-34D6-70F4-E06A-B4E932A59767}"/>
                  </a:ext>
                </a:extLst>
              </p:cNvPr>
              <p:cNvSpPr txBox="1"/>
              <p:nvPr/>
            </p:nvSpPr>
            <p:spPr>
              <a:xfrm>
                <a:off x="7574364" y="6463888"/>
                <a:ext cx="1223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Controllers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F6DF8A-6A28-B161-7806-95F5E138DC27}"/>
                  </a:ext>
                </a:extLst>
              </p:cNvPr>
              <p:cNvSpPr txBox="1"/>
              <p:nvPr/>
            </p:nvSpPr>
            <p:spPr>
              <a:xfrm>
                <a:off x="7585762" y="7390543"/>
                <a:ext cx="1223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Models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0D7BC2E-D8C6-409D-B8CC-153D948D03A9}"/>
                  </a:ext>
                </a:extLst>
              </p:cNvPr>
              <p:cNvSpPr txBox="1"/>
              <p:nvPr/>
            </p:nvSpPr>
            <p:spPr>
              <a:xfrm>
                <a:off x="7635221" y="8606214"/>
                <a:ext cx="1303576" cy="687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/>
                  <a:t>mongoDB</a:t>
                </a:r>
                <a:br>
                  <a:rPr lang="en-US"/>
                </a:br>
                <a:r>
                  <a:rPr lang="en-US"/>
                  <a:t>(Database)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0E1277D-B00E-FA4C-DF19-FEDC379B6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45446" y="6084139"/>
                <a:ext cx="747" cy="211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03281F6-3B30-B6F6-CCE7-A8E6DB06A5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44699" y="7008519"/>
                <a:ext cx="747" cy="211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5018006-DFFE-4E6E-C38E-4A4D8BE04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44699" y="8001360"/>
                <a:ext cx="2241" cy="324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E988D915-E1AC-DF7D-963F-2E4BBDFB20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t="27194" r="27134" b="27660"/>
          <a:stretch/>
        </p:blipFill>
        <p:spPr bwMode="auto">
          <a:xfrm>
            <a:off x="12192924" y="15093377"/>
            <a:ext cx="8195487" cy="454102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257F7DD-0642-C756-932C-692BAA148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6829" y="9331529"/>
            <a:ext cx="8439390" cy="454102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0961A4B-CE13-6446-0CF4-88690E50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7071" y="15093376"/>
            <a:ext cx="8459147" cy="454102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A399CB61-A782-F30B-487F-2BBF9CA75C4B}"/>
              </a:ext>
            </a:extLst>
          </p:cNvPr>
          <p:cNvSpPr/>
          <p:nvPr/>
        </p:nvSpPr>
        <p:spPr>
          <a:xfrm>
            <a:off x="3972476" y="1834108"/>
            <a:ext cx="26294799" cy="203251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99340-1DD6-EC1D-C33D-77684E955706}"/>
              </a:ext>
            </a:extLst>
          </p:cNvPr>
          <p:cNvSpPr/>
          <p:nvPr/>
        </p:nvSpPr>
        <p:spPr>
          <a:xfrm>
            <a:off x="4149205" y="0"/>
            <a:ext cx="26118070" cy="1833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26E8FAB-D435-71E9-2D51-C62E213F2A75}"/>
              </a:ext>
            </a:extLst>
          </p:cNvPr>
          <p:cNvSpPr/>
          <p:nvPr/>
        </p:nvSpPr>
        <p:spPr>
          <a:xfrm>
            <a:off x="220633" y="18973796"/>
            <a:ext cx="10765705" cy="8936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33614E-1D21-307B-F8A2-A1677164EC44}"/>
              </a:ext>
            </a:extLst>
          </p:cNvPr>
          <p:cNvSpPr/>
          <p:nvPr/>
        </p:nvSpPr>
        <p:spPr>
          <a:xfrm>
            <a:off x="220633" y="5556258"/>
            <a:ext cx="10968628" cy="12491897"/>
          </a:xfrm>
          <a:custGeom>
            <a:avLst/>
            <a:gdLst>
              <a:gd name="connsiteX0" fmla="*/ 0 w 16670216"/>
              <a:gd name="connsiteY0" fmla="*/ 0 h 20327816"/>
              <a:gd name="connsiteX1" fmla="*/ 11887200 w 16670216"/>
              <a:gd name="connsiteY1" fmla="*/ 0 h 20327816"/>
              <a:gd name="connsiteX2" fmla="*/ 11887200 w 16670216"/>
              <a:gd name="connsiteY2" fmla="*/ 1 h 20327816"/>
              <a:gd name="connsiteX3" fmla="*/ 16670216 w 16670216"/>
              <a:gd name="connsiteY3" fmla="*/ 1 h 20327816"/>
              <a:gd name="connsiteX4" fmla="*/ 16670216 w 16670216"/>
              <a:gd name="connsiteY4" fmla="*/ 15544799 h 20327816"/>
              <a:gd name="connsiteX5" fmla="*/ 16670216 w 16670216"/>
              <a:gd name="connsiteY5" fmla="*/ 15544800 h 20327816"/>
              <a:gd name="connsiteX6" fmla="*/ 16663992 w 16670216"/>
              <a:gd name="connsiteY6" fmla="*/ 15790932 h 20327816"/>
              <a:gd name="connsiteX7" fmla="*/ 11887200 w 16670216"/>
              <a:gd name="connsiteY7" fmla="*/ 20327816 h 20327816"/>
              <a:gd name="connsiteX8" fmla="*/ 0 w 16670216"/>
              <a:gd name="connsiteY8" fmla="*/ 20327816 h 203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70216" h="20327816">
                <a:moveTo>
                  <a:pt x="0" y="0"/>
                </a:moveTo>
                <a:lnTo>
                  <a:pt x="11887200" y="0"/>
                </a:lnTo>
                <a:lnTo>
                  <a:pt x="11887200" y="1"/>
                </a:lnTo>
                <a:lnTo>
                  <a:pt x="16670216" y="1"/>
                </a:lnTo>
                <a:lnTo>
                  <a:pt x="16670216" y="15544799"/>
                </a:lnTo>
                <a:lnTo>
                  <a:pt x="16670216" y="15544800"/>
                </a:lnTo>
                <a:lnTo>
                  <a:pt x="16663992" y="15790932"/>
                </a:lnTo>
                <a:cubicBezTo>
                  <a:pt x="16535888" y="18318134"/>
                  <a:pt x="14446237" y="20327816"/>
                  <a:pt x="11887200" y="20327816"/>
                </a:cubicBezTo>
                <a:lnTo>
                  <a:pt x="0" y="203278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157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EEF18-C556-1428-AE9C-83E680CB4D74}"/>
              </a:ext>
            </a:extLst>
          </p:cNvPr>
          <p:cNvSpPr/>
          <p:nvPr/>
        </p:nvSpPr>
        <p:spPr>
          <a:xfrm>
            <a:off x="-34986" y="3881839"/>
            <a:ext cx="30302261" cy="1033608"/>
          </a:xfrm>
          <a:prstGeom prst="rect">
            <a:avLst/>
          </a:prstGeom>
          <a:solidFill>
            <a:srgbClr val="CCECFF"/>
          </a:solidFill>
          <a:ln>
            <a:solidFill>
              <a:schemeClr val="accent1">
                <a:lumMod val="60000"/>
                <a:lumOff val="40000"/>
                <a:alpha val="5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             Giảng viên hướng dẫn: </a:t>
            </a:r>
            <a:r>
              <a:rPr lang="en-US" sz="3200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ThS. Nguyễn Thị Hương Lan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CA89-8B3A-E4AF-1AC8-83D89CDC56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7" y="23441055"/>
            <a:ext cx="3878612" cy="3878608"/>
          </a:xfrm>
          <a:prstGeom prst="rect">
            <a:avLst/>
          </a:prstGeom>
        </p:spPr>
      </p:pic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2CBD018-79FA-DF5B-24EB-1DED32448A3E}"/>
              </a:ext>
            </a:extLst>
          </p:cNvPr>
          <p:cNvGrpSpPr/>
          <p:nvPr/>
        </p:nvGrpSpPr>
        <p:grpSpPr>
          <a:xfrm>
            <a:off x="3070195" y="20129635"/>
            <a:ext cx="5431782" cy="3311420"/>
            <a:chOff x="3548704" y="20421352"/>
            <a:chExt cx="4474764" cy="272798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C42712-2548-1A5F-A08A-FB78460EBAD4}"/>
                </a:ext>
              </a:extLst>
            </p:cNvPr>
            <p:cNvGrpSpPr/>
            <p:nvPr/>
          </p:nvGrpSpPr>
          <p:grpSpPr>
            <a:xfrm>
              <a:off x="3548704" y="20421352"/>
              <a:ext cx="2172425" cy="2725414"/>
              <a:chOff x="1125724" y="20716538"/>
              <a:chExt cx="2172425" cy="2725414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86B8908-90A6-6B57-4579-226AF6B44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724" y="20716538"/>
                <a:ext cx="2090716" cy="1990724"/>
              </a:xfrm>
              <a:prstGeom prst="rect">
                <a:avLst/>
              </a:prstGeom>
            </p:spPr>
          </p:pic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C121F83E-BB55-B907-5A6A-2A07948253E6}"/>
                  </a:ext>
                </a:extLst>
              </p:cNvPr>
              <p:cNvSpPr txBox="1"/>
              <p:nvPr/>
            </p:nvSpPr>
            <p:spPr>
              <a:xfrm>
                <a:off x="1207403" y="22966309"/>
                <a:ext cx="2090746" cy="4756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spc="279">
                    <a:solidFill>
                      <a:srgbClr val="7030A0"/>
                    </a:solidFill>
                    <a:latin typeface="Poppins Bold" panose="020B0604020202020204" charset="0"/>
                    <a:cs typeface="Poppins Bold" panose="020B0604020202020204" charset="0"/>
                  </a:rPr>
                  <a:t>Redux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5DA550-2D6D-4306-4972-AF00E40E8598}"/>
                </a:ext>
              </a:extLst>
            </p:cNvPr>
            <p:cNvGrpSpPr/>
            <p:nvPr/>
          </p:nvGrpSpPr>
          <p:grpSpPr>
            <a:xfrm>
              <a:off x="5785093" y="20587115"/>
              <a:ext cx="2238375" cy="2562223"/>
              <a:chOff x="3678617" y="20864177"/>
              <a:chExt cx="2238375" cy="256222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429ED5B-F727-D833-9F90-EB0A7E4F7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8617" y="20864177"/>
                <a:ext cx="2238375" cy="2038350"/>
              </a:xfrm>
              <a:prstGeom prst="rect">
                <a:avLst/>
              </a:prstGeom>
            </p:spPr>
          </p:pic>
          <p:sp>
            <p:nvSpPr>
              <p:cNvPr id="34" name="TextBox 22">
                <a:extLst>
                  <a:ext uri="{FF2B5EF4-FFF2-40B4-BE49-F238E27FC236}">
                    <a16:creationId xmlns:a16="http://schemas.microsoft.com/office/drawing/2014/main" id="{F49F3908-D13C-35B8-E4A0-BCE4BC7AEBEE}"/>
                  </a:ext>
                </a:extLst>
              </p:cNvPr>
              <p:cNvSpPr txBox="1"/>
              <p:nvPr/>
            </p:nvSpPr>
            <p:spPr>
              <a:xfrm>
                <a:off x="3748650" y="22950757"/>
                <a:ext cx="2090746" cy="4756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spc="279">
                    <a:solidFill>
                      <a:schemeClr val="accent5">
                        <a:lumMod val="75000"/>
                      </a:schemeClr>
                    </a:solidFill>
                    <a:latin typeface="Poppins Bold" panose="020B0604020202020204" charset="0"/>
                    <a:cs typeface="Poppins Bold" panose="020B0604020202020204" charset="0"/>
                  </a:rPr>
                  <a:t>ReactJS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242A6E3-2050-400B-3751-DA38DB508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44" y="23288478"/>
            <a:ext cx="4138292" cy="4138292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1589A90-C9F7-669D-6831-D3B6DD07A370}"/>
              </a:ext>
            </a:extLst>
          </p:cNvPr>
          <p:cNvSpPr/>
          <p:nvPr/>
        </p:nvSpPr>
        <p:spPr>
          <a:xfrm>
            <a:off x="11657761" y="34144523"/>
            <a:ext cx="18096418" cy="82581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97C1FB-16A0-23CC-14F7-B32E7EA1AA3D}"/>
              </a:ext>
            </a:extLst>
          </p:cNvPr>
          <p:cNvGrpSpPr/>
          <p:nvPr/>
        </p:nvGrpSpPr>
        <p:grpSpPr>
          <a:xfrm>
            <a:off x="0" y="-846"/>
            <a:ext cx="5818638" cy="3866727"/>
            <a:chOff x="-81207" y="-41996"/>
            <a:chExt cx="5818638" cy="38667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0F23BDB-28E5-45A6-068A-C5F7E03289EC}"/>
                </a:ext>
              </a:extLst>
            </p:cNvPr>
            <p:cNvSpPr/>
            <p:nvPr/>
          </p:nvSpPr>
          <p:spPr>
            <a:xfrm>
              <a:off x="-81207" y="-41996"/>
              <a:ext cx="5818638" cy="3866727"/>
            </a:xfrm>
            <a:custGeom>
              <a:avLst/>
              <a:gdLst>
                <a:gd name="connsiteX0" fmla="*/ 1525862 w 6527803"/>
                <a:gd name="connsiteY0" fmla="*/ 0 h 3866727"/>
                <a:gd name="connsiteX1" fmla="*/ 4066127 w 6527803"/>
                <a:gd name="connsiteY1" fmla="*/ 0 h 3866727"/>
                <a:gd name="connsiteX2" fmla="*/ 5548228 w 6527803"/>
                <a:gd name="connsiteY2" fmla="*/ 0 h 3866727"/>
                <a:gd name="connsiteX3" fmla="*/ 6527803 w 6527803"/>
                <a:gd name="connsiteY3" fmla="*/ 0 h 3866727"/>
                <a:gd name="connsiteX4" fmla="*/ 4632761 w 6527803"/>
                <a:gd name="connsiteY4" fmla="*/ 3851947 h 3866727"/>
                <a:gd name="connsiteX5" fmla="*/ 4545303 w 6527803"/>
                <a:gd name="connsiteY5" fmla="*/ 3851947 h 3866727"/>
                <a:gd name="connsiteX6" fmla="*/ 4542636 w 6527803"/>
                <a:gd name="connsiteY6" fmla="*/ 3862189 h 3866727"/>
                <a:gd name="connsiteX7" fmla="*/ 1619253 w 6527803"/>
                <a:gd name="connsiteY7" fmla="*/ 3862189 h 3866727"/>
                <a:gd name="connsiteX8" fmla="*/ 1619253 w 6527803"/>
                <a:gd name="connsiteY8" fmla="*/ 3866727 h 3866727"/>
                <a:gd name="connsiteX9" fmla="*/ 0 w 6527803"/>
                <a:gd name="connsiteY9" fmla="*/ 3866727 h 3866727"/>
                <a:gd name="connsiteX10" fmla="*/ 0 w 6527803"/>
                <a:gd name="connsiteY10" fmla="*/ 4538 h 3866727"/>
                <a:gd name="connsiteX11" fmla="*/ 1524680 w 6527803"/>
                <a:gd name="connsiteY11" fmla="*/ 4538 h 38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27803" h="3866727">
                  <a:moveTo>
                    <a:pt x="1525862" y="0"/>
                  </a:moveTo>
                  <a:lnTo>
                    <a:pt x="4066127" y="0"/>
                  </a:lnTo>
                  <a:lnTo>
                    <a:pt x="5548228" y="0"/>
                  </a:lnTo>
                  <a:lnTo>
                    <a:pt x="6527803" y="0"/>
                  </a:lnTo>
                  <a:lnTo>
                    <a:pt x="4632761" y="3851947"/>
                  </a:lnTo>
                  <a:lnTo>
                    <a:pt x="4545303" y="3851947"/>
                  </a:lnTo>
                  <a:lnTo>
                    <a:pt x="4542636" y="3862189"/>
                  </a:lnTo>
                  <a:lnTo>
                    <a:pt x="1619253" y="3862189"/>
                  </a:lnTo>
                  <a:lnTo>
                    <a:pt x="1619253" y="3866727"/>
                  </a:lnTo>
                  <a:lnTo>
                    <a:pt x="0" y="3866727"/>
                  </a:lnTo>
                  <a:lnTo>
                    <a:pt x="0" y="4538"/>
                  </a:lnTo>
                  <a:lnTo>
                    <a:pt x="1524680" y="4538"/>
                  </a:lnTo>
                  <a:close/>
                </a:path>
              </a:pathLst>
            </a:custGeom>
            <a:solidFill>
              <a:srgbClr val="FFCB00"/>
            </a:solidFill>
            <a:ln>
              <a:solidFill>
                <a:schemeClr val="accent1">
                  <a:lumMod val="75000"/>
                  <a:alpha val="66000"/>
                </a:schemeClr>
              </a:solidFill>
            </a:ln>
            <a:effectLst>
              <a:outerShdw blurRad="393700" dist="165100" algn="ctr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788D2A4-5EF1-2075-9CD8-3D734A35D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49" r="38854" b="34250"/>
            <a:stretch/>
          </p:blipFill>
          <p:spPr>
            <a:xfrm>
              <a:off x="763752" y="674791"/>
              <a:ext cx="3385454" cy="2608685"/>
            </a:xfrm>
            <a:prstGeom prst="snip1Rect">
              <a:avLst>
                <a:gd name="adj" fmla="val 0"/>
              </a:avLst>
            </a:prstGeom>
          </p:spPr>
        </p:pic>
      </p:grpSp>
      <p:sp>
        <p:nvSpPr>
          <p:cNvPr id="121" name="TextBox 16">
            <a:extLst>
              <a:ext uri="{FF2B5EF4-FFF2-40B4-BE49-F238E27FC236}">
                <a16:creationId xmlns:a16="http://schemas.microsoft.com/office/drawing/2014/main" id="{70918421-92DD-AE09-A389-3706F2D2D193}"/>
              </a:ext>
            </a:extLst>
          </p:cNvPr>
          <p:cNvSpPr txBox="1"/>
          <p:nvPr/>
        </p:nvSpPr>
        <p:spPr>
          <a:xfrm>
            <a:off x="8434480" y="94141"/>
            <a:ext cx="18935700" cy="15388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5400">
                <a:solidFill>
                  <a:schemeClr val="bg1"/>
                </a:solidFill>
                <a:latin typeface="Proxima Nova" panose="020B0604020202020204" charset="0"/>
                <a:cs typeface="Arial" panose="020B0604020202020204" pitchFamily="34" charset="0"/>
              </a:rPr>
              <a:t>TRƯỜNG ĐẠI HỌC CÔNG NGHIỆP HÀ NỘI</a:t>
            </a:r>
          </a:p>
          <a:p>
            <a:pPr lvl="0" algn="ctr">
              <a:lnSpc>
                <a:spcPts val="6000"/>
              </a:lnSpc>
            </a:pPr>
            <a:r>
              <a:rPr lang="en-US" sz="5400">
                <a:solidFill>
                  <a:schemeClr val="bg1"/>
                </a:solidFill>
                <a:latin typeface="Proxima Nova" panose="020B0604020202020204" charset="0"/>
                <a:cs typeface="Arial" panose="020B0604020202020204" pitchFamily="34" charset="0"/>
              </a:rPr>
              <a:t>KHOA CÔNG NGHỆ THÔNG TIN </a:t>
            </a:r>
          </a:p>
        </p:txBody>
      </p:sp>
      <p:sp>
        <p:nvSpPr>
          <p:cNvPr id="123" name="TextBox 16">
            <a:extLst>
              <a:ext uri="{FF2B5EF4-FFF2-40B4-BE49-F238E27FC236}">
                <a16:creationId xmlns:a16="http://schemas.microsoft.com/office/drawing/2014/main" id="{1C716C22-04E8-B83D-FE9A-C7016B2678C6}"/>
              </a:ext>
            </a:extLst>
          </p:cNvPr>
          <p:cNvSpPr txBox="1"/>
          <p:nvPr/>
        </p:nvSpPr>
        <p:spPr>
          <a:xfrm>
            <a:off x="6965306" y="2587262"/>
            <a:ext cx="21261801" cy="64120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5000"/>
              </a:lnSpc>
            </a:pPr>
            <a:r>
              <a:rPr lang="en-US" sz="4800" b="1" spc="120">
                <a:solidFill>
                  <a:schemeClr val="tx2">
                    <a:lumMod val="50000"/>
                  </a:schemeClr>
                </a:solidFill>
                <a:latin typeface="Proxima Nova" panose="020B0604020202020204" charset="0"/>
                <a:cs typeface="Arial" panose="020B0604020202020204" pitchFamily="34" charset="0"/>
              </a:rPr>
              <a:t>XÂY DỰNG WEBSITE BÁN KHÓA HỌC ONLINE SỬ DỤNG NodeJS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3E31A17-B261-1B19-D401-179F72C3AE0A}"/>
              </a:ext>
            </a:extLst>
          </p:cNvPr>
          <p:cNvSpPr/>
          <p:nvPr/>
        </p:nvSpPr>
        <p:spPr>
          <a:xfrm>
            <a:off x="2006231" y="5100105"/>
            <a:ext cx="7666330" cy="1450536"/>
          </a:xfrm>
          <a:custGeom>
            <a:avLst/>
            <a:gdLst>
              <a:gd name="connsiteX0" fmla="*/ 707158 w 7666330"/>
              <a:gd name="connsiteY0" fmla="*/ 0 h 1450536"/>
              <a:gd name="connsiteX1" fmla="*/ 3688406 w 7666330"/>
              <a:gd name="connsiteY1" fmla="*/ 0 h 1450536"/>
              <a:gd name="connsiteX2" fmla="*/ 3830910 w 7666330"/>
              <a:gd name="connsiteY2" fmla="*/ 14734 h 1450536"/>
              <a:gd name="connsiteX3" fmla="*/ 3833166 w 7666330"/>
              <a:gd name="connsiteY3" fmla="*/ 15452 h 1450536"/>
              <a:gd name="connsiteX4" fmla="*/ 3835418 w 7666330"/>
              <a:gd name="connsiteY4" fmla="*/ 14734 h 1450536"/>
              <a:gd name="connsiteX5" fmla="*/ 3977926 w 7666330"/>
              <a:gd name="connsiteY5" fmla="*/ 0 h 1450536"/>
              <a:gd name="connsiteX6" fmla="*/ 6959174 w 7666330"/>
              <a:gd name="connsiteY6" fmla="*/ 0 h 1450536"/>
              <a:gd name="connsiteX7" fmla="*/ 7666330 w 7666330"/>
              <a:gd name="connsiteY7" fmla="*/ 725268 h 1450536"/>
              <a:gd name="connsiteX8" fmla="*/ 6959174 w 7666330"/>
              <a:gd name="connsiteY8" fmla="*/ 1450536 h 1450536"/>
              <a:gd name="connsiteX9" fmla="*/ 3977926 w 7666330"/>
              <a:gd name="connsiteY9" fmla="*/ 1450536 h 1450536"/>
              <a:gd name="connsiteX10" fmla="*/ 3835418 w 7666330"/>
              <a:gd name="connsiteY10" fmla="*/ 1435802 h 1450536"/>
              <a:gd name="connsiteX11" fmla="*/ 3833166 w 7666330"/>
              <a:gd name="connsiteY11" fmla="*/ 1435085 h 1450536"/>
              <a:gd name="connsiteX12" fmla="*/ 3830910 w 7666330"/>
              <a:gd name="connsiteY12" fmla="*/ 1435802 h 1450536"/>
              <a:gd name="connsiteX13" fmla="*/ 3688406 w 7666330"/>
              <a:gd name="connsiteY13" fmla="*/ 1450536 h 1450536"/>
              <a:gd name="connsiteX14" fmla="*/ 707158 w 7666330"/>
              <a:gd name="connsiteY14" fmla="*/ 1450536 h 1450536"/>
              <a:gd name="connsiteX15" fmla="*/ 0 w 7666330"/>
              <a:gd name="connsiteY15" fmla="*/ 725268 h 1450536"/>
              <a:gd name="connsiteX16" fmla="*/ 707158 w 7666330"/>
              <a:gd name="connsiteY16" fmla="*/ 0 h 145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6330" h="1450536">
                <a:moveTo>
                  <a:pt x="707158" y="0"/>
                </a:moveTo>
                <a:lnTo>
                  <a:pt x="3688406" y="0"/>
                </a:lnTo>
                <a:cubicBezTo>
                  <a:pt x="3737222" y="0"/>
                  <a:pt x="3784878" y="5074"/>
                  <a:pt x="3830910" y="14734"/>
                </a:cubicBezTo>
                <a:lnTo>
                  <a:pt x="3833166" y="15452"/>
                </a:lnTo>
                <a:lnTo>
                  <a:pt x="3835418" y="14734"/>
                </a:lnTo>
                <a:cubicBezTo>
                  <a:pt x="3881450" y="5074"/>
                  <a:pt x="3929110" y="0"/>
                  <a:pt x="3977926" y="0"/>
                </a:cubicBezTo>
                <a:lnTo>
                  <a:pt x="6959174" y="0"/>
                </a:lnTo>
                <a:cubicBezTo>
                  <a:pt x="7349686" y="0"/>
                  <a:pt x="7666330" y="324692"/>
                  <a:pt x="7666330" y="725268"/>
                </a:cubicBezTo>
                <a:cubicBezTo>
                  <a:pt x="7666330" y="1125844"/>
                  <a:pt x="7349686" y="1450536"/>
                  <a:pt x="6959174" y="1450536"/>
                </a:cubicBezTo>
                <a:lnTo>
                  <a:pt x="3977926" y="1450536"/>
                </a:lnTo>
                <a:cubicBezTo>
                  <a:pt x="3929110" y="1450536"/>
                  <a:pt x="3881450" y="1445463"/>
                  <a:pt x="3835418" y="1435802"/>
                </a:cubicBezTo>
                <a:lnTo>
                  <a:pt x="3833166" y="1435085"/>
                </a:lnTo>
                <a:lnTo>
                  <a:pt x="3830910" y="1435802"/>
                </a:lnTo>
                <a:cubicBezTo>
                  <a:pt x="3784878" y="1445463"/>
                  <a:pt x="3737222" y="1450536"/>
                  <a:pt x="3688406" y="1450536"/>
                </a:cubicBezTo>
                <a:lnTo>
                  <a:pt x="707158" y="1450536"/>
                </a:lnTo>
                <a:cubicBezTo>
                  <a:pt x="316644" y="1450536"/>
                  <a:pt x="0" y="1125844"/>
                  <a:pt x="0" y="725268"/>
                </a:cubicBezTo>
                <a:cubicBezTo>
                  <a:pt x="0" y="324692"/>
                  <a:pt x="316644" y="0"/>
                  <a:pt x="70715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3E46AE84-9E7F-491E-3ABA-7254FE67B133}"/>
              </a:ext>
            </a:extLst>
          </p:cNvPr>
          <p:cNvSpPr txBox="1"/>
          <p:nvPr/>
        </p:nvSpPr>
        <p:spPr>
          <a:xfrm>
            <a:off x="2452193" y="5304567"/>
            <a:ext cx="7032288" cy="95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800" b="1" spc="279">
                <a:solidFill>
                  <a:schemeClr val="bg1"/>
                </a:solidFill>
                <a:latin typeface="Proxima Nova" panose="020B0604020202020204" charset="0"/>
              </a:rPr>
              <a:t>LÝ DO VÀ MỤC TIÊU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EB78F9E-F839-95D7-B291-93AFE925637A}"/>
              </a:ext>
            </a:extLst>
          </p:cNvPr>
          <p:cNvGrpSpPr/>
          <p:nvPr/>
        </p:nvGrpSpPr>
        <p:grpSpPr>
          <a:xfrm>
            <a:off x="409946" y="6890818"/>
            <a:ext cx="971163" cy="5623151"/>
            <a:chOff x="582140" y="6905371"/>
            <a:chExt cx="971163" cy="5623151"/>
          </a:xfrm>
        </p:grpSpPr>
        <p:sp>
          <p:nvSpPr>
            <p:cNvPr id="134" name="TextBox 22">
              <a:extLst>
                <a:ext uri="{FF2B5EF4-FFF2-40B4-BE49-F238E27FC236}">
                  <a16:creationId xmlns:a16="http://schemas.microsoft.com/office/drawing/2014/main" id="{B15BCD7B-BBCF-85E0-C728-EE3E3C678B51}"/>
                </a:ext>
              </a:extLst>
            </p:cNvPr>
            <p:cNvSpPr txBox="1"/>
            <p:nvPr/>
          </p:nvSpPr>
          <p:spPr>
            <a:xfrm rot="16200000">
              <a:off x="-206438" y="8917636"/>
              <a:ext cx="2548320" cy="971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4800" b="1" spc="279">
                  <a:solidFill>
                    <a:schemeClr val="accent1">
                      <a:lumMod val="50000"/>
                    </a:schemeClr>
                  </a:solidFill>
                  <a:latin typeface="Proxima Nova" panose="020B0604020202020204" charset="0"/>
                </a:rPr>
                <a:t>LÝ DO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BE1ED3-880F-56DD-A1AA-6EDEB21D905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403" y="6905371"/>
              <a:ext cx="0" cy="1371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97271B-9A69-9C07-464A-D316F54688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6419" y="11156922"/>
              <a:ext cx="0" cy="1371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4D2ECA8-EF27-27EF-894E-2520EC1B5448}"/>
              </a:ext>
            </a:extLst>
          </p:cNvPr>
          <p:cNvGrpSpPr/>
          <p:nvPr/>
        </p:nvGrpSpPr>
        <p:grpSpPr>
          <a:xfrm>
            <a:off x="1526123" y="12583993"/>
            <a:ext cx="7672633" cy="971163"/>
            <a:chOff x="1436559" y="12982712"/>
            <a:chExt cx="7672633" cy="971163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678A8C2-53E5-E52C-F80F-539E11652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46435" y="13651510"/>
              <a:ext cx="3762757" cy="3990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22">
              <a:extLst>
                <a:ext uri="{FF2B5EF4-FFF2-40B4-BE49-F238E27FC236}">
                  <a16:creationId xmlns:a16="http://schemas.microsoft.com/office/drawing/2014/main" id="{787B1C2E-EE16-6BB5-7FE3-81EECFB16D9D}"/>
                </a:ext>
              </a:extLst>
            </p:cNvPr>
            <p:cNvSpPr txBox="1"/>
            <p:nvPr/>
          </p:nvSpPr>
          <p:spPr>
            <a:xfrm>
              <a:off x="1436559" y="12982712"/>
              <a:ext cx="3486575" cy="971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4800" b="1" spc="279">
                  <a:solidFill>
                    <a:schemeClr val="accent1">
                      <a:lumMod val="50000"/>
                    </a:schemeClr>
                  </a:solidFill>
                  <a:latin typeface="Proxima Nova" panose="020B0604020202020204" charset="0"/>
                </a:rPr>
                <a:t>MỤC TIÊU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9AA46E4-9EEA-8C02-A6D5-AEAA799F9C4A}"/>
              </a:ext>
            </a:extLst>
          </p:cNvPr>
          <p:cNvGrpSpPr/>
          <p:nvPr/>
        </p:nvGrpSpPr>
        <p:grpSpPr>
          <a:xfrm>
            <a:off x="13286307" y="5096651"/>
            <a:ext cx="7666330" cy="1450536"/>
            <a:chOff x="13286307" y="5096651"/>
            <a:chExt cx="7666330" cy="1450536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43EB39B-5CA5-B448-3460-5BF4B7F70D63}"/>
                </a:ext>
              </a:extLst>
            </p:cNvPr>
            <p:cNvSpPr/>
            <p:nvPr/>
          </p:nvSpPr>
          <p:spPr>
            <a:xfrm>
              <a:off x="13286307" y="5096651"/>
              <a:ext cx="7666330" cy="1450536"/>
            </a:xfrm>
            <a:custGeom>
              <a:avLst/>
              <a:gdLst>
                <a:gd name="connsiteX0" fmla="*/ 707158 w 7666330"/>
                <a:gd name="connsiteY0" fmla="*/ 0 h 1450536"/>
                <a:gd name="connsiteX1" fmla="*/ 3688406 w 7666330"/>
                <a:gd name="connsiteY1" fmla="*/ 0 h 1450536"/>
                <a:gd name="connsiteX2" fmla="*/ 3830910 w 7666330"/>
                <a:gd name="connsiteY2" fmla="*/ 14734 h 1450536"/>
                <a:gd name="connsiteX3" fmla="*/ 3833166 w 7666330"/>
                <a:gd name="connsiteY3" fmla="*/ 15452 h 1450536"/>
                <a:gd name="connsiteX4" fmla="*/ 3835418 w 7666330"/>
                <a:gd name="connsiteY4" fmla="*/ 14734 h 1450536"/>
                <a:gd name="connsiteX5" fmla="*/ 3977926 w 7666330"/>
                <a:gd name="connsiteY5" fmla="*/ 0 h 1450536"/>
                <a:gd name="connsiteX6" fmla="*/ 6959174 w 7666330"/>
                <a:gd name="connsiteY6" fmla="*/ 0 h 1450536"/>
                <a:gd name="connsiteX7" fmla="*/ 7666330 w 7666330"/>
                <a:gd name="connsiteY7" fmla="*/ 725268 h 1450536"/>
                <a:gd name="connsiteX8" fmla="*/ 6959174 w 7666330"/>
                <a:gd name="connsiteY8" fmla="*/ 1450536 h 1450536"/>
                <a:gd name="connsiteX9" fmla="*/ 3977926 w 7666330"/>
                <a:gd name="connsiteY9" fmla="*/ 1450536 h 1450536"/>
                <a:gd name="connsiteX10" fmla="*/ 3835418 w 7666330"/>
                <a:gd name="connsiteY10" fmla="*/ 1435802 h 1450536"/>
                <a:gd name="connsiteX11" fmla="*/ 3833166 w 7666330"/>
                <a:gd name="connsiteY11" fmla="*/ 1435085 h 1450536"/>
                <a:gd name="connsiteX12" fmla="*/ 3830910 w 7666330"/>
                <a:gd name="connsiteY12" fmla="*/ 1435802 h 1450536"/>
                <a:gd name="connsiteX13" fmla="*/ 3688406 w 7666330"/>
                <a:gd name="connsiteY13" fmla="*/ 1450536 h 1450536"/>
                <a:gd name="connsiteX14" fmla="*/ 707158 w 7666330"/>
                <a:gd name="connsiteY14" fmla="*/ 1450536 h 1450536"/>
                <a:gd name="connsiteX15" fmla="*/ 0 w 7666330"/>
                <a:gd name="connsiteY15" fmla="*/ 725268 h 1450536"/>
                <a:gd name="connsiteX16" fmla="*/ 707158 w 7666330"/>
                <a:gd name="connsiteY16" fmla="*/ 0 h 14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66330" h="1450536">
                  <a:moveTo>
                    <a:pt x="707158" y="0"/>
                  </a:moveTo>
                  <a:lnTo>
                    <a:pt x="3688406" y="0"/>
                  </a:lnTo>
                  <a:cubicBezTo>
                    <a:pt x="3737222" y="0"/>
                    <a:pt x="3784878" y="5074"/>
                    <a:pt x="3830910" y="14734"/>
                  </a:cubicBezTo>
                  <a:lnTo>
                    <a:pt x="3833166" y="15452"/>
                  </a:lnTo>
                  <a:lnTo>
                    <a:pt x="3835418" y="14734"/>
                  </a:lnTo>
                  <a:cubicBezTo>
                    <a:pt x="3881450" y="5074"/>
                    <a:pt x="3929110" y="0"/>
                    <a:pt x="3977926" y="0"/>
                  </a:cubicBezTo>
                  <a:lnTo>
                    <a:pt x="6959174" y="0"/>
                  </a:lnTo>
                  <a:cubicBezTo>
                    <a:pt x="7349686" y="0"/>
                    <a:pt x="7666330" y="324692"/>
                    <a:pt x="7666330" y="725268"/>
                  </a:cubicBezTo>
                  <a:cubicBezTo>
                    <a:pt x="7666330" y="1125844"/>
                    <a:pt x="7349686" y="1450536"/>
                    <a:pt x="6959174" y="1450536"/>
                  </a:cubicBezTo>
                  <a:lnTo>
                    <a:pt x="3977926" y="1450536"/>
                  </a:lnTo>
                  <a:cubicBezTo>
                    <a:pt x="3929110" y="1450536"/>
                    <a:pt x="3881450" y="1445463"/>
                    <a:pt x="3835418" y="1435802"/>
                  </a:cubicBezTo>
                  <a:lnTo>
                    <a:pt x="3833166" y="1435085"/>
                  </a:lnTo>
                  <a:lnTo>
                    <a:pt x="3830910" y="1435802"/>
                  </a:lnTo>
                  <a:cubicBezTo>
                    <a:pt x="3784878" y="1445463"/>
                    <a:pt x="3737222" y="1450536"/>
                    <a:pt x="3688406" y="1450536"/>
                  </a:cubicBezTo>
                  <a:lnTo>
                    <a:pt x="707158" y="1450536"/>
                  </a:lnTo>
                  <a:cubicBezTo>
                    <a:pt x="316644" y="1450536"/>
                    <a:pt x="0" y="1125844"/>
                    <a:pt x="0" y="725268"/>
                  </a:cubicBezTo>
                  <a:cubicBezTo>
                    <a:pt x="0" y="324692"/>
                    <a:pt x="316644" y="0"/>
                    <a:pt x="70715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45461C53-4B77-00C2-C799-1E576761C8D0}"/>
                </a:ext>
              </a:extLst>
            </p:cNvPr>
            <p:cNvSpPr txBox="1"/>
            <p:nvPr/>
          </p:nvSpPr>
          <p:spPr>
            <a:xfrm>
              <a:off x="15576379" y="5263307"/>
              <a:ext cx="3745776" cy="971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4800" b="1" spc="279">
                  <a:solidFill>
                    <a:schemeClr val="bg1"/>
                  </a:solidFill>
                  <a:latin typeface="Proxima Nova" panose="020B0604020202020204" charset="0"/>
                </a:rPr>
                <a:t>THIẾT KẾ</a:t>
              </a:r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1BD370DD-EF3E-BB68-28AF-3CEA2B976170}"/>
              </a:ext>
            </a:extLst>
          </p:cNvPr>
          <p:cNvSpPr/>
          <p:nvPr/>
        </p:nvSpPr>
        <p:spPr>
          <a:xfrm>
            <a:off x="2011284" y="18564649"/>
            <a:ext cx="7666330" cy="1450536"/>
          </a:xfrm>
          <a:custGeom>
            <a:avLst/>
            <a:gdLst>
              <a:gd name="connsiteX0" fmla="*/ 707158 w 7666330"/>
              <a:gd name="connsiteY0" fmla="*/ 0 h 1450536"/>
              <a:gd name="connsiteX1" fmla="*/ 3688406 w 7666330"/>
              <a:gd name="connsiteY1" fmla="*/ 0 h 1450536"/>
              <a:gd name="connsiteX2" fmla="*/ 3830910 w 7666330"/>
              <a:gd name="connsiteY2" fmla="*/ 14734 h 1450536"/>
              <a:gd name="connsiteX3" fmla="*/ 3833166 w 7666330"/>
              <a:gd name="connsiteY3" fmla="*/ 15452 h 1450536"/>
              <a:gd name="connsiteX4" fmla="*/ 3835418 w 7666330"/>
              <a:gd name="connsiteY4" fmla="*/ 14734 h 1450536"/>
              <a:gd name="connsiteX5" fmla="*/ 3977926 w 7666330"/>
              <a:gd name="connsiteY5" fmla="*/ 0 h 1450536"/>
              <a:gd name="connsiteX6" fmla="*/ 6959174 w 7666330"/>
              <a:gd name="connsiteY6" fmla="*/ 0 h 1450536"/>
              <a:gd name="connsiteX7" fmla="*/ 7666330 w 7666330"/>
              <a:gd name="connsiteY7" fmla="*/ 725268 h 1450536"/>
              <a:gd name="connsiteX8" fmla="*/ 6959174 w 7666330"/>
              <a:gd name="connsiteY8" fmla="*/ 1450536 h 1450536"/>
              <a:gd name="connsiteX9" fmla="*/ 3977926 w 7666330"/>
              <a:gd name="connsiteY9" fmla="*/ 1450536 h 1450536"/>
              <a:gd name="connsiteX10" fmla="*/ 3835418 w 7666330"/>
              <a:gd name="connsiteY10" fmla="*/ 1435802 h 1450536"/>
              <a:gd name="connsiteX11" fmla="*/ 3833166 w 7666330"/>
              <a:gd name="connsiteY11" fmla="*/ 1435085 h 1450536"/>
              <a:gd name="connsiteX12" fmla="*/ 3830910 w 7666330"/>
              <a:gd name="connsiteY12" fmla="*/ 1435802 h 1450536"/>
              <a:gd name="connsiteX13" fmla="*/ 3688406 w 7666330"/>
              <a:gd name="connsiteY13" fmla="*/ 1450536 h 1450536"/>
              <a:gd name="connsiteX14" fmla="*/ 707158 w 7666330"/>
              <a:gd name="connsiteY14" fmla="*/ 1450536 h 1450536"/>
              <a:gd name="connsiteX15" fmla="*/ 0 w 7666330"/>
              <a:gd name="connsiteY15" fmla="*/ 725268 h 1450536"/>
              <a:gd name="connsiteX16" fmla="*/ 707158 w 7666330"/>
              <a:gd name="connsiteY16" fmla="*/ 0 h 145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6330" h="1450536">
                <a:moveTo>
                  <a:pt x="707158" y="0"/>
                </a:moveTo>
                <a:lnTo>
                  <a:pt x="3688406" y="0"/>
                </a:lnTo>
                <a:cubicBezTo>
                  <a:pt x="3737222" y="0"/>
                  <a:pt x="3784878" y="5074"/>
                  <a:pt x="3830910" y="14734"/>
                </a:cubicBezTo>
                <a:lnTo>
                  <a:pt x="3833166" y="15452"/>
                </a:lnTo>
                <a:lnTo>
                  <a:pt x="3835418" y="14734"/>
                </a:lnTo>
                <a:cubicBezTo>
                  <a:pt x="3881450" y="5074"/>
                  <a:pt x="3929110" y="0"/>
                  <a:pt x="3977926" y="0"/>
                </a:cubicBezTo>
                <a:lnTo>
                  <a:pt x="6959174" y="0"/>
                </a:lnTo>
                <a:cubicBezTo>
                  <a:pt x="7349686" y="0"/>
                  <a:pt x="7666330" y="324692"/>
                  <a:pt x="7666330" y="725268"/>
                </a:cubicBezTo>
                <a:cubicBezTo>
                  <a:pt x="7666330" y="1125844"/>
                  <a:pt x="7349686" y="1450536"/>
                  <a:pt x="6959174" y="1450536"/>
                </a:cubicBezTo>
                <a:lnTo>
                  <a:pt x="3977926" y="1450536"/>
                </a:lnTo>
                <a:cubicBezTo>
                  <a:pt x="3929110" y="1450536"/>
                  <a:pt x="3881450" y="1445463"/>
                  <a:pt x="3835418" y="1435802"/>
                </a:cubicBezTo>
                <a:lnTo>
                  <a:pt x="3833166" y="1435085"/>
                </a:lnTo>
                <a:lnTo>
                  <a:pt x="3830910" y="1435802"/>
                </a:lnTo>
                <a:cubicBezTo>
                  <a:pt x="3784878" y="1445463"/>
                  <a:pt x="3737222" y="1450536"/>
                  <a:pt x="3688406" y="1450536"/>
                </a:cubicBezTo>
                <a:lnTo>
                  <a:pt x="707158" y="1450536"/>
                </a:lnTo>
                <a:cubicBezTo>
                  <a:pt x="316644" y="1450536"/>
                  <a:pt x="0" y="1125844"/>
                  <a:pt x="0" y="725268"/>
                </a:cubicBezTo>
                <a:cubicBezTo>
                  <a:pt x="0" y="324692"/>
                  <a:pt x="316644" y="0"/>
                  <a:pt x="70715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A5270232-61FD-3EF7-36AE-148CE813CD13}"/>
              </a:ext>
            </a:extLst>
          </p:cNvPr>
          <p:cNvSpPr txBox="1"/>
          <p:nvPr/>
        </p:nvSpPr>
        <p:spPr>
          <a:xfrm>
            <a:off x="3564419" y="18732822"/>
            <a:ext cx="4807836" cy="9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800" b="1" spc="279">
                <a:solidFill>
                  <a:schemeClr val="bg1"/>
                </a:solidFill>
                <a:latin typeface="Proxima Nova" panose="020B0604020202020204" charset="0"/>
              </a:rPr>
              <a:t>CÔNG NGHỆ</a:t>
            </a: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77CF2574-1976-227F-744E-8976D7454627}"/>
              </a:ext>
            </a:extLst>
          </p:cNvPr>
          <p:cNvSpPr txBox="1"/>
          <p:nvPr/>
        </p:nvSpPr>
        <p:spPr>
          <a:xfrm>
            <a:off x="1227869" y="7222728"/>
            <a:ext cx="9275757" cy="3271537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endParaRPr lang="en-US" sz="4000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4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200000"/>
              </a:lnSpc>
            </a:pPr>
            <a:r>
              <a:rPr lang="en-US" sz="4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vi-VN" sz="4000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4000" b="1" spc="279">
              <a:solidFill>
                <a:schemeClr val="accent1">
                  <a:lumMod val="50000"/>
                </a:schemeClr>
              </a:solidFill>
              <a:latin typeface="Proxima Nova" panose="020B0604020202020204" charset="0"/>
            </a:endParaRPr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BD910E34-E545-EB18-15AE-5FCC6A69B390}"/>
              </a:ext>
            </a:extLst>
          </p:cNvPr>
          <p:cNvSpPr txBox="1"/>
          <p:nvPr/>
        </p:nvSpPr>
        <p:spPr>
          <a:xfrm>
            <a:off x="2386642" y="8852103"/>
            <a:ext cx="6656126" cy="9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4800" b="1" spc="279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FC90476A-F1FD-E666-8F53-B2B2EF900234}"/>
              </a:ext>
            </a:extLst>
          </p:cNvPr>
          <p:cNvSpPr txBox="1"/>
          <p:nvPr/>
        </p:nvSpPr>
        <p:spPr>
          <a:xfrm>
            <a:off x="1526123" y="7929455"/>
            <a:ext cx="10983670" cy="3479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Tiềm năng thị trường lớn</a:t>
            </a:r>
          </a:p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Tiện ích và linh hoạt cho học viên</a:t>
            </a:r>
          </a:p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Khả năng mở rộng và phát triển dài hạn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A56126E-2EA1-B92F-A0C2-5FE4CFD1D379}"/>
              </a:ext>
            </a:extLst>
          </p:cNvPr>
          <p:cNvSpPr txBox="1"/>
          <p:nvPr/>
        </p:nvSpPr>
        <p:spPr>
          <a:xfrm>
            <a:off x="1317086" y="13674435"/>
            <a:ext cx="8775722" cy="3479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Cung cấp nền tảng học tập tiện lợi</a:t>
            </a:r>
          </a:p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Đa dạng hóa nội dung</a:t>
            </a:r>
          </a:p>
          <a:p>
            <a:pPr marL="514350" lvl="0" indent="-514350" algn="l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Tối ưu trải nghiệm người dùng</a:t>
            </a:r>
          </a:p>
        </p:txBody>
      </p:sp>
      <p:sp>
        <p:nvSpPr>
          <p:cNvPr id="171" name="TextBox 22">
            <a:extLst>
              <a:ext uri="{FF2B5EF4-FFF2-40B4-BE49-F238E27FC236}">
                <a16:creationId xmlns:a16="http://schemas.microsoft.com/office/drawing/2014/main" id="{5A87D356-A43B-E490-B2CB-999BCE53905A}"/>
              </a:ext>
            </a:extLst>
          </p:cNvPr>
          <p:cNvSpPr txBox="1"/>
          <p:nvPr/>
        </p:nvSpPr>
        <p:spPr>
          <a:xfrm>
            <a:off x="19184947" y="4088513"/>
            <a:ext cx="12169915" cy="647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Sinh viên thực hiện: </a:t>
            </a:r>
            <a:r>
              <a:rPr lang="en-US" sz="3200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Dương Quốc Khánh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8B05D7-F2EF-8FB3-8810-6AE14667466E}"/>
              </a:ext>
            </a:extLst>
          </p:cNvPr>
          <p:cNvGrpSpPr/>
          <p:nvPr/>
        </p:nvGrpSpPr>
        <p:grpSpPr>
          <a:xfrm>
            <a:off x="13722882" y="23099018"/>
            <a:ext cx="15133557" cy="9762062"/>
            <a:chOff x="987127" y="2539251"/>
            <a:chExt cx="9881901" cy="6374426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55D52B5A-70BF-4C6E-9836-F8B930EEF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7127" y="2539251"/>
              <a:ext cx="5169572" cy="292607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5D9ACC6B-FFE2-83AC-0F97-4835A1C64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18942" y="3072735"/>
              <a:ext cx="5750086" cy="326888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258284F2-3727-CAB8-F230-ECF8A178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49742" y="5264039"/>
              <a:ext cx="6416466" cy="3649638"/>
            </a:xfrm>
            <a:prstGeom prst="rect">
              <a:avLst/>
            </a:prstGeom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EDE4FF2-8CE7-04B5-752B-A7EF08B22A40}"/>
              </a:ext>
            </a:extLst>
          </p:cNvPr>
          <p:cNvGrpSpPr/>
          <p:nvPr/>
        </p:nvGrpSpPr>
        <p:grpSpPr>
          <a:xfrm>
            <a:off x="13570722" y="21126049"/>
            <a:ext cx="7666330" cy="1450536"/>
            <a:chOff x="13286307" y="5096651"/>
            <a:chExt cx="7666330" cy="1450536"/>
          </a:xfrm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F25CEA9-FD54-3375-6BF3-F686D8847CD5}"/>
                </a:ext>
              </a:extLst>
            </p:cNvPr>
            <p:cNvSpPr/>
            <p:nvPr/>
          </p:nvSpPr>
          <p:spPr>
            <a:xfrm>
              <a:off x="13286307" y="5096651"/>
              <a:ext cx="7666330" cy="1450536"/>
            </a:xfrm>
            <a:custGeom>
              <a:avLst/>
              <a:gdLst>
                <a:gd name="connsiteX0" fmla="*/ 707158 w 7666330"/>
                <a:gd name="connsiteY0" fmla="*/ 0 h 1450536"/>
                <a:gd name="connsiteX1" fmla="*/ 3688406 w 7666330"/>
                <a:gd name="connsiteY1" fmla="*/ 0 h 1450536"/>
                <a:gd name="connsiteX2" fmla="*/ 3830910 w 7666330"/>
                <a:gd name="connsiteY2" fmla="*/ 14734 h 1450536"/>
                <a:gd name="connsiteX3" fmla="*/ 3833166 w 7666330"/>
                <a:gd name="connsiteY3" fmla="*/ 15452 h 1450536"/>
                <a:gd name="connsiteX4" fmla="*/ 3835418 w 7666330"/>
                <a:gd name="connsiteY4" fmla="*/ 14734 h 1450536"/>
                <a:gd name="connsiteX5" fmla="*/ 3977926 w 7666330"/>
                <a:gd name="connsiteY5" fmla="*/ 0 h 1450536"/>
                <a:gd name="connsiteX6" fmla="*/ 6959174 w 7666330"/>
                <a:gd name="connsiteY6" fmla="*/ 0 h 1450536"/>
                <a:gd name="connsiteX7" fmla="*/ 7666330 w 7666330"/>
                <a:gd name="connsiteY7" fmla="*/ 725268 h 1450536"/>
                <a:gd name="connsiteX8" fmla="*/ 6959174 w 7666330"/>
                <a:gd name="connsiteY8" fmla="*/ 1450536 h 1450536"/>
                <a:gd name="connsiteX9" fmla="*/ 3977926 w 7666330"/>
                <a:gd name="connsiteY9" fmla="*/ 1450536 h 1450536"/>
                <a:gd name="connsiteX10" fmla="*/ 3835418 w 7666330"/>
                <a:gd name="connsiteY10" fmla="*/ 1435802 h 1450536"/>
                <a:gd name="connsiteX11" fmla="*/ 3833166 w 7666330"/>
                <a:gd name="connsiteY11" fmla="*/ 1435085 h 1450536"/>
                <a:gd name="connsiteX12" fmla="*/ 3830910 w 7666330"/>
                <a:gd name="connsiteY12" fmla="*/ 1435802 h 1450536"/>
                <a:gd name="connsiteX13" fmla="*/ 3688406 w 7666330"/>
                <a:gd name="connsiteY13" fmla="*/ 1450536 h 1450536"/>
                <a:gd name="connsiteX14" fmla="*/ 707158 w 7666330"/>
                <a:gd name="connsiteY14" fmla="*/ 1450536 h 1450536"/>
                <a:gd name="connsiteX15" fmla="*/ 0 w 7666330"/>
                <a:gd name="connsiteY15" fmla="*/ 725268 h 1450536"/>
                <a:gd name="connsiteX16" fmla="*/ 707158 w 7666330"/>
                <a:gd name="connsiteY16" fmla="*/ 0 h 14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66330" h="1450536">
                  <a:moveTo>
                    <a:pt x="707158" y="0"/>
                  </a:moveTo>
                  <a:lnTo>
                    <a:pt x="3688406" y="0"/>
                  </a:lnTo>
                  <a:cubicBezTo>
                    <a:pt x="3737222" y="0"/>
                    <a:pt x="3784878" y="5074"/>
                    <a:pt x="3830910" y="14734"/>
                  </a:cubicBezTo>
                  <a:lnTo>
                    <a:pt x="3833166" y="15452"/>
                  </a:lnTo>
                  <a:lnTo>
                    <a:pt x="3835418" y="14734"/>
                  </a:lnTo>
                  <a:cubicBezTo>
                    <a:pt x="3881450" y="5074"/>
                    <a:pt x="3929110" y="0"/>
                    <a:pt x="3977926" y="0"/>
                  </a:cubicBezTo>
                  <a:lnTo>
                    <a:pt x="6959174" y="0"/>
                  </a:lnTo>
                  <a:cubicBezTo>
                    <a:pt x="7349686" y="0"/>
                    <a:pt x="7666330" y="324692"/>
                    <a:pt x="7666330" y="725268"/>
                  </a:cubicBezTo>
                  <a:cubicBezTo>
                    <a:pt x="7666330" y="1125844"/>
                    <a:pt x="7349686" y="1450536"/>
                    <a:pt x="6959174" y="1450536"/>
                  </a:cubicBezTo>
                  <a:lnTo>
                    <a:pt x="3977926" y="1450536"/>
                  </a:lnTo>
                  <a:cubicBezTo>
                    <a:pt x="3929110" y="1450536"/>
                    <a:pt x="3881450" y="1445463"/>
                    <a:pt x="3835418" y="1435802"/>
                  </a:cubicBezTo>
                  <a:lnTo>
                    <a:pt x="3833166" y="1435085"/>
                  </a:lnTo>
                  <a:lnTo>
                    <a:pt x="3830910" y="1435802"/>
                  </a:lnTo>
                  <a:cubicBezTo>
                    <a:pt x="3784878" y="1445463"/>
                    <a:pt x="3737222" y="1450536"/>
                    <a:pt x="3688406" y="1450536"/>
                  </a:cubicBezTo>
                  <a:lnTo>
                    <a:pt x="707158" y="1450536"/>
                  </a:lnTo>
                  <a:cubicBezTo>
                    <a:pt x="316644" y="1450536"/>
                    <a:pt x="0" y="1125844"/>
                    <a:pt x="0" y="725268"/>
                  </a:cubicBezTo>
                  <a:cubicBezTo>
                    <a:pt x="0" y="324692"/>
                    <a:pt x="316644" y="0"/>
                    <a:pt x="70715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TextBox 22">
              <a:extLst>
                <a:ext uri="{FF2B5EF4-FFF2-40B4-BE49-F238E27FC236}">
                  <a16:creationId xmlns:a16="http://schemas.microsoft.com/office/drawing/2014/main" id="{7156B68D-3B68-3562-7DBA-3DD7A005FD54}"/>
                </a:ext>
              </a:extLst>
            </p:cNvPr>
            <p:cNvSpPr txBox="1"/>
            <p:nvPr/>
          </p:nvSpPr>
          <p:spPr>
            <a:xfrm>
              <a:off x="15576379" y="5263307"/>
              <a:ext cx="3745776" cy="971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4800" b="1" spc="279">
                  <a:solidFill>
                    <a:schemeClr val="bg1"/>
                  </a:solidFill>
                  <a:latin typeface="Proxima Nova" panose="020B0604020202020204" charset="0"/>
                </a:rPr>
                <a:t>KẾT QUẢ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B5674F4-970B-5115-514C-4AC6035174BE}"/>
              </a:ext>
            </a:extLst>
          </p:cNvPr>
          <p:cNvGrpSpPr/>
          <p:nvPr/>
        </p:nvGrpSpPr>
        <p:grpSpPr>
          <a:xfrm>
            <a:off x="13570722" y="33580766"/>
            <a:ext cx="7666330" cy="1450536"/>
            <a:chOff x="13286307" y="5096651"/>
            <a:chExt cx="7666330" cy="1450536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C2A285E-CA00-3409-792F-F83FE3BDAC92}"/>
                </a:ext>
              </a:extLst>
            </p:cNvPr>
            <p:cNvSpPr/>
            <p:nvPr/>
          </p:nvSpPr>
          <p:spPr>
            <a:xfrm>
              <a:off x="13286307" y="5096651"/>
              <a:ext cx="7666330" cy="1450536"/>
            </a:xfrm>
            <a:custGeom>
              <a:avLst/>
              <a:gdLst>
                <a:gd name="connsiteX0" fmla="*/ 707158 w 7666330"/>
                <a:gd name="connsiteY0" fmla="*/ 0 h 1450536"/>
                <a:gd name="connsiteX1" fmla="*/ 3688406 w 7666330"/>
                <a:gd name="connsiteY1" fmla="*/ 0 h 1450536"/>
                <a:gd name="connsiteX2" fmla="*/ 3830910 w 7666330"/>
                <a:gd name="connsiteY2" fmla="*/ 14734 h 1450536"/>
                <a:gd name="connsiteX3" fmla="*/ 3833166 w 7666330"/>
                <a:gd name="connsiteY3" fmla="*/ 15452 h 1450536"/>
                <a:gd name="connsiteX4" fmla="*/ 3835418 w 7666330"/>
                <a:gd name="connsiteY4" fmla="*/ 14734 h 1450536"/>
                <a:gd name="connsiteX5" fmla="*/ 3977926 w 7666330"/>
                <a:gd name="connsiteY5" fmla="*/ 0 h 1450536"/>
                <a:gd name="connsiteX6" fmla="*/ 6959174 w 7666330"/>
                <a:gd name="connsiteY6" fmla="*/ 0 h 1450536"/>
                <a:gd name="connsiteX7" fmla="*/ 7666330 w 7666330"/>
                <a:gd name="connsiteY7" fmla="*/ 725268 h 1450536"/>
                <a:gd name="connsiteX8" fmla="*/ 6959174 w 7666330"/>
                <a:gd name="connsiteY8" fmla="*/ 1450536 h 1450536"/>
                <a:gd name="connsiteX9" fmla="*/ 3977926 w 7666330"/>
                <a:gd name="connsiteY9" fmla="*/ 1450536 h 1450536"/>
                <a:gd name="connsiteX10" fmla="*/ 3835418 w 7666330"/>
                <a:gd name="connsiteY10" fmla="*/ 1435802 h 1450536"/>
                <a:gd name="connsiteX11" fmla="*/ 3833166 w 7666330"/>
                <a:gd name="connsiteY11" fmla="*/ 1435085 h 1450536"/>
                <a:gd name="connsiteX12" fmla="*/ 3830910 w 7666330"/>
                <a:gd name="connsiteY12" fmla="*/ 1435802 h 1450536"/>
                <a:gd name="connsiteX13" fmla="*/ 3688406 w 7666330"/>
                <a:gd name="connsiteY13" fmla="*/ 1450536 h 1450536"/>
                <a:gd name="connsiteX14" fmla="*/ 707158 w 7666330"/>
                <a:gd name="connsiteY14" fmla="*/ 1450536 h 1450536"/>
                <a:gd name="connsiteX15" fmla="*/ 0 w 7666330"/>
                <a:gd name="connsiteY15" fmla="*/ 725268 h 1450536"/>
                <a:gd name="connsiteX16" fmla="*/ 707158 w 7666330"/>
                <a:gd name="connsiteY16" fmla="*/ 0 h 14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66330" h="1450536">
                  <a:moveTo>
                    <a:pt x="707158" y="0"/>
                  </a:moveTo>
                  <a:lnTo>
                    <a:pt x="3688406" y="0"/>
                  </a:lnTo>
                  <a:cubicBezTo>
                    <a:pt x="3737222" y="0"/>
                    <a:pt x="3784878" y="5074"/>
                    <a:pt x="3830910" y="14734"/>
                  </a:cubicBezTo>
                  <a:lnTo>
                    <a:pt x="3833166" y="15452"/>
                  </a:lnTo>
                  <a:lnTo>
                    <a:pt x="3835418" y="14734"/>
                  </a:lnTo>
                  <a:cubicBezTo>
                    <a:pt x="3881450" y="5074"/>
                    <a:pt x="3929110" y="0"/>
                    <a:pt x="3977926" y="0"/>
                  </a:cubicBezTo>
                  <a:lnTo>
                    <a:pt x="6959174" y="0"/>
                  </a:lnTo>
                  <a:cubicBezTo>
                    <a:pt x="7349686" y="0"/>
                    <a:pt x="7666330" y="324692"/>
                    <a:pt x="7666330" y="725268"/>
                  </a:cubicBezTo>
                  <a:cubicBezTo>
                    <a:pt x="7666330" y="1125844"/>
                    <a:pt x="7349686" y="1450536"/>
                    <a:pt x="6959174" y="1450536"/>
                  </a:cubicBezTo>
                  <a:lnTo>
                    <a:pt x="3977926" y="1450536"/>
                  </a:lnTo>
                  <a:cubicBezTo>
                    <a:pt x="3929110" y="1450536"/>
                    <a:pt x="3881450" y="1445463"/>
                    <a:pt x="3835418" y="1435802"/>
                  </a:cubicBezTo>
                  <a:lnTo>
                    <a:pt x="3833166" y="1435085"/>
                  </a:lnTo>
                  <a:lnTo>
                    <a:pt x="3830910" y="1435802"/>
                  </a:lnTo>
                  <a:cubicBezTo>
                    <a:pt x="3784878" y="1445463"/>
                    <a:pt x="3737222" y="1450536"/>
                    <a:pt x="3688406" y="1450536"/>
                  </a:cubicBezTo>
                  <a:lnTo>
                    <a:pt x="707158" y="1450536"/>
                  </a:lnTo>
                  <a:cubicBezTo>
                    <a:pt x="316644" y="1450536"/>
                    <a:pt x="0" y="1125844"/>
                    <a:pt x="0" y="725268"/>
                  </a:cubicBezTo>
                  <a:cubicBezTo>
                    <a:pt x="0" y="324692"/>
                    <a:pt x="316644" y="0"/>
                    <a:pt x="70715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TextBox 22">
              <a:extLst>
                <a:ext uri="{FF2B5EF4-FFF2-40B4-BE49-F238E27FC236}">
                  <a16:creationId xmlns:a16="http://schemas.microsoft.com/office/drawing/2014/main" id="{34D19220-4009-0F97-86FB-C4F52EBE6605}"/>
                </a:ext>
              </a:extLst>
            </p:cNvPr>
            <p:cNvSpPr txBox="1"/>
            <p:nvPr/>
          </p:nvSpPr>
          <p:spPr>
            <a:xfrm>
              <a:off x="13746773" y="5191137"/>
              <a:ext cx="7130035" cy="9573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4800" b="1" spc="279">
                  <a:solidFill>
                    <a:schemeClr val="bg1"/>
                  </a:solidFill>
                  <a:latin typeface="Proxima Nova" panose="020B0604020202020204" charset="0"/>
                </a:rPr>
                <a:t>HƯỚNG PHÁT TRIỂN</a:t>
              </a:r>
            </a:p>
          </p:txBody>
        </p:sp>
      </p:grp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9D37EAA3-77CD-44C8-01BA-C3650AE5185B}"/>
              </a:ext>
            </a:extLst>
          </p:cNvPr>
          <p:cNvSpPr/>
          <p:nvPr/>
        </p:nvSpPr>
        <p:spPr>
          <a:xfrm>
            <a:off x="1818151" y="28347608"/>
            <a:ext cx="7666330" cy="1450536"/>
          </a:xfrm>
          <a:custGeom>
            <a:avLst/>
            <a:gdLst>
              <a:gd name="connsiteX0" fmla="*/ 707158 w 7666330"/>
              <a:gd name="connsiteY0" fmla="*/ 0 h 1450536"/>
              <a:gd name="connsiteX1" fmla="*/ 3688406 w 7666330"/>
              <a:gd name="connsiteY1" fmla="*/ 0 h 1450536"/>
              <a:gd name="connsiteX2" fmla="*/ 3830910 w 7666330"/>
              <a:gd name="connsiteY2" fmla="*/ 14734 h 1450536"/>
              <a:gd name="connsiteX3" fmla="*/ 3833166 w 7666330"/>
              <a:gd name="connsiteY3" fmla="*/ 15452 h 1450536"/>
              <a:gd name="connsiteX4" fmla="*/ 3835418 w 7666330"/>
              <a:gd name="connsiteY4" fmla="*/ 14734 h 1450536"/>
              <a:gd name="connsiteX5" fmla="*/ 3977926 w 7666330"/>
              <a:gd name="connsiteY5" fmla="*/ 0 h 1450536"/>
              <a:gd name="connsiteX6" fmla="*/ 6959174 w 7666330"/>
              <a:gd name="connsiteY6" fmla="*/ 0 h 1450536"/>
              <a:gd name="connsiteX7" fmla="*/ 7666330 w 7666330"/>
              <a:gd name="connsiteY7" fmla="*/ 725268 h 1450536"/>
              <a:gd name="connsiteX8" fmla="*/ 6959174 w 7666330"/>
              <a:gd name="connsiteY8" fmla="*/ 1450536 h 1450536"/>
              <a:gd name="connsiteX9" fmla="*/ 3977926 w 7666330"/>
              <a:gd name="connsiteY9" fmla="*/ 1450536 h 1450536"/>
              <a:gd name="connsiteX10" fmla="*/ 3835418 w 7666330"/>
              <a:gd name="connsiteY10" fmla="*/ 1435802 h 1450536"/>
              <a:gd name="connsiteX11" fmla="*/ 3833166 w 7666330"/>
              <a:gd name="connsiteY11" fmla="*/ 1435085 h 1450536"/>
              <a:gd name="connsiteX12" fmla="*/ 3830910 w 7666330"/>
              <a:gd name="connsiteY12" fmla="*/ 1435802 h 1450536"/>
              <a:gd name="connsiteX13" fmla="*/ 3688406 w 7666330"/>
              <a:gd name="connsiteY13" fmla="*/ 1450536 h 1450536"/>
              <a:gd name="connsiteX14" fmla="*/ 707158 w 7666330"/>
              <a:gd name="connsiteY14" fmla="*/ 1450536 h 1450536"/>
              <a:gd name="connsiteX15" fmla="*/ 0 w 7666330"/>
              <a:gd name="connsiteY15" fmla="*/ 725268 h 1450536"/>
              <a:gd name="connsiteX16" fmla="*/ 707158 w 7666330"/>
              <a:gd name="connsiteY16" fmla="*/ 0 h 145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6330" h="1450536">
                <a:moveTo>
                  <a:pt x="707158" y="0"/>
                </a:moveTo>
                <a:lnTo>
                  <a:pt x="3688406" y="0"/>
                </a:lnTo>
                <a:cubicBezTo>
                  <a:pt x="3737222" y="0"/>
                  <a:pt x="3784878" y="5074"/>
                  <a:pt x="3830910" y="14734"/>
                </a:cubicBezTo>
                <a:lnTo>
                  <a:pt x="3833166" y="15452"/>
                </a:lnTo>
                <a:lnTo>
                  <a:pt x="3835418" y="14734"/>
                </a:lnTo>
                <a:cubicBezTo>
                  <a:pt x="3881450" y="5074"/>
                  <a:pt x="3929110" y="0"/>
                  <a:pt x="3977926" y="0"/>
                </a:cubicBezTo>
                <a:lnTo>
                  <a:pt x="6959174" y="0"/>
                </a:lnTo>
                <a:cubicBezTo>
                  <a:pt x="7349686" y="0"/>
                  <a:pt x="7666330" y="324692"/>
                  <a:pt x="7666330" y="725268"/>
                </a:cubicBezTo>
                <a:cubicBezTo>
                  <a:pt x="7666330" y="1125844"/>
                  <a:pt x="7349686" y="1450536"/>
                  <a:pt x="6959174" y="1450536"/>
                </a:cubicBezTo>
                <a:lnTo>
                  <a:pt x="3977926" y="1450536"/>
                </a:lnTo>
                <a:cubicBezTo>
                  <a:pt x="3929110" y="1450536"/>
                  <a:pt x="3881450" y="1445463"/>
                  <a:pt x="3835418" y="1435802"/>
                </a:cubicBezTo>
                <a:lnTo>
                  <a:pt x="3833166" y="1435085"/>
                </a:lnTo>
                <a:lnTo>
                  <a:pt x="3830910" y="1435802"/>
                </a:lnTo>
                <a:cubicBezTo>
                  <a:pt x="3784878" y="1445463"/>
                  <a:pt x="3737222" y="1450536"/>
                  <a:pt x="3688406" y="1450536"/>
                </a:cubicBezTo>
                <a:lnTo>
                  <a:pt x="707158" y="1450536"/>
                </a:lnTo>
                <a:cubicBezTo>
                  <a:pt x="316644" y="1450536"/>
                  <a:pt x="0" y="1125844"/>
                  <a:pt x="0" y="725268"/>
                </a:cubicBezTo>
                <a:cubicBezTo>
                  <a:pt x="0" y="324692"/>
                  <a:pt x="316644" y="0"/>
                  <a:pt x="70715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5B1624EF-955D-611E-E5BF-788452F86519}"/>
              </a:ext>
            </a:extLst>
          </p:cNvPr>
          <p:cNvSpPr txBox="1"/>
          <p:nvPr/>
        </p:nvSpPr>
        <p:spPr>
          <a:xfrm>
            <a:off x="4124402" y="28346493"/>
            <a:ext cx="4273809" cy="9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800" b="1" spc="279">
                <a:solidFill>
                  <a:schemeClr val="bg1"/>
                </a:solidFill>
                <a:latin typeface="Proxima Nova" panose="020B0604020202020204" charset="0"/>
              </a:rPr>
              <a:t>KẾT LUẬN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45566590-5658-9F26-E7DA-2ED5FA357EA9}"/>
              </a:ext>
            </a:extLst>
          </p:cNvPr>
          <p:cNvSpPr txBox="1"/>
          <p:nvPr/>
        </p:nvSpPr>
        <p:spPr>
          <a:xfrm>
            <a:off x="762231" y="30404659"/>
            <a:ext cx="10024290" cy="835780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lvl="0" indent="-457200" algn="just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Hoàn thành thiết kế và đặc tả hệ thống</a:t>
            </a: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Website có thể sử dụng với chức năng đã đề ra như: đăng nhập/ đăng ký, tìm kiếm, đăng ký &amp; thanh toán khóa học, tham gia bài giảng, làm bài tập, theo dõi điểm số, trao đổi thông tin… </a:t>
            </a:r>
          </a:p>
          <a:p>
            <a:pPr marL="457200" lvl="0" indent="-457200" algn="just">
              <a:lnSpc>
                <a:spcPct val="2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Giao diện đơn giản dễ sử dụng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4800" b="1" spc="279">
              <a:solidFill>
                <a:schemeClr val="accent1">
                  <a:lumMod val="50000"/>
                </a:schemeClr>
              </a:solidFill>
              <a:latin typeface="Proxima Nova" panose="020B0604020202020204" charset="0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6E147C-B584-C3C5-E1C2-BCC6DFC91D89}"/>
              </a:ext>
            </a:extLst>
          </p:cNvPr>
          <p:cNvGrpSpPr/>
          <p:nvPr/>
        </p:nvGrpSpPr>
        <p:grpSpPr>
          <a:xfrm>
            <a:off x="794999" y="37680907"/>
            <a:ext cx="718017" cy="4503412"/>
            <a:chOff x="708659" y="6267909"/>
            <a:chExt cx="710268" cy="6260613"/>
          </a:xfrm>
        </p:grpSpPr>
        <p:sp>
          <p:nvSpPr>
            <p:cNvPr id="205" name="TextBox 22">
              <a:extLst>
                <a:ext uri="{FF2B5EF4-FFF2-40B4-BE49-F238E27FC236}">
                  <a16:creationId xmlns:a16="http://schemas.microsoft.com/office/drawing/2014/main" id="{FC3A0816-8031-1EED-7F9F-43679E157C07}"/>
                </a:ext>
              </a:extLst>
            </p:cNvPr>
            <p:cNvSpPr txBox="1"/>
            <p:nvPr/>
          </p:nvSpPr>
          <p:spPr>
            <a:xfrm rot="16200000">
              <a:off x="-536436" y="8884603"/>
              <a:ext cx="3200458" cy="7102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US" sz="3600" b="1" spc="279">
                  <a:solidFill>
                    <a:schemeClr val="accent1">
                      <a:lumMod val="50000"/>
                    </a:schemeClr>
                  </a:solidFill>
                  <a:latin typeface="Proxima Nova" panose="020B0604020202020204" charset="0"/>
                </a:rPr>
                <a:t>Hạn chế</a:t>
              </a: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1AC5040-33FB-D1B4-E7F3-20AE64C640ED}"/>
                </a:ext>
              </a:extLst>
            </p:cNvPr>
            <p:cNvCxnSpPr>
              <a:cxnSpLocks/>
            </p:cNvCxnSpPr>
            <p:nvPr/>
          </p:nvCxnSpPr>
          <p:spPr>
            <a:xfrm>
              <a:off x="1207403" y="6267909"/>
              <a:ext cx="0" cy="1371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5D46EC9-183C-8C84-BB1D-5D36BABBC8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6419" y="11156922"/>
              <a:ext cx="0" cy="1371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2">
            <a:extLst>
              <a:ext uri="{FF2B5EF4-FFF2-40B4-BE49-F238E27FC236}">
                <a16:creationId xmlns:a16="http://schemas.microsoft.com/office/drawing/2014/main" id="{A7C49E07-EEFD-861D-B3B6-979F02F9B6CB}"/>
              </a:ext>
            </a:extLst>
          </p:cNvPr>
          <p:cNvSpPr txBox="1"/>
          <p:nvPr/>
        </p:nvSpPr>
        <p:spPr>
          <a:xfrm>
            <a:off x="1802006" y="38278214"/>
            <a:ext cx="8074779" cy="377757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Hiệu năng chưa cao </a:t>
            </a:r>
          </a:p>
          <a:p>
            <a:pPr marL="457200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Khả năng bảo mật kém</a:t>
            </a:r>
          </a:p>
          <a:p>
            <a:pPr marL="457200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Chưa có chức năng Admin hệ thống</a:t>
            </a:r>
            <a:endParaRPr lang="en-US" sz="4800" b="1" spc="279">
              <a:solidFill>
                <a:schemeClr val="accent1">
                  <a:lumMod val="50000"/>
                </a:schemeClr>
              </a:solidFill>
              <a:latin typeface="Proxima Nova" panose="020B060402020202020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4AFAD61B-4085-BD58-DE18-0A74516CD25B}"/>
              </a:ext>
            </a:extLst>
          </p:cNvPr>
          <p:cNvSpPr txBox="1"/>
          <p:nvPr/>
        </p:nvSpPr>
        <p:spPr>
          <a:xfrm>
            <a:off x="13570722" y="35357246"/>
            <a:ext cx="13799458" cy="5747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l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Nâng cao trải nghiệm người dùng</a:t>
            </a:r>
          </a:p>
          <a:p>
            <a:pPr marL="514350" lvl="0" indent="-514350" algn="l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Mở rộng chức năng như: </a:t>
            </a:r>
          </a:p>
          <a:p>
            <a:pPr lvl="3">
              <a:lnSpc>
                <a:spcPct val="200000"/>
              </a:lnSpc>
              <a:spcBef>
                <a:spcPct val="0"/>
              </a:spcBef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Gợi ý khóa học phù hợp</a:t>
            </a:r>
          </a:p>
          <a:p>
            <a:pPr lvl="3">
              <a:lnSpc>
                <a:spcPct val="200000"/>
              </a:lnSpc>
              <a:spcBef>
                <a:spcPct val="0"/>
              </a:spcBef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Giám sát học viên trong quá trình kiểm tra thông qua webcam và micro</a:t>
            </a:r>
          </a:p>
          <a:p>
            <a:pPr lvl="3">
              <a:lnSpc>
                <a:spcPct val="200000"/>
              </a:lnSpc>
              <a:spcBef>
                <a:spcPct val="0"/>
              </a:spcBef>
            </a:pPr>
            <a:r>
              <a:rPr lang="en-US" sz="3200" b="1" spc="279">
                <a:solidFill>
                  <a:schemeClr val="accent1">
                    <a:lumMod val="50000"/>
                  </a:schemeClr>
                </a:solidFill>
                <a:latin typeface="Proxima Nova" panose="020B0604020202020204" charset="0"/>
              </a:rPr>
              <a:t>Kiểm tra đạo văn</a:t>
            </a:r>
          </a:p>
        </p:txBody>
      </p:sp>
    </p:spTree>
    <p:extLst>
      <p:ext uri="{BB962C8B-B14F-4D97-AF65-F5344CB8AC3E}">
        <p14:creationId xmlns:p14="http://schemas.microsoft.com/office/powerpoint/2010/main" val="28658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/>
      <p:bldP spid="1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301</TotalTime>
  <Words>259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Poppins Bold</vt:lpstr>
      <vt:lpstr>Proxima Nova</vt:lpstr>
      <vt:lpstr>Söhne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 KHANH</dc:creator>
  <cp:lastModifiedBy>mai thân</cp:lastModifiedBy>
  <cp:revision>15</cp:revision>
  <dcterms:created xsi:type="dcterms:W3CDTF">2024-05-19T07:08:59Z</dcterms:created>
  <dcterms:modified xsi:type="dcterms:W3CDTF">2024-05-21T07:14:32Z</dcterms:modified>
</cp:coreProperties>
</file>