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4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6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B580-92BA-4D00-A87D-C325B46EBB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16DC-E4A9-4556-ACA6-76AFD328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1950"/>
          </a:xfrm>
        </p:spPr>
        <p:txBody>
          <a:bodyPr/>
          <a:lstStyle/>
          <a:p>
            <a:r>
              <a:rPr lang="en-US" dirty="0" smtClean="0"/>
              <a:t>MOBILE COMPUTING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7767"/>
            <a:ext cx="9144000" cy="2340033"/>
          </a:xfrm>
        </p:spPr>
        <p:txBody>
          <a:bodyPr/>
          <a:lstStyle/>
          <a:p>
            <a:pPr algn="l"/>
            <a:r>
              <a:rPr lang="en-US" dirty="0" err="1" smtClean="0"/>
              <a:t>Laiba</a:t>
            </a:r>
            <a:r>
              <a:rPr lang="en-US" dirty="0" smtClean="0"/>
              <a:t> </a:t>
            </a:r>
            <a:r>
              <a:rPr lang="en-US" dirty="0" err="1" smtClean="0"/>
              <a:t>faisal</a:t>
            </a:r>
            <a:r>
              <a:rPr lang="en-US" dirty="0" smtClean="0"/>
              <a:t>: 213002</a:t>
            </a:r>
          </a:p>
          <a:p>
            <a:pPr algn="l"/>
            <a:r>
              <a:rPr lang="en-US" dirty="0" smtClean="0"/>
              <a:t>Khansa : 213064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244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>
                <a:latin typeface="Calisto MT" panose="02040603050505030304" pitchFamily="18" charset="0"/>
              </a:rPr>
              <a:t>Project Description :</a:t>
            </a:r>
            <a:endParaRPr lang="en-US" sz="2800" dirty="0">
              <a:latin typeface="Calisto MT" panose="02040603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4065"/>
            <a:ext cx="9144000" cy="4372495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 </a:t>
            </a:r>
            <a:r>
              <a:rPr lang="en-US" sz="2000" dirty="0" smtClean="0">
                <a:latin typeface="Bell MT" panose="02020503060305020303" pitchFamily="18" charset="0"/>
              </a:rPr>
              <a:t>To create an online poultry management system that will improve the poultry farm system and other poultry products by distant clients.</a:t>
            </a:r>
          </a:p>
          <a:p>
            <a:pPr algn="l"/>
            <a:endParaRPr lang="en-US" sz="2000" dirty="0" smtClean="0">
              <a:latin typeface="Bell MT" panose="02020503060305020303" pitchFamily="18" charset="0"/>
            </a:endParaRP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The specific objectives of the study are:</a:t>
            </a:r>
          </a:p>
          <a:p>
            <a:pPr algn="l"/>
            <a:endParaRPr lang="en-US" sz="2000" dirty="0" smtClean="0">
              <a:latin typeface="Bell MT" panose="02020503060305020303" pitchFamily="18" charset="0"/>
            </a:endParaRP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To design the new system.</a:t>
            </a: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To collect and analyze data from the existing system</a:t>
            </a: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To implement the integrated system.</a:t>
            </a: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To test and validate the integrated system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0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93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Calisto MT" panose="02040603050505030304" pitchFamily="18" charset="0"/>
              </a:rPr>
              <a:t>4.</a:t>
            </a:r>
            <a:r>
              <a:rPr lang="en-US" sz="2000" dirty="0" smtClean="0"/>
              <a:t>	</a:t>
            </a:r>
            <a:r>
              <a:rPr lang="en-US" sz="3200" dirty="0" smtClean="0">
                <a:latin typeface="Calisto MT" panose="02040603050505030304" pitchFamily="18" charset="0"/>
              </a:rPr>
              <a:t>The Homepage Activity (the user dashboard):</a:t>
            </a:r>
            <a:endParaRPr lang="en-US" sz="32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• </a:t>
            </a:r>
            <a:r>
              <a:rPr lang="en-US" sz="2000" dirty="0" smtClean="0">
                <a:latin typeface="Bell MT" panose="02020503060305020303" pitchFamily="18" charset="0"/>
              </a:rPr>
              <a:t>The Finances button takes to another activity that displays the finances’ data.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</a:t>
            </a:r>
            <a:r>
              <a:rPr lang="en-US" sz="2000" dirty="0"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latin typeface="Bell MT" panose="02020503060305020303" pitchFamily="18" charset="0"/>
              </a:rPr>
              <a:t>The birds button takes it to another activity that displays the birds’ data.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home </a:t>
            </a:r>
            <a:r>
              <a:rPr lang="en-US" sz="2000" dirty="0" err="1" smtClean="0">
                <a:latin typeface="Bell MT" panose="02020503060305020303" pitchFamily="18" charset="0"/>
              </a:rPr>
              <a:t>ImageButton</a:t>
            </a:r>
            <a:r>
              <a:rPr lang="en-US" sz="2000" dirty="0" smtClean="0">
                <a:latin typeface="Bell MT" panose="02020503060305020303" pitchFamily="18" charset="0"/>
              </a:rPr>
              <a:t> takes to the main activity.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settings button takes to another activity for the settings.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image displays the user’s avatar.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Username is the same as that set by the user in the settings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5.</a:t>
            </a:r>
            <a:r>
              <a:rPr lang="en-US" sz="2400" dirty="0" smtClean="0">
                <a:latin typeface="Calisto MT" panose="02040603050505030304" pitchFamily="18" charset="0"/>
              </a:rPr>
              <a:t>	The Birds Main Activity: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000" dirty="0" smtClean="0">
                <a:latin typeface="Bell MT" panose="02020503060305020303" pitchFamily="18" charset="0"/>
              </a:rPr>
              <a:t>The user can view the data related to either of the four.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bird breed takes to an activity that displays the egg and meat production of each flock of each breed.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bird breed helps the user to make data entries related to the egg and meat production by each flock of the breed on a daily basis.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food stock button takes to another activity that displays the food reserves for each of the flocks.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medicine button takes to another activity that displays the </a:t>
            </a:r>
            <a:r>
              <a:rPr lang="en-US" sz="2000" dirty="0" err="1" smtClean="0">
                <a:latin typeface="Bell MT" panose="02020503060305020303" pitchFamily="18" charset="0"/>
              </a:rPr>
              <a:t>medicinereserves</a:t>
            </a:r>
            <a:r>
              <a:rPr lang="en-US" sz="2000" dirty="0" smtClean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vaccination button takes to an activity that displays the vaccination records.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home image button takes back to the dashboard (i.e. the homepage activity).</a:t>
            </a:r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Calisto MT" panose="02040603050505030304" pitchFamily="18" charset="0"/>
              </a:rPr>
              <a:t>6.	The Birds Breed Activity: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sz="2000" dirty="0"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latin typeface="Bell MT" panose="02020503060305020303" pitchFamily="18" charset="0"/>
              </a:rPr>
              <a:t>The options image button takes to another activity that asks the user to add, delete or update a record.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image shows the sample data retrieved from the database.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</a:t>
            </a:r>
            <a:r>
              <a:rPr lang="en-US" sz="2000" dirty="0"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latin typeface="Bell MT" panose="02020503060305020303" pitchFamily="18" charset="0"/>
              </a:rPr>
              <a:t>The home image button takes back to the user dashboard</a:t>
            </a:r>
          </a:p>
          <a:p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919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sto MT" panose="02040603050505030304" pitchFamily="18" charset="0"/>
              </a:rPr>
              <a:t>7.	The Food Stock Activity: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44189"/>
            <a:ext cx="9144000" cy="3798916"/>
          </a:xfrm>
        </p:spPr>
        <p:txBody>
          <a:bodyPr/>
          <a:lstStyle/>
          <a:p>
            <a:pPr algn="l"/>
            <a:r>
              <a:rPr lang="en-US" dirty="0" smtClean="0"/>
              <a:t>• </a:t>
            </a:r>
            <a:r>
              <a:rPr lang="en-US" sz="2000" dirty="0" smtClean="0">
                <a:latin typeface="Bell MT" panose="02020503060305020303" pitchFamily="18" charset="0"/>
              </a:rPr>
              <a:t>The options image button takes to another activity that asks the user to add, delete or update a record.</a:t>
            </a: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• The image shows the sample data retrieved from the database.</a:t>
            </a: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• The home image button takes back to the user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Calisto MT" panose="02040603050505030304" pitchFamily="18" charset="0"/>
              </a:rPr>
              <a:t>8.	The Vaccination Activity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000" dirty="0" smtClean="0">
                <a:latin typeface="Bell MT" panose="02020503060305020303" pitchFamily="18" charset="0"/>
              </a:rPr>
              <a:t>The options image button takes to another activity that asks the user to add, delete or update a record.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image shows the sample data retrieved from the database.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home image button takes back to the user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sto MT" panose="02040603050505030304" pitchFamily="18" charset="0"/>
              </a:rPr>
              <a:t>9.	The Medicine Activity: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options image button takes to another activity that asks the user to add, delete or update a record.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image shows the sample data retrieved from the database.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• The home image button takes back to the user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3884"/>
          </a:xfrm>
        </p:spPr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8385"/>
            <a:ext cx="9144000" cy="3416531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05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sz="3600" dirty="0" smtClean="0">
                <a:latin typeface="Calisto MT" panose="02040603050505030304" pitchFamily="18" charset="0"/>
              </a:rPr>
              <a:t>Description of Skills that you get in this project: </a:t>
            </a:r>
            <a:endParaRPr lang="en-US" sz="3600" dirty="0">
              <a:latin typeface="Calisto MT" panose="02040603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3054" y="2369127"/>
            <a:ext cx="9144000" cy="40898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Framework: Understanding how to design and maintain back-end frameworks is essential for developers to create a functional mobile application.</a:t>
            </a: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Database management: Knowing how to manage databases and secure information can help developers design applications that are safe for users' private data.</a:t>
            </a: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Hardware interaction: Recognizing how software and hardware interact with one another can help developers address system and equipment issues.</a:t>
            </a: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Security: Understanding the security challenges of mobile applications can help developers create secure databases.</a:t>
            </a:r>
          </a:p>
          <a:p>
            <a:pPr algn="l"/>
            <a:r>
              <a:rPr lang="en-US" sz="2000" dirty="0" smtClean="0">
                <a:latin typeface="Bell MT" panose="02020503060305020303" pitchFamily="18" charset="0"/>
              </a:rPr>
              <a:t>UI :Having efficient user interface skills can help you design application interfaces for users that are simple, aesthetical and functional. </a:t>
            </a:r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592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Calisto MT</vt:lpstr>
      <vt:lpstr>Office Theme</vt:lpstr>
      <vt:lpstr>MOBILE COMPUTING </vt:lpstr>
      <vt:lpstr>4. The Homepage Activity (the user dashboard):</vt:lpstr>
      <vt:lpstr>5. The Birds Main Activity:</vt:lpstr>
      <vt:lpstr>6. The Birds Breed Activity:</vt:lpstr>
      <vt:lpstr>7. The Food Stock Activity:</vt:lpstr>
      <vt:lpstr>8. The Vaccination Activity</vt:lpstr>
      <vt:lpstr>9. The Medicine Activity:</vt:lpstr>
      <vt:lpstr>Contents</vt:lpstr>
      <vt:lpstr> Description of Skills that you get in this project: </vt:lpstr>
      <vt:lpstr> Project Description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Khansa</dc:creator>
  <cp:lastModifiedBy>Khansa</cp:lastModifiedBy>
  <cp:revision>5</cp:revision>
  <dcterms:created xsi:type="dcterms:W3CDTF">2023-06-05T08:14:48Z</dcterms:created>
  <dcterms:modified xsi:type="dcterms:W3CDTF">2023-06-05T08:54:34Z</dcterms:modified>
</cp:coreProperties>
</file>