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8E01-ED82-04F5-4484-761955BB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F3B73-F345-ECB9-3FBE-02156E8D6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5EADF-ABF5-08A9-A1B7-1680E399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ED79-0A02-EC54-3915-7B190AB4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33B2-A849-4B26-B923-4540F552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0D85-7700-7A67-3D4E-B33402D9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1AC36-C9F7-17C2-1BD2-FDF451A87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0FF2-E62D-A8DE-BBFD-1548F1F4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A7D3E-6D42-89F5-3878-D4DE366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ACB8-EF98-9CD6-2413-E7EE7555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5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A48E0-C66E-92A2-A100-B3F9717B1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77335-AE39-7050-BDDC-2C59C148C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B03C-EC73-D51B-85B4-410A66F9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FDC5-204F-1D47-9369-F7A0F3B3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9DE1-18CC-B5F3-5B27-3EFE3395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6312-FC8A-6B8B-C331-2443EDF3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3394-0376-65CE-D9F7-456B3ADD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35BC5-0767-3617-8518-682219E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C92D0-0B29-7B3C-3302-D5181DB3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E8B1-98B5-7254-65DD-CEC27DD3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7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6421-2273-9BA0-5E41-34758CFF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97B43-99B6-F86C-539F-C6AA7E0F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6701-A6F0-4DA9-7899-5F10A071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E75D-211D-954A-2A42-C955C6FC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573B-8C86-CD87-01BC-FBAF70C3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3D02-9ABD-0BDB-610B-87E9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6ED4-82ED-9D2C-4941-16F5549E8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46355-0D3A-400C-B718-C0E90D5D4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28420-7C95-37D8-C59A-7E05EF95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138F-05CF-8D55-2647-2A5FC16E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7EB4A-F6F5-CDEE-E5C9-7A1EE8AC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4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9637-555D-6FB1-700A-6DA77D2E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9895-E9EF-4372-E772-6E6207D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84868-84A5-3DDD-1CDD-56C56204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B039C-8F61-6D14-06D8-65A52E864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EF10A-7C4E-1065-ECC4-A74616DDA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988C1-2E82-A91A-BE92-DC829DD0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0AFA9-A8A2-D58F-E062-28BE3322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75370-A4D6-81ED-38A7-3E0FFBB6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DF98-92BE-CD0B-59F3-41712E63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A17D-90DB-4CA7-0122-A1864699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D49C8-C2F5-32CB-0F9F-61EF2AF3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8D5C4-33A2-A909-4D53-C0247B03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2398C-B412-2EA9-0ADE-290DA23D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837C7-6680-3D06-E3BA-AE0845E3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873FE-EB59-226B-AF2B-903D8794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0F48-F1F3-1716-8ACB-59D60B10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3957-B81F-54C7-47AE-1925F1F58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3D53-3531-3918-7720-B42076A3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04777-E891-3763-B3C1-4FED6B91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E05E-7AE4-17A4-E421-8E8E55A6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D876B-6FF4-26C6-AFF1-5640ABDC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01F1-C1B8-3FCF-8AC7-94BF1C9A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EB911-CF77-AC89-C5CB-D4D0E3958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B707E-D6CB-D6A6-1E3B-12E205A1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75441-D6D7-28D4-11F2-C73EB041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E0945-1E42-346F-0989-6F5EDFE0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C7B5F-395A-D3B4-5B9A-F42BCD83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25255-6949-86F7-FF7A-896C2288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9C35-E8C4-7D11-F5B1-07EA8C2D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083D-AD7B-E3A0-0D77-BC89F005A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22CB-2D79-4DF3-A51B-9888CEBE9DA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72D1-B6C6-20C8-0C85-99731D278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CA46-F699-6062-4093-B1BB6E686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1DB5-3D46-4EAB-A4D3-378F129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5E61-9D64-7E35-42E0-B33DDF2C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Laptop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951D-9981-33D0-0D8E-DB23D92A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Problem :</a:t>
            </a:r>
            <a:br>
              <a:rPr lang="en-US" dirty="0"/>
            </a:br>
            <a:r>
              <a:rPr lang="en-US" sz="1800" dirty="0"/>
              <a:t>Pada Dataset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macam</a:t>
            </a:r>
            <a:r>
              <a:rPr lang="en-US" sz="1800" dirty="0"/>
              <a:t> merk laptop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,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yang </a:t>
            </a:r>
            <a:r>
              <a:rPr lang="en-US" sz="1800" dirty="0" err="1"/>
              <a:t>membeli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laptop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macam</a:t>
            </a:r>
            <a:r>
              <a:rPr lang="en-US" sz="1800" dirty="0"/>
              <a:t> type dan </a:t>
            </a:r>
            <a:r>
              <a:rPr lang="en-US" sz="1800" dirty="0" err="1"/>
              <a:t>spesifikasi</a:t>
            </a:r>
            <a:r>
              <a:rPr lang="en-US" sz="1800" dirty="0"/>
              <a:t>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di review </a:t>
            </a:r>
            <a:r>
              <a:rPr lang="en-US" sz="1800" dirty="0" err="1"/>
              <a:t>produk</a:t>
            </a:r>
            <a:r>
              <a:rPr lang="en-US" sz="1800" dirty="0"/>
              <a:t> mana yang </a:t>
            </a:r>
            <a:r>
              <a:rPr lang="en-US" sz="1800" dirty="0" err="1"/>
              <a:t>sering</a:t>
            </a:r>
            <a:r>
              <a:rPr lang="en-US" sz="1800" dirty="0"/>
              <a:t> di </a:t>
            </a:r>
            <a:r>
              <a:rPr lang="en-US" sz="1800" dirty="0" err="1"/>
              <a:t>minati</a:t>
            </a:r>
            <a:r>
              <a:rPr lang="en-US" sz="1800" dirty="0"/>
              <a:t> oleh customer.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i="1" dirty="0"/>
              <a:t>Business Metric :</a:t>
            </a:r>
          </a:p>
          <a:p>
            <a:pPr marL="0" indent="0">
              <a:buNone/>
            </a:pPr>
            <a:r>
              <a:rPr lang="en-US" sz="1800" dirty="0" err="1"/>
              <a:t>Banyaknya</a:t>
            </a:r>
            <a:r>
              <a:rPr lang="en-US" sz="1800" dirty="0"/>
              <a:t> </a:t>
            </a:r>
            <a:r>
              <a:rPr lang="en-US" sz="1800" dirty="0" err="1"/>
              <a:t>permintaan</a:t>
            </a:r>
            <a:r>
              <a:rPr lang="en-US" sz="1800" dirty="0"/>
              <a:t> unit yang </a:t>
            </a:r>
            <a:r>
              <a:rPr lang="en-US" sz="1800" dirty="0" err="1"/>
              <a:t>berhasil</a:t>
            </a:r>
            <a:r>
              <a:rPr lang="en-US" sz="1800" dirty="0"/>
              <a:t> di review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Solusi :</a:t>
            </a:r>
          </a:p>
          <a:p>
            <a:pPr marL="0" indent="0">
              <a:buNone/>
            </a:pPr>
            <a:r>
              <a:rPr lang="en-US" sz="1800" dirty="0" err="1"/>
              <a:t>Menggunakan</a:t>
            </a:r>
            <a:r>
              <a:rPr lang="en-US" sz="1800" dirty="0"/>
              <a:t> model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memprediski</a:t>
            </a:r>
            <a:r>
              <a:rPr lang="en-US" sz="1800" dirty="0"/>
              <a:t> </a:t>
            </a:r>
            <a:r>
              <a:rPr lang="en-US" sz="1800" dirty="0" err="1"/>
              <a:t>harga</a:t>
            </a:r>
            <a:r>
              <a:rPr lang="en-US" sz="1800" dirty="0"/>
              <a:t> dan </a:t>
            </a:r>
            <a:r>
              <a:rPr lang="en-US" sz="1800" dirty="0" err="1"/>
              <a:t>spek</a:t>
            </a:r>
            <a:r>
              <a:rPr lang="en-US" sz="1800" dirty="0"/>
              <a:t> laptop mana yang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oleh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 </a:t>
            </a:r>
            <a:r>
              <a:rPr lang="en-US" sz="1800" dirty="0" err="1"/>
              <a:t>masyarakat</a:t>
            </a:r>
            <a:r>
              <a:rPr lang="en-US" sz="1800" dirty="0"/>
              <a:t>,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model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penjualan</a:t>
            </a:r>
            <a:r>
              <a:rPr lang="en-US" sz="1800" dirty="0"/>
              <a:t> dan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di </a:t>
            </a:r>
            <a:r>
              <a:rPr lang="en-US" sz="1800" dirty="0" err="1"/>
              <a:t>maksimalkan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permintaan</a:t>
            </a:r>
            <a:r>
              <a:rPr lang="en-US" sz="1800" dirty="0"/>
              <a:t> </a:t>
            </a:r>
            <a:r>
              <a:rPr lang="en-US" sz="1800" dirty="0" err="1"/>
              <a:t>konsumen</a:t>
            </a:r>
            <a:r>
              <a:rPr lang="en-US" sz="1800" dirty="0"/>
              <a:t>, dan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bersaing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kompotitor</a:t>
            </a:r>
            <a:r>
              <a:rPr lang="en-US" sz="1800" dirty="0"/>
              <a:t> </a:t>
            </a:r>
            <a:r>
              <a:rPr lang="en-US" sz="1800" dirty="0" err="1"/>
              <a:t>lainya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3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1973790" y="5874437"/>
            <a:ext cx="843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panle</a:t>
            </a:r>
            <a:r>
              <a:rPr lang="en-US" sz="1600" dirty="0"/>
              <a:t> touchscreen </a:t>
            </a:r>
            <a:r>
              <a:rPr lang="en-US" sz="1600" dirty="0" err="1"/>
              <a:t>jauh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mahal di </a:t>
            </a: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layer </a:t>
            </a:r>
            <a:r>
              <a:rPr lang="en-US" sz="1600" dirty="0" err="1"/>
              <a:t>tanpa</a:t>
            </a:r>
            <a:r>
              <a:rPr lang="en-US" sz="1600" dirty="0"/>
              <a:t> touchscreen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E4BB0-05A9-FC05-9DF4-F452F89C5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r="-1"/>
          <a:stretch/>
        </p:blipFill>
        <p:spPr>
          <a:xfrm>
            <a:off x="2945164" y="905380"/>
            <a:ext cx="6453063" cy="48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0CE148-0188-ED0B-ECB4-FD5A545C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5" y="1221677"/>
            <a:ext cx="4740051" cy="3482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C3543-331D-F7C1-ECBC-DBF26A642452}"/>
              </a:ext>
            </a:extLst>
          </p:cNvPr>
          <p:cNvSpPr txBox="1"/>
          <p:nvPr/>
        </p:nvSpPr>
        <p:spPr>
          <a:xfrm flipH="1">
            <a:off x="1214906" y="4801720"/>
            <a:ext cx="3301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Dari </a:t>
            </a:r>
            <a:r>
              <a:rPr lang="en-US" sz="1600" dirty="0" err="1"/>
              <a:t>gambar</a:t>
            </a:r>
            <a:r>
              <a:rPr lang="en-US" sz="1600" dirty="0"/>
              <a:t> di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Ips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di </a:t>
            </a: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 IPS.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274A3-22C3-7B8A-867A-BDB5F6E0C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36" y="1208983"/>
            <a:ext cx="4740052" cy="3495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DB1CB4-792A-C4F5-B9A8-F5C708A5183C}"/>
              </a:ext>
            </a:extLst>
          </p:cNvPr>
          <p:cNvSpPr txBox="1"/>
          <p:nvPr/>
        </p:nvSpPr>
        <p:spPr>
          <a:xfrm flipH="1">
            <a:off x="7198865" y="4818020"/>
            <a:ext cx="3301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Ips </a:t>
            </a:r>
            <a:r>
              <a:rPr lang="en-US" sz="1600" dirty="0" err="1"/>
              <a:t>cenderung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mahal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Ips</a:t>
            </a:r>
          </a:p>
        </p:txBody>
      </p:sp>
    </p:spTree>
    <p:extLst>
      <p:ext uri="{BB962C8B-B14F-4D97-AF65-F5344CB8AC3E}">
        <p14:creationId xmlns:p14="http://schemas.microsoft.com/office/powerpoint/2010/main" val="146922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564275" y="5777561"/>
            <a:ext cx="460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Dapat</a:t>
            </a:r>
            <a:r>
              <a:rPr lang="en-US" sz="1600" dirty="0"/>
              <a:t> di </a:t>
            </a:r>
            <a:r>
              <a:rPr lang="en-US" sz="1600" dirty="0" err="1"/>
              <a:t>lihat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core i7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processor </a:t>
            </a:r>
            <a:r>
              <a:rPr lang="en-US" sz="1600" dirty="0" err="1"/>
              <a:t>lainya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23BCD-17CA-4931-9034-1D98178FA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6" y="738703"/>
            <a:ext cx="4732430" cy="4648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FE8D-7307-6C51-AF9B-512B82664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10" y="712901"/>
            <a:ext cx="4991533" cy="4823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19BDB-B2FC-C6ED-7B35-BBED65DE5E0C}"/>
              </a:ext>
            </a:extLst>
          </p:cNvPr>
          <p:cNvSpPr txBox="1"/>
          <p:nvPr/>
        </p:nvSpPr>
        <p:spPr>
          <a:xfrm flipH="1">
            <a:off x="6369810" y="5742393"/>
            <a:ext cx="5332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core i7 sangat mahal dan core i5 </a:t>
            </a:r>
            <a:r>
              <a:rPr lang="en-US" sz="1600" dirty="0" err="1"/>
              <a:t>berada</a:t>
            </a:r>
            <a:r>
              <a:rPr lang="en-US" sz="1600" dirty="0"/>
              <a:t> di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2 </a:t>
            </a:r>
          </a:p>
          <a:p>
            <a:r>
              <a:rPr lang="en-US" sz="1600" dirty="0"/>
              <a:t># dan </a:t>
            </a:r>
            <a:r>
              <a:rPr lang="en-US" sz="1600" dirty="0" err="1"/>
              <a:t>procesosor</a:t>
            </a:r>
            <a:r>
              <a:rPr lang="en-US" sz="1600" dirty="0"/>
              <a:t> lain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terjangkau</a:t>
            </a:r>
            <a:r>
              <a:rPr lang="en-US" sz="1600" dirty="0"/>
              <a:t> dan </a:t>
            </a:r>
            <a:r>
              <a:rPr lang="en-US" sz="1600" dirty="0" err="1"/>
              <a:t>harganya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jauh</a:t>
            </a:r>
            <a:r>
              <a:rPr lang="en-US" sz="1600" dirty="0"/>
              <a:t>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hampir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78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643405" y="5399653"/>
            <a:ext cx="460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Dapat</a:t>
            </a:r>
            <a:r>
              <a:rPr lang="en-US" sz="1600" dirty="0"/>
              <a:t> di </a:t>
            </a:r>
            <a:r>
              <a:rPr lang="en-US" sz="1600" dirty="0" err="1"/>
              <a:t>lihat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RAM 8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yang </a:t>
            </a:r>
            <a:r>
              <a:rPr lang="en-US" sz="1600" dirty="0" err="1"/>
              <a:t>lainya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19BDB-B2FC-C6ED-7B35-BBED65DE5E0C}"/>
              </a:ext>
            </a:extLst>
          </p:cNvPr>
          <p:cNvSpPr txBox="1"/>
          <p:nvPr/>
        </p:nvSpPr>
        <p:spPr>
          <a:xfrm flipH="1">
            <a:off x="6470819" y="5399653"/>
            <a:ext cx="533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Ramnya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semakin</a:t>
            </a:r>
            <a:r>
              <a:rPr lang="en-US" sz="1600" dirty="0"/>
              <a:t> mahal </a:t>
            </a:r>
            <a:r>
              <a:rPr lang="en-US" sz="1600" dirty="0" err="1"/>
              <a:t>harganya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05245-58B1-B2E0-565D-8FA7F7B3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0" y="821218"/>
            <a:ext cx="5177866" cy="4342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D33CD8-7983-5B24-9A83-94CE3428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90" y="921492"/>
            <a:ext cx="5891715" cy="44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643405" y="5399653"/>
            <a:ext cx="460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Nvidia </a:t>
            </a:r>
            <a:r>
              <a:rPr lang="en-US" sz="1600" dirty="0" err="1"/>
              <a:t>jauh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mahal </a:t>
            </a:r>
            <a:r>
              <a:rPr lang="en-US" sz="1600" dirty="0" err="1"/>
              <a:t>dibandingakna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Gpu</a:t>
            </a:r>
            <a:r>
              <a:rPr lang="en-US" sz="1600" dirty="0"/>
              <a:t> </a:t>
            </a:r>
            <a:r>
              <a:rPr lang="en-US" sz="1600" dirty="0" err="1"/>
              <a:t>lainya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19BDB-B2FC-C6ED-7B35-BBED65DE5E0C}"/>
              </a:ext>
            </a:extLst>
          </p:cNvPr>
          <p:cNvSpPr txBox="1"/>
          <p:nvPr/>
        </p:nvSpPr>
        <p:spPr>
          <a:xfrm flipH="1">
            <a:off x="6470819" y="5399653"/>
            <a:ext cx="5332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OpSys</a:t>
            </a:r>
            <a:r>
              <a:rPr lang="en-US" sz="1600" dirty="0"/>
              <a:t> MacOS dan Windows 7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yang paling mahal dan </a:t>
            </a:r>
            <a:r>
              <a:rPr lang="en-US" sz="1600" dirty="0" err="1"/>
              <a:t>keduanya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jauh</a:t>
            </a:r>
            <a:r>
              <a:rPr lang="en-US" sz="1600" dirty="0"/>
              <a:t> </a:t>
            </a:r>
            <a:r>
              <a:rPr lang="en-US" sz="1600" dirty="0" err="1"/>
              <a:t>berbeda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6D80E-445F-40F8-8AE5-12779ABE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5" y="1033533"/>
            <a:ext cx="5453616" cy="43226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62E016-937B-EDFB-F604-18888CFC7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19" y="1033533"/>
            <a:ext cx="4545943" cy="40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4184549" y="106408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Mechine</a:t>
            </a:r>
            <a:r>
              <a:rPr lang="en-US" sz="3600" b="1" i="1" dirty="0"/>
              <a:t> Learning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FDA14-36BE-C982-9886-1BE1031E2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3" y="4580895"/>
            <a:ext cx="4186994" cy="745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1B25AF-A3AC-A0F8-D457-95468997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71" y="1546978"/>
            <a:ext cx="4856699" cy="2823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248658-23F3-A031-7B84-1BA30AE6A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46" y="947904"/>
            <a:ext cx="4709568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1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440076-CA57-C6F3-A125-35000676B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2" y="1802423"/>
            <a:ext cx="11655816" cy="4009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4421944" y="876984"/>
            <a:ext cx="334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Dataset Laptop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268092" y="5811714"/>
            <a:ext cx="334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1303 = Baris </a:t>
            </a:r>
          </a:p>
          <a:p>
            <a:r>
              <a:rPr lang="en-US" sz="2000" b="1" i="1" dirty="0"/>
              <a:t>13 = Kolom</a:t>
            </a:r>
          </a:p>
        </p:txBody>
      </p:sp>
    </p:spTree>
    <p:extLst>
      <p:ext uri="{BB962C8B-B14F-4D97-AF65-F5344CB8AC3E}">
        <p14:creationId xmlns:p14="http://schemas.microsoft.com/office/powerpoint/2010/main" val="28271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1903453" y="6020739"/>
            <a:ext cx="900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Hasil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laptop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harganya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murah</a:t>
            </a:r>
            <a:r>
              <a:rPr lang="en-US" sz="1600" dirty="0"/>
              <a:t> dan </a:t>
            </a:r>
            <a:r>
              <a:rPr lang="en-US" sz="1600" dirty="0" err="1"/>
              <a:t>beberapa</a:t>
            </a:r>
            <a:r>
              <a:rPr lang="en-US" sz="1600" dirty="0"/>
              <a:t> sangat </a:t>
            </a:r>
            <a:r>
              <a:rPr lang="en-US" sz="1600" dirty="0" err="1"/>
              <a:t>tinggi</a:t>
            </a:r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err="1"/>
              <a:t>Pembeli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murah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pada laptop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1C4D1-FCA3-C035-4698-68E17739D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" r="17629"/>
          <a:stretch/>
        </p:blipFill>
        <p:spPr>
          <a:xfrm>
            <a:off x="2039815" y="826484"/>
            <a:ext cx="6989885" cy="510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5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1903453" y="6020739"/>
            <a:ext cx="900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Dell dan Lenovo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laptop </a:t>
            </a:r>
            <a:r>
              <a:rPr lang="en-US" sz="1600" dirty="0" err="1"/>
              <a:t>terbanyak</a:t>
            </a:r>
            <a:endParaRPr lang="en-US" sz="1600" dirty="0"/>
          </a:p>
          <a:p>
            <a:r>
              <a:rPr lang="en-US" sz="1600" dirty="0"/>
              <a:t># HP, Asus, Acer, MSI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laptop </a:t>
            </a:r>
            <a:r>
              <a:rPr lang="en-US" sz="1600" dirty="0" err="1"/>
              <a:t>ke</a:t>
            </a:r>
            <a:r>
              <a:rPr lang="en-US" sz="1600" dirty="0"/>
              <a:t> 2 </a:t>
            </a:r>
            <a:r>
              <a:rPr lang="en-US" sz="1600" dirty="0" err="1"/>
              <a:t>tertinggi</a:t>
            </a:r>
            <a:r>
              <a:rPr lang="en-US" sz="1600" dirty="0"/>
              <a:t>, merk </a:t>
            </a:r>
            <a:r>
              <a:rPr lang="en-US" sz="1600" dirty="0" err="1"/>
              <a:t>lainya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yang </a:t>
            </a:r>
            <a:r>
              <a:rPr lang="en-US" sz="1600" dirty="0" err="1"/>
              <a:t>sedikit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8DFA4-ED5B-C7D0-43FD-6810BD803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13" b="12571"/>
          <a:stretch/>
        </p:blipFill>
        <p:spPr>
          <a:xfrm>
            <a:off x="2784252" y="808028"/>
            <a:ext cx="6052017" cy="51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1903453" y="6020739"/>
            <a:ext cx="900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Harga yang paling </a:t>
            </a:r>
            <a:r>
              <a:rPr lang="en-US" sz="1600" dirty="0" err="1"/>
              <a:t>tertinggi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company Razer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9D2E1-30DE-8075-810B-4C7ED0899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40" b="1391"/>
          <a:stretch/>
        </p:blipFill>
        <p:spPr>
          <a:xfrm>
            <a:off x="2742615" y="866965"/>
            <a:ext cx="5985723" cy="49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7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3184207" y="6042719"/>
            <a:ext cx="900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# dari visual diatas dapat dilihat Type laptop Notebook lebih banyak peminatnya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90573-5E57-A288-FC59-5AE3D8378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17" y="751742"/>
            <a:ext cx="5538165" cy="52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8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871129" y="6234790"/>
            <a:ext cx="10449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visual </a:t>
            </a:r>
            <a:r>
              <a:rPr lang="en-US" sz="1600" dirty="0" err="1"/>
              <a:t>diatas</a:t>
            </a:r>
            <a:r>
              <a:rPr lang="en-US" sz="1600" dirty="0"/>
              <a:t> Harga Paling Tinggi yang </a:t>
            </a:r>
            <a:r>
              <a:rPr lang="en-US" sz="1600" dirty="0" err="1"/>
              <a:t>Tipe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 Workstation, Ultrabook, 2in1 Convertible dan Gaming</a:t>
            </a:r>
          </a:p>
          <a:p>
            <a:r>
              <a:rPr lang="en-US" sz="1600" dirty="0"/>
              <a:t># Harga paling </a:t>
            </a:r>
            <a:r>
              <a:rPr lang="en-US" sz="1600" dirty="0" err="1"/>
              <a:t>rendah</a:t>
            </a:r>
            <a:r>
              <a:rPr lang="en-US" sz="1600" dirty="0"/>
              <a:t>/ </a:t>
            </a:r>
            <a:r>
              <a:rPr lang="en-US" sz="1600" dirty="0" err="1"/>
              <a:t>terjangkau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/>
              <a:t> di </a:t>
            </a:r>
            <a:r>
              <a:rPr lang="en-US" sz="1600" dirty="0" err="1"/>
              <a:t>tipe</a:t>
            </a:r>
            <a:r>
              <a:rPr lang="en-US" sz="1600" dirty="0"/>
              <a:t> Netbook dan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9233C-3715-E9F6-E49D-E5379772D7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" b="333"/>
          <a:stretch/>
        </p:blipFill>
        <p:spPr>
          <a:xfrm>
            <a:off x="3015799" y="671471"/>
            <a:ext cx="5949385" cy="55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3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1903453" y="5979945"/>
            <a:ext cx="900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dari</a:t>
            </a:r>
            <a:r>
              <a:rPr lang="en-US" sz="1600" dirty="0"/>
              <a:t> data </a:t>
            </a:r>
            <a:r>
              <a:rPr lang="en-US" sz="1600" dirty="0" err="1"/>
              <a:t>diatas</a:t>
            </a:r>
            <a:r>
              <a:rPr lang="en-US" sz="1600" dirty="0"/>
              <a:t>, </a:t>
            </a:r>
            <a:r>
              <a:rPr lang="en-US" sz="1600" dirty="0" err="1"/>
              <a:t>terlihat</a:t>
            </a:r>
            <a:r>
              <a:rPr lang="en-US" sz="1600" dirty="0"/>
              <a:t> Laptop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 15-16inc yang paling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jumlahnya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CD084-F804-12CF-A39C-3B1B7A881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53" y="896663"/>
            <a:ext cx="6735494" cy="50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5445F6-21D7-858B-B195-C3AF57BB2624}"/>
              </a:ext>
            </a:extLst>
          </p:cNvPr>
          <p:cNvSpPr txBox="1"/>
          <p:nvPr/>
        </p:nvSpPr>
        <p:spPr>
          <a:xfrm flipH="1">
            <a:off x="2865703" y="62446"/>
            <a:ext cx="673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EDA ( 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6A2E-214A-1840-EF15-76D620FE3000}"/>
              </a:ext>
            </a:extLst>
          </p:cNvPr>
          <p:cNvSpPr txBox="1"/>
          <p:nvPr/>
        </p:nvSpPr>
        <p:spPr>
          <a:xfrm flipH="1">
            <a:off x="1903453" y="5979945"/>
            <a:ext cx="900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# dari gambar di atas Rata" ukuran 17inc jauh lebih mahal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C45C8-F3A8-3288-5C24-31F813B5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39" y="853300"/>
            <a:ext cx="6899211" cy="51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8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Laptop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Prediction</dc:title>
  <dc:creator>Dimas Rahmat Nuriza</dc:creator>
  <cp:lastModifiedBy>Dimas Rahmat Nuriza</cp:lastModifiedBy>
  <cp:revision>1</cp:revision>
  <dcterms:created xsi:type="dcterms:W3CDTF">2023-01-08T06:24:35Z</dcterms:created>
  <dcterms:modified xsi:type="dcterms:W3CDTF">2023-01-08T06:25:13Z</dcterms:modified>
</cp:coreProperties>
</file>