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BF111-EA05-420C-B13E-A245BC9B11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A79E67-5DD1-4848-BB53-D763105E3157}">
      <dgm:prSet/>
      <dgm:spPr/>
      <dgm:t>
        <a:bodyPr/>
        <a:lstStyle/>
        <a:p>
          <a:r>
            <a:rPr lang="en-US"/>
            <a:t>Extracted Movie database from Wikipedia.</a:t>
          </a:r>
        </a:p>
      </dgm:t>
    </dgm:pt>
    <dgm:pt modelId="{837AB62B-6569-4CED-89CE-007DCCB567FE}" type="parTrans" cxnId="{2C8EA982-2C5D-4C71-96C2-E739B4A10EF0}">
      <dgm:prSet/>
      <dgm:spPr/>
      <dgm:t>
        <a:bodyPr/>
        <a:lstStyle/>
        <a:p>
          <a:endParaRPr lang="en-US"/>
        </a:p>
      </dgm:t>
    </dgm:pt>
    <dgm:pt modelId="{0344BA5F-3E8E-49B2-B270-92A08B63350E}" type="sibTrans" cxnId="{2C8EA982-2C5D-4C71-96C2-E739B4A10EF0}">
      <dgm:prSet/>
      <dgm:spPr/>
      <dgm:t>
        <a:bodyPr/>
        <a:lstStyle/>
        <a:p>
          <a:endParaRPr lang="en-US"/>
        </a:p>
      </dgm:t>
    </dgm:pt>
    <dgm:pt modelId="{31D5E8BB-DB8B-452C-886C-CEF8E9412EA1}">
      <dgm:prSet/>
      <dgm:spPr/>
      <dgm:t>
        <a:bodyPr/>
        <a:lstStyle/>
        <a:p>
          <a:r>
            <a:rPr lang="en-US"/>
            <a:t>Dataset: Summary/Synopsis for 9000 movies.</a:t>
          </a:r>
        </a:p>
      </dgm:t>
    </dgm:pt>
    <dgm:pt modelId="{E86E4310-0F95-4C57-85BE-658FECCFFFED}" type="parTrans" cxnId="{7CC024E9-A850-48A1-8549-8981C02BE9C0}">
      <dgm:prSet/>
      <dgm:spPr/>
      <dgm:t>
        <a:bodyPr/>
        <a:lstStyle/>
        <a:p>
          <a:endParaRPr lang="en-US"/>
        </a:p>
      </dgm:t>
    </dgm:pt>
    <dgm:pt modelId="{3AB0FDF3-6FEE-4801-9AB2-679FB41932F4}" type="sibTrans" cxnId="{7CC024E9-A850-48A1-8549-8981C02BE9C0}">
      <dgm:prSet/>
      <dgm:spPr/>
      <dgm:t>
        <a:bodyPr/>
        <a:lstStyle/>
        <a:p>
          <a:endParaRPr lang="en-US"/>
        </a:p>
      </dgm:t>
    </dgm:pt>
    <dgm:pt modelId="{D1767C71-A98C-4F8D-BC31-69FB3B945A4C}">
      <dgm:prSet/>
      <dgm:spPr/>
      <dgm:t>
        <a:bodyPr/>
        <a:lstStyle/>
        <a:p>
          <a:r>
            <a:rPr lang="en-US" dirty="0"/>
            <a:t>Tool used for extraction : </a:t>
          </a:r>
          <a:r>
            <a:rPr lang="en-US" dirty="0" err="1"/>
            <a:t>Scrapy</a:t>
          </a:r>
          <a:endParaRPr lang="en-US" dirty="0"/>
        </a:p>
      </dgm:t>
    </dgm:pt>
    <dgm:pt modelId="{FED37CC7-7344-4C75-B3B8-2F2073E91FF9}" type="parTrans" cxnId="{664D1719-1249-42F2-9383-FC51078755CC}">
      <dgm:prSet/>
      <dgm:spPr/>
      <dgm:t>
        <a:bodyPr/>
        <a:lstStyle/>
        <a:p>
          <a:endParaRPr lang="en-US"/>
        </a:p>
      </dgm:t>
    </dgm:pt>
    <dgm:pt modelId="{8FACBE2A-B37F-439A-B55C-02836C346C01}" type="sibTrans" cxnId="{664D1719-1249-42F2-9383-FC51078755CC}">
      <dgm:prSet/>
      <dgm:spPr/>
      <dgm:t>
        <a:bodyPr/>
        <a:lstStyle/>
        <a:p>
          <a:endParaRPr lang="en-US"/>
        </a:p>
      </dgm:t>
    </dgm:pt>
    <dgm:pt modelId="{7DE7A738-E0DD-4DF3-BD7D-EB7D9B5DDFFB}" type="pres">
      <dgm:prSet presAssocID="{30FBF111-EA05-420C-B13E-A245BC9B1171}" presName="root" presStyleCnt="0">
        <dgm:presLayoutVars>
          <dgm:dir/>
          <dgm:resizeHandles val="exact"/>
        </dgm:presLayoutVars>
      </dgm:prSet>
      <dgm:spPr/>
    </dgm:pt>
    <dgm:pt modelId="{00F8F6EF-8226-4856-81A7-FA8409FED947}" type="pres">
      <dgm:prSet presAssocID="{30FBF111-EA05-420C-B13E-A245BC9B1171}" presName="container" presStyleCnt="0">
        <dgm:presLayoutVars>
          <dgm:dir/>
          <dgm:resizeHandles val="exact"/>
        </dgm:presLayoutVars>
      </dgm:prSet>
      <dgm:spPr/>
    </dgm:pt>
    <dgm:pt modelId="{4C5A1A3E-8B28-49A9-9F47-DB938035F99E}" type="pres">
      <dgm:prSet presAssocID="{A4A79E67-5DD1-4848-BB53-D763105E3157}" presName="compNode" presStyleCnt="0"/>
      <dgm:spPr/>
    </dgm:pt>
    <dgm:pt modelId="{880E1435-8693-4710-8F3E-3E876160C17D}" type="pres">
      <dgm:prSet presAssocID="{A4A79E67-5DD1-4848-BB53-D763105E3157}" presName="iconBgRect" presStyleLbl="bgShp" presStyleIdx="0" presStyleCnt="3"/>
      <dgm:spPr/>
    </dgm:pt>
    <dgm:pt modelId="{33CE84A6-D001-4DFE-8A0C-B69E2B908DD3}" type="pres">
      <dgm:prSet presAssocID="{A4A79E67-5DD1-4848-BB53-D763105E31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C23725-0104-4C38-9C8B-BE3D1545FEE6}" type="pres">
      <dgm:prSet presAssocID="{A4A79E67-5DD1-4848-BB53-D763105E3157}" presName="spaceRect" presStyleCnt="0"/>
      <dgm:spPr/>
    </dgm:pt>
    <dgm:pt modelId="{3675C7C8-325F-4736-A377-9891E5C06932}" type="pres">
      <dgm:prSet presAssocID="{A4A79E67-5DD1-4848-BB53-D763105E3157}" presName="textRect" presStyleLbl="revTx" presStyleIdx="0" presStyleCnt="3">
        <dgm:presLayoutVars>
          <dgm:chMax val="1"/>
          <dgm:chPref val="1"/>
        </dgm:presLayoutVars>
      </dgm:prSet>
      <dgm:spPr/>
    </dgm:pt>
    <dgm:pt modelId="{B5F42E77-4986-4CA4-8F78-A09620437011}" type="pres">
      <dgm:prSet presAssocID="{0344BA5F-3E8E-49B2-B270-92A08B63350E}" presName="sibTrans" presStyleLbl="sibTrans2D1" presStyleIdx="0" presStyleCnt="0"/>
      <dgm:spPr/>
    </dgm:pt>
    <dgm:pt modelId="{5BACFD4C-382E-41F8-AC35-EC94E78FF24F}" type="pres">
      <dgm:prSet presAssocID="{31D5E8BB-DB8B-452C-886C-CEF8E9412EA1}" presName="compNode" presStyleCnt="0"/>
      <dgm:spPr/>
    </dgm:pt>
    <dgm:pt modelId="{3A5AD092-3BA2-4D68-A66C-B3B2C9863F6D}" type="pres">
      <dgm:prSet presAssocID="{31D5E8BB-DB8B-452C-886C-CEF8E9412EA1}" presName="iconBgRect" presStyleLbl="bgShp" presStyleIdx="1" presStyleCnt="3"/>
      <dgm:spPr/>
    </dgm:pt>
    <dgm:pt modelId="{01EF62DE-4120-4403-88E7-6157ED237223}" type="pres">
      <dgm:prSet presAssocID="{31D5E8BB-DB8B-452C-886C-CEF8E9412E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7D0AA609-1E88-45E4-9223-CB590E2E6CAB}" type="pres">
      <dgm:prSet presAssocID="{31D5E8BB-DB8B-452C-886C-CEF8E9412EA1}" presName="spaceRect" presStyleCnt="0"/>
      <dgm:spPr/>
    </dgm:pt>
    <dgm:pt modelId="{D1C96BB3-D049-4E2D-9F43-39FC76F7EB7E}" type="pres">
      <dgm:prSet presAssocID="{31D5E8BB-DB8B-452C-886C-CEF8E9412EA1}" presName="textRect" presStyleLbl="revTx" presStyleIdx="1" presStyleCnt="3">
        <dgm:presLayoutVars>
          <dgm:chMax val="1"/>
          <dgm:chPref val="1"/>
        </dgm:presLayoutVars>
      </dgm:prSet>
      <dgm:spPr/>
    </dgm:pt>
    <dgm:pt modelId="{9AD3DA18-D4B7-4920-AA5E-1512294CFF80}" type="pres">
      <dgm:prSet presAssocID="{3AB0FDF3-6FEE-4801-9AB2-679FB41932F4}" presName="sibTrans" presStyleLbl="sibTrans2D1" presStyleIdx="0" presStyleCnt="0"/>
      <dgm:spPr/>
    </dgm:pt>
    <dgm:pt modelId="{06C8A085-A37B-4CDE-B94F-ED31224C5B88}" type="pres">
      <dgm:prSet presAssocID="{D1767C71-A98C-4F8D-BC31-69FB3B945A4C}" presName="compNode" presStyleCnt="0"/>
      <dgm:spPr/>
    </dgm:pt>
    <dgm:pt modelId="{B56AB2DA-2F4B-4769-AB78-04A3B35DA02E}" type="pres">
      <dgm:prSet presAssocID="{D1767C71-A98C-4F8D-BC31-69FB3B945A4C}" presName="iconBgRect" presStyleLbl="bgShp" presStyleIdx="2" presStyleCnt="3"/>
      <dgm:spPr/>
    </dgm:pt>
    <dgm:pt modelId="{E398DC7A-2162-4F5A-9EB8-E49A5656CDA2}" type="pres">
      <dgm:prSet presAssocID="{D1767C71-A98C-4F8D-BC31-69FB3B945A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93470F5-6BFF-418B-AE11-E809D6E1A76D}" type="pres">
      <dgm:prSet presAssocID="{D1767C71-A98C-4F8D-BC31-69FB3B945A4C}" presName="spaceRect" presStyleCnt="0"/>
      <dgm:spPr/>
    </dgm:pt>
    <dgm:pt modelId="{660780F7-D3D5-4D5E-94E1-D18A0A4B3FCB}" type="pres">
      <dgm:prSet presAssocID="{D1767C71-A98C-4F8D-BC31-69FB3B945A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30BA04-62E2-41D5-8C67-B1343DE13C9C}" type="presOf" srcId="{30FBF111-EA05-420C-B13E-A245BC9B1171}" destId="{7DE7A738-E0DD-4DF3-BD7D-EB7D9B5DDFFB}" srcOrd="0" destOrd="0" presId="urn:microsoft.com/office/officeart/2018/2/layout/IconCircleList"/>
    <dgm:cxn modelId="{664D1719-1249-42F2-9383-FC51078755CC}" srcId="{30FBF111-EA05-420C-B13E-A245BC9B1171}" destId="{D1767C71-A98C-4F8D-BC31-69FB3B945A4C}" srcOrd="2" destOrd="0" parTransId="{FED37CC7-7344-4C75-B3B8-2F2073E91FF9}" sibTransId="{8FACBE2A-B37F-439A-B55C-02836C346C01}"/>
    <dgm:cxn modelId="{BC11A43F-0582-4350-B8A6-9CF1410018ED}" type="presOf" srcId="{D1767C71-A98C-4F8D-BC31-69FB3B945A4C}" destId="{660780F7-D3D5-4D5E-94E1-D18A0A4B3FCB}" srcOrd="0" destOrd="0" presId="urn:microsoft.com/office/officeart/2018/2/layout/IconCircleList"/>
    <dgm:cxn modelId="{14D8304D-B906-4819-8D8B-8821F051BD69}" type="presOf" srcId="{31D5E8BB-DB8B-452C-886C-CEF8E9412EA1}" destId="{D1C96BB3-D049-4E2D-9F43-39FC76F7EB7E}" srcOrd="0" destOrd="0" presId="urn:microsoft.com/office/officeart/2018/2/layout/IconCircleList"/>
    <dgm:cxn modelId="{2C8EA982-2C5D-4C71-96C2-E739B4A10EF0}" srcId="{30FBF111-EA05-420C-B13E-A245BC9B1171}" destId="{A4A79E67-5DD1-4848-BB53-D763105E3157}" srcOrd="0" destOrd="0" parTransId="{837AB62B-6569-4CED-89CE-007DCCB567FE}" sibTransId="{0344BA5F-3E8E-49B2-B270-92A08B63350E}"/>
    <dgm:cxn modelId="{CA62C892-50A6-45EA-9EFA-01CD26DAD36B}" type="presOf" srcId="{3AB0FDF3-6FEE-4801-9AB2-679FB41932F4}" destId="{9AD3DA18-D4B7-4920-AA5E-1512294CFF80}" srcOrd="0" destOrd="0" presId="urn:microsoft.com/office/officeart/2018/2/layout/IconCircleList"/>
    <dgm:cxn modelId="{B4E26FE6-4D28-4842-B0E6-E735D275A501}" type="presOf" srcId="{A4A79E67-5DD1-4848-BB53-D763105E3157}" destId="{3675C7C8-325F-4736-A377-9891E5C06932}" srcOrd="0" destOrd="0" presId="urn:microsoft.com/office/officeart/2018/2/layout/IconCircleList"/>
    <dgm:cxn modelId="{7CC024E9-A850-48A1-8549-8981C02BE9C0}" srcId="{30FBF111-EA05-420C-B13E-A245BC9B1171}" destId="{31D5E8BB-DB8B-452C-886C-CEF8E9412EA1}" srcOrd="1" destOrd="0" parTransId="{E86E4310-0F95-4C57-85BE-658FECCFFFED}" sibTransId="{3AB0FDF3-6FEE-4801-9AB2-679FB41932F4}"/>
    <dgm:cxn modelId="{14EB44FF-D1E4-4D67-9C8A-3C410A095ECB}" type="presOf" srcId="{0344BA5F-3E8E-49B2-B270-92A08B63350E}" destId="{B5F42E77-4986-4CA4-8F78-A09620437011}" srcOrd="0" destOrd="0" presId="urn:microsoft.com/office/officeart/2018/2/layout/IconCircleList"/>
    <dgm:cxn modelId="{D4C24150-FA9E-4846-992C-0541993D5A3D}" type="presParOf" srcId="{7DE7A738-E0DD-4DF3-BD7D-EB7D9B5DDFFB}" destId="{00F8F6EF-8226-4856-81A7-FA8409FED947}" srcOrd="0" destOrd="0" presId="urn:microsoft.com/office/officeart/2018/2/layout/IconCircleList"/>
    <dgm:cxn modelId="{E561CB4F-21FB-4848-9870-CABC578E72BD}" type="presParOf" srcId="{00F8F6EF-8226-4856-81A7-FA8409FED947}" destId="{4C5A1A3E-8B28-49A9-9F47-DB938035F99E}" srcOrd="0" destOrd="0" presId="urn:microsoft.com/office/officeart/2018/2/layout/IconCircleList"/>
    <dgm:cxn modelId="{FA62FDEE-AAD3-4D45-B6B3-A08EAA1EC610}" type="presParOf" srcId="{4C5A1A3E-8B28-49A9-9F47-DB938035F99E}" destId="{880E1435-8693-4710-8F3E-3E876160C17D}" srcOrd="0" destOrd="0" presId="urn:microsoft.com/office/officeart/2018/2/layout/IconCircleList"/>
    <dgm:cxn modelId="{B24AB8C1-9C4F-45F1-8ABC-DD479330E0E7}" type="presParOf" srcId="{4C5A1A3E-8B28-49A9-9F47-DB938035F99E}" destId="{33CE84A6-D001-4DFE-8A0C-B69E2B908DD3}" srcOrd="1" destOrd="0" presId="urn:microsoft.com/office/officeart/2018/2/layout/IconCircleList"/>
    <dgm:cxn modelId="{F58A8C7F-E8B6-4430-8811-EC20931DB303}" type="presParOf" srcId="{4C5A1A3E-8B28-49A9-9F47-DB938035F99E}" destId="{5EC23725-0104-4C38-9C8B-BE3D1545FEE6}" srcOrd="2" destOrd="0" presId="urn:microsoft.com/office/officeart/2018/2/layout/IconCircleList"/>
    <dgm:cxn modelId="{F275945E-B316-4AC8-A1A5-F9DE7D29566B}" type="presParOf" srcId="{4C5A1A3E-8B28-49A9-9F47-DB938035F99E}" destId="{3675C7C8-325F-4736-A377-9891E5C06932}" srcOrd="3" destOrd="0" presId="urn:microsoft.com/office/officeart/2018/2/layout/IconCircleList"/>
    <dgm:cxn modelId="{DDA54E37-6FE5-48E4-8E1D-B577BBC68B3F}" type="presParOf" srcId="{00F8F6EF-8226-4856-81A7-FA8409FED947}" destId="{B5F42E77-4986-4CA4-8F78-A09620437011}" srcOrd="1" destOrd="0" presId="urn:microsoft.com/office/officeart/2018/2/layout/IconCircleList"/>
    <dgm:cxn modelId="{59E825F0-E1FF-4A43-B30B-D522DA374FDD}" type="presParOf" srcId="{00F8F6EF-8226-4856-81A7-FA8409FED947}" destId="{5BACFD4C-382E-41F8-AC35-EC94E78FF24F}" srcOrd="2" destOrd="0" presId="urn:microsoft.com/office/officeart/2018/2/layout/IconCircleList"/>
    <dgm:cxn modelId="{487CB077-E95A-4477-A04A-D3B2870F5143}" type="presParOf" srcId="{5BACFD4C-382E-41F8-AC35-EC94E78FF24F}" destId="{3A5AD092-3BA2-4D68-A66C-B3B2C9863F6D}" srcOrd="0" destOrd="0" presId="urn:microsoft.com/office/officeart/2018/2/layout/IconCircleList"/>
    <dgm:cxn modelId="{67D68514-FFE2-40C2-A275-91DCD6725275}" type="presParOf" srcId="{5BACFD4C-382E-41F8-AC35-EC94E78FF24F}" destId="{01EF62DE-4120-4403-88E7-6157ED237223}" srcOrd="1" destOrd="0" presId="urn:microsoft.com/office/officeart/2018/2/layout/IconCircleList"/>
    <dgm:cxn modelId="{143C237D-68C9-463F-9975-30B76F6632E6}" type="presParOf" srcId="{5BACFD4C-382E-41F8-AC35-EC94E78FF24F}" destId="{7D0AA609-1E88-45E4-9223-CB590E2E6CAB}" srcOrd="2" destOrd="0" presId="urn:microsoft.com/office/officeart/2018/2/layout/IconCircleList"/>
    <dgm:cxn modelId="{DFF0DA5B-A4AB-4016-84EE-AD487542401E}" type="presParOf" srcId="{5BACFD4C-382E-41F8-AC35-EC94E78FF24F}" destId="{D1C96BB3-D049-4E2D-9F43-39FC76F7EB7E}" srcOrd="3" destOrd="0" presId="urn:microsoft.com/office/officeart/2018/2/layout/IconCircleList"/>
    <dgm:cxn modelId="{52C895B9-6710-4023-87A8-AF5AF9286B1F}" type="presParOf" srcId="{00F8F6EF-8226-4856-81A7-FA8409FED947}" destId="{9AD3DA18-D4B7-4920-AA5E-1512294CFF80}" srcOrd="3" destOrd="0" presId="urn:microsoft.com/office/officeart/2018/2/layout/IconCircleList"/>
    <dgm:cxn modelId="{B8BD038C-05EF-4D01-9F0D-D7BB5D3F6F25}" type="presParOf" srcId="{00F8F6EF-8226-4856-81A7-FA8409FED947}" destId="{06C8A085-A37B-4CDE-B94F-ED31224C5B88}" srcOrd="4" destOrd="0" presId="urn:microsoft.com/office/officeart/2018/2/layout/IconCircleList"/>
    <dgm:cxn modelId="{AAB19185-3BB0-4515-8169-83EC3C1D0040}" type="presParOf" srcId="{06C8A085-A37B-4CDE-B94F-ED31224C5B88}" destId="{B56AB2DA-2F4B-4769-AB78-04A3B35DA02E}" srcOrd="0" destOrd="0" presId="urn:microsoft.com/office/officeart/2018/2/layout/IconCircleList"/>
    <dgm:cxn modelId="{4DE82645-8DEA-4584-803B-AA514E77A7A2}" type="presParOf" srcId="{06C8A085-A37B-4CDE-B94F-ED31224C5B88}" destId="{E398DC7A-2162-4F5A-9EB8-E49A5656CDA2}" srcOrd="1" destOrd="0" presId="urn:microsoft.com/office/officeart/2018/2/layout/IconCircleList"/>
    <dgm:cxn modelId="{7A7CA1CC-70DF-43BA-9EB5-E1F278797D0F}" type="presParOf" srcId="{06C8A085-A37B-4CDE-B94F-ED31224C5B88}" destId="{093470F5-6BFF-418B-AE11-E809D6E1A76D}" srcOrd="2" destOrd="0" presId="urn:microsoft.com/office/officeart/2018/2/layout/IconCircleList"/>
    <dgm:cxn modelId="{CD70B0B3-4E22-4B92-8FF4-9D2C14C235D1}" type="presParOf" srcId="{06C8A085-A37B-4CDE-B94F-ED31224C5B88}" destId="{660780F7-D3D5-4D5E-94E1-D18A0A4B3F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1F19A-4104-4E7B-BBF0-18759F28146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988BDE-7270-453D-9F77-351AD1B7772E}">
      <dgm:prSet/>
      <dgm:spPr/>
      <dgm:t>
        <a:bodyPr/>
        <a:lstStyle/>
        <a:p>
          <a:r>
            <a:rPr lang="en-US" dirty="0"/>
            <a:t>Querying our knowledge Graph using Google’s </a:t>
          </a:r>
          <a:r>
            <a:rPr lang="en-US" dirty="0">
              <a:solidFill>
                <a:srgbClr val="FFFF00"/>
              </a:solidFill>
            </a:rPr>
            <a:t>Elasticsearch</a:t>
          </a:r>
          <a:r>
            <a:rPr lang="en-US" dirty="0"/>
            <a:t>.</a:t>
          </a:r>
        </a:p>
      </dgm:t>
    </dgm:pt>
    <dgm:pt modelId="{2BB34A32-1237-48FE-9D87-072D2C83211A}" type="parTrans" cxnId="{42B3BC2B-BA55-4300-A92B-579E4F05FCB2}">
      <dgm:prSet/>
      <dgm:spPr/>
      <dgm:t>
        <a:bodyPr/>
        <a:lstStyle/>
        <a:p>
          <a:endParaRPr lang="en-US"/>
        </a:p>
      </dgm:t>
    </dgm:pt>
    <dgm:pt modelId="{A464C71F-819E-4BCB-8B4C-418BC922D720}" type="sibTrans" cxnId="{42B3BC2B-BA55-4300-A92B-579E4F05FCB2}">
      <dgm:prSet/>
      <dgm:spPr/>
      <dgm:t>
        <a:bodyPr/>
        <a:lstStyle/>
        <a:p>
          <a:endParaRPr lang="en-US"/>
        </a:p>
      </dgm:t>
    </dgm:pt>
    <dgm:pt modelId="{542B04EA-CF5C-49A8-842C-47E516C9C412}">
      <dgm:prSet/>
      <dgm:spPr/>
      <dgm:t>
        <a:bodyPr/>
        <a:lstStyle/>
        <a:p>
          <a:r>
            <a:rPr lang="en-US"/>
            <a:t>Parameters available for querying :</a:t>
          </a:r>
        </a:p>
      </dgm:t>
    </dgm:pt>
    <dgm:pt modelId="{FECE74AA-CA76-416E-9A4D-ABFCE68493C3}" type="parTrans" cxnId="{CCC3192A-E24B-4AE9-B0E0-70D832D523D2}">
      <dgm:prSet/>
      <dgm:spPr/>
      <dgm:t>
        <a:bodyPr/>
        <a:lstStyle/>
        <a:p>
          <a:endParaRPr lang="en-US"/>
        </a:p>
      </dgm:t>
    </dgm:pt>
    <dgm:pt modelId="{F1BE208E-351D-4146-A64C-F5E9D93E8986}" type="sibTrans" cxnId="{CCC3192A-E24B-4AE9-B0E0-70D832D523D2}">
      <dgm:prSet/>
      <dgm:spPr/>
      <dgm:t>
        <a:bodyPr/>
        <a:lstStyle/>
        <a:p>
          <a:endParaRPr lang="en-US"/>
        </a:p>
      </dgm:t>
    </dgm:pt>
    <dgm:pt modelId="{C09570C8-C022-4B06-A717-75029105CCDD}">
      <dgm:prSet/>
      <dgm:spPr/>
      <dgm:t>
        <a:bodyPr/>
        <a:lstStyle/>
        <a:p>
          <a:r>
            <a:rPr lang="en-US"/>
            <a:t>Movie</a:t>
          </a:r>
        </a:p>
      </dgm:t>
    </dgm:pt>
    <dgm:pt modelId="{7D91A3D7-341D-45C4-84E0-A07F28802A8F}" type="parTrans" cxnId="{9BDAB359-C3C8-4D23-A39E-73B19016EB6E}">
      <dgm:prSet/>
      <dgm:spPr/>
      <dgm:t>
        <a:bodyPr/>
        <a:lstStyle/>
        <a:p>
          <a:endParaRPr lang="en-US"/>
        </a:p>
      </dgm:t>
    </dgm:pt>
    <dgm:pt modelId="{DEA43CBE-0AF3-4EF2-B675-EF7A1FB1C203}" type="sibTrans" cxnId="{9BDAB359-C3C8-4D23-A39E-73B19016EB6E}">
      <dgm:prSet/>
      <dgm:spPr/>
      <dgm:t>
        <a:bodyPr/>
        <a:lstStyle/>
        <a:p>
          <a:endParaRPr lang="en-US"/>
        </a:p>
      </dgm:t>
    </dgm:pt>
    <dgm:pt modelId="{D137C0B9-0EFF-47B8-934A-879771AF5E9E}">
      <dgm:prSet/>
      <dgm:spPr/>
      <dgm:t>
        <a:bodyPr/>
        <a:lstStyle/>
        <a:p>
          <a:r>
            <a:rPr lang="en-US"/>
            <a:t>Date</a:t>
          </a:r>
        </a:p>
      </dgm:t>
    </dgm:pt>
    <dgm:pt modelId="{2F7976D3-123B-4612-A23B-869F3094AC79}" type="parTrans" cxnId="{17206243-AE1E-406F-AEDB-D38064AC3DD4}">
      <dgm:prSet/>
      <dgm:spPr/>
      <dgm:t>
        <a:bodyPr/>
        <a:lstStyle/>
        <a:p>
          <a:endParaRPr lang="en-US"/>
        </a:p>
      </dgm:t>
    </dgm:pt>
    <dgm:pt modelId="{BEC5788C-99C6-4510-87ED-E31F861CF8E7}" type="sibTrans" cxnId="{17206243-AE1E-406F-AEDB-D38064AC3DD4}">
      <dgm:prSet/>
      <dgm:spPr/>
      <dgm:t>
        <a:bodyPr/>
        <a:lstStyle/>
        <a:p>
          <a:endParaRPr lang="en-US"/>
        </a:p>
      </dgm:t>
    </dgm:pt>
    <dgm:pt modelId="{0583416A-48BF-4121-93A9-2D5E48BE6AB8}">
      <dgm:prSet/>
      <dgm:spPr/>
      <dgm:t>
        <a:bodyPr/>
        <a:lstStyle/>
        <a:p>
          <a:r>
            <a:rPr lang="en-US"/>
            <a:t>Person</a:t>
          </a:r>
        </a:p>
      </dgm:t>
    </dgm:pt>
    <dgm:pt modelId="{A8C80937-0355-4197-9DB4-60DB399D4245}" type="parTrans" cxnId="{6FA5283F-D759-4D80-9C8B-A26664427554}">
      <dgm:prSet/>
      <dgm:spPr/>
      <dgm:t>
        <a:bodyPr/>
        <a:lstStyle/>
        <a:p>
          <a:endParaRPr lang="en-US"/>
        </a:p>
      </dgm:t>
    </dgm:pt>
    <dgm:pt modelId="{59899324-46AB-4B9A-80E8-55A7B7D2E6B8}" type="sibTrans" cxnId="{6FA5283F-D759-4D80-9C8B-A26664427554}">
      <dgm:prSet/>
      <dgm:spPr/>
      <dgm:t>
        <a:bodyPr/>
        <a:lstStyle/>
        <a:p>
          <a:endParaRPr lang="en-US"/>
        </a:p>
      </dgm:t>
    </dgm:pt>
    <dgm:pt modelId="{4B24A9CF-FA68-4D99-B553-A959A4780670}" type="pres">
      <dgm:prSet presAssocID="{2001F19A-4104-4E7B-BBF0-18759F28146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C7A9C3-804F-4F01-8710-89287C46E4E2}" type="pres">
      <dgm:prSet presAssocID="{2C988BDE-7270-453D-9F77-351AD1B7772E}" presName="root1" presStyleCnt="0"/>
      <dgm:spPr/>
    </dgm:pt>
    <dgm:pt modelId="{B223ADDF-70E8-4199-9304-3574E7DDDC06}" type="pres">
      <dgm:prSet presAssocID="{2C988BDE-7270-453D-9F77-351AD1B7772E}" presName="LevelOneTextNode" presStyleLbl="node0" presStyleIdx="0" presStyleCnt="2">
        <dgm:presLayoutVars>
          <dgm:chPref val="3"/>
        </dgm:presLayoutVars>
      </dgm:prSet>
      <dgm:spPr/>
    </dgm:pt>
    <dgm:pt modelId="{D6D999C6-84CA-4C0A-9378-4F0F4423AC88}" type="pres">
      <dgm:prSet presAssocID="{2C988BDE-7270-453D-9F77-351AD1B7772E}" presName="level2hierChild" presStyleCnt="0"/>
      <dgm:spPr/>
    </dgm:pt>
    <dgm:pt modelId="{3F19A15D-6CD6-42B9-A22B-CCF947C68656}" type="pres">
      <dgm:prSet presAssocID="{542B04EA-CF5C-49A8-842C-47E516C9C412}" presName="root1" presStyleCnt="0"/>
      <dgm:spPr/>
    </dgm:pt>
    <dgm:pt modelId="{5FCEC593-DDA0-4A12-9D67-22674514A865}" type="pres">
      <dgm:prSet presAssocID="{542B04EA-CF5C-49A8-842C-47E516C9C412}" presName="LevelOneTextNode" presStyleLbl="node0" presStyleIdx="1" presStyleCnt="2">
        <dgm:presLayoutVars>
          <dgm:chPref val="3"/>
        </dgm:presLayoutVars>
      </dgm:prSet>
      <dgm:spPr/>
    </dgm:pt>
    <dgm:pt modelId="{5981D6A7-2861-420A-9F99-99A4500ABB61}" type="pres">
      <dgm:prSet presAssocID="{542B04EA-CF5C-49A8-842C-47E516C9C412}" presName="level2hierChild" presStyleCnt="0"/>
      <dgm:spPr/>
    </dgm:pt>
    <dgm:pt modelId="{45BDF8DE-11AF-46BF-8BDE-4D850ADF48AA}" type="pres">
      <dgm:prSet presAssocID="{7D91A3D7-341D-45C4-84E0-A07F28802A8F}" presName="conn2-1" presStyleLbl="parChTrans1D2" presStyleIdx="0" presStyleCnt="3"/>
      <dgm:spPr/>
    </dgm:pt>
    <dgm:pt modelId="{E14741E0-CFD5-457C-AC55-23BD6F89F051}" type="pres">
      <dgm:prSet presAssocID="{7D91A3D7-341D-45C4-84E0-A07F28802A8F}" presName="connTx" presStyleLbl="parChTrans1D2" presStyleIdx="0" presStyleCnt="3"/>
      <dgm:spPr/>
    </dgm:pt>
    <dgm:pt modelId="{5525EB11-DEC4-42A3-ABB5-22059A33A5C2}" type="pres">
      <dgm:prSet presAssocID="{C09570C8-C022-4B06-A717-75029105CCDD}" presName="root2" presStyleCnt="0"/>
      <dgm:spPr/>
    </dgm:pt>
    <dgm:pt modelId="{972F3C94-CBC2-47CB-95A6-7E1651212BB3}" type="pres">
      <dgm:prSet presAssocID="{C09570C8-C022-4B06-A717-75029105CCDD}" presName="LevelTwoTextNode" presStyleLbl="node2" presStyleIdx="0" presStyleCnt="3">
        <dgm:presLayoutVars>
          <dgm:chPref val="3"/>
        </dgm:presLayoutVars>
      </dgm:prSet>
      <dgm:spPr/>
    </dgm:pt>
    <dgm:pt modelId="{73449E06-5D52-4D7B-A3F9-F11B9042D087}" type="pres">
      <dgm:prSet presAssocID="{C09570C8-C022-4B06-A717-75029105CCDD}" presName="level3hierChild" presStyleCnt="0"/>
      <dgm:spPr/>
    </dgm:pt>
    <dgm:pt modelId="{A0BD33FF-D592-499D-A70E-21F5BC742727}" type="pres">
      <dgm:prSet presAssocID="{2F7976D3-123B-4612-A23B-869F3094AC79}" presName="conn2-1" presStyleLbl="parChTrans1D2" presStyleIdx="1" presStyleCnt="3"/>
      <dgm:spPr/>
    </dgm:pt>
    <dgm:pt modelId="{84586FDB-5C92-4392-B200-BD598BF976D7}" type="pres">
      <dgm:prSet presAssocID="{2F7976D3-123B-4612-A23B-869F3094AC79}" presName="connTx" presStyleLbl="parChTrans1D2" presStyleIdx="1" presStyleCnt="3"/>
      <dgm:spPr/>
    </dgm:pt>
    <dgm:pt modelId="{1874958A-256C-4C37-94CD-22D5D0C39B96}" type="pres">
      <dgm:prSet presAssocID="{D137C0B9-0EFF-47B8-934A-879771AF5E9E}" presName="root2" presStyleCnt="0"/>
      <dgm:spPr/>
    </dgm:pt>
    <dgm:pt modelId="{B8A77810-B387-496E-A4BF-73E3ACB6DA1A}" type="pres">
      <dgm:prSet presAssocID="{D137C0B9-0EFF-47B8-934A-879771AF5E9E}" presName="LevelTwoTextNode" presStyleLbl="node2" presStyleIdx="1" presStyleCnt="3">
        <dgm:presLayoutVars>
          <dgm:chPref val="3"/>
        </dgm:presLayoutVars>
      </dgm:prSet>
      <dgm:spPr/>
    </dgm:pt>
    <dgm:pt modelId="{E2CA1CB1-3291-46AC-9A3B-B11D2286F2C7}" type="pres">
      <dgm:prSet presAssocID="{D137C0B9-0EFF-47B8-934A-879771AF5E9E}" presName="level3hierChild" presStyleCnt="0"/>
      <dgm:spPr/>
    </dgm:pt>
    <dgm:pt modelId="{5CE36A80-B14B-4F51-A990-D4F87F50496C}" type="pres">
      <dgm:prSet presAssocID="{A8C80937-0355-4197-9DB4-60DB399D4245}" presName="conn2-1" presStyleLbl="parChTrans1D2" presStyleIdx="2" presStyleCnt="3"/>
      <dgm:spPr/>
    </dgm:pt>
    <dgm:pt modelId="{7F7EEEA7-54F7-4C3D-B0A5-8FA0739EB019}" type="pres">
      <dgm:prSet presAssocID="{A8C80937-0355-4197-9DB4-60DB399D4245}" presName="connTx" presStyleLbl="parChTrans1D2" presStyleIdx="2" presStyleCnt="3"/>
      <dgm:spPr/>
    </dgm:pt>
    <dgm:pt modelId="{8224634E-55F2-499F-B9CA-3D683447D718}" type="pres">
      <dgm:prSet presAssocID="{0583416A-48BF-4121-93A9-2D5E48BE6AB8}" presName="root2" presStyleCnt="0"/>
      <dgm:spPr/>
    </dgm:pt>
    <dgm:pt modelId="{301B4A42-FF4D-4A05-95B1-23F9C3A8797E}" type="pres">
      <dgm:prSet presAssocID="{0583416A-48BF-4121-93A9-2D5E48BE6AB8}" presName="LevelTwoTextNode" presStyleLbl="node2" presStyleIdx="2" presStyleCnt="3">
        <dgm:presLayoutVars>
          <dgm:chPref val="3"/>
        </dgm:presLayoutVars>
      </dgm:prSet>
      <dgm:spPr/>
    </dgm:pt>
    <dgm:pt modelId="{56A0C350-DF04-4B0A-9A48-14E90BEDC1A3}" type="pres">
      <dgm:prSet presAssocID="{0583416A-48BF-4121-93A9-2D5E48BE6AB8}" presName="level3hierChild" presStyleCnt="0"/>
      <dgm:spPr/>
    </dgm:pt>
  </dgm:ptLst>
  <dgm:cxnLst>
    <dgm:cxn modelId="{7640560B-822D-494E-9879-3EFC1BDBA53F}" type="presOf" srcId="{7D91A3D7-341D-45C4-84E0-A07F28802A8F}" destId="{E14741E0-CFD5-457C-AC55-23BD6F89F051}" srcOrd="1" destOrd="0" presId="urn:microsoft.com/office/officeart/2005/8/layout/hierarchy2"/>
    <dgm:cxn modelId="{CCC3192A-E24B-4AE9-B0E0-70D832D523D2}" srcId="{2001F19A-4104-4E7B-BBF0-18759F28146B}" destId="{542B04EA-CF5C-49A8-842C-47E516C9C412}" srcOrd="1" destOrd="0" parTransId="{FECE74AA-CA76-416E-9A4D-ABFCE68493C3}" sibTransId="{F1BE208E-351D-4146-A64C-F5E9D93E8986}"/>
    <dgm:cxn modelId="{42B3BC2B-BA55-4300-A92B-579E4F05FCB2}" srcId="{2001F19A-4104-4E7B-BBF0-18759F28146B}" destId="{2C988BDE-7270-453D-9F77-351AD1B7772E}" srcOrd="0" destOrd="0" parTransId="{2BB34A32-1237-48FE-9D87-072D2C83211A}" sibTransId="{A464C71F-819E-4BCB-8B4C-418BC922D720}"/>
    <dgm:cxn modelId="{B2C83832-2CFE-4F69-8E39-7C04C8DDC0FB}" type="presOf" srcId="{542B04EA-CF5C-49A8-842C-47E516C9C412}" destId="{5FCEC593-DDA0-4A12-9D67-22674514A865}" srcOrd="0" destOrd="0" presId="urn:microsoft.com/office/officeart/2005/8/layout/hierarchy2"/>
    <dgm:cxn modelId="{D5049236-838F-4A73-AD11-04244D87DEB6}" type="presOf" srcId="{A8C80937-0355-4197-9DB4-60DB399D4245}" destId="{5CE36A80-B14B-4F51-A990-D4F87F50496C}" srcOrd="0" destOrd="0" presId="urn:microsoft.com/office/officeart/2005/8/layout/hierarchy2"/>
    <dgm:cxn modelId="{6FA5283F-D759-4D80-9C8B-A26664427554}" srcId="{542B04EA-CF5C-49A8-842C-47E516C9C412}" destId="{0583416A-48BF-4121-93A9-2D5E48BE6AB8}" srcOrd="2" destOrd="0" parTransId="{A8C80937-0355-4197-9DB4-60DB399D4245}" sibTransId="{59899324-46AB-4B9A-80E8-55A7B7D2E6B8}"/>
    <dgm:cxn modelId="{5AA07261-7C81-4739-BE9B-C83202269DD7}" type="presOf" srcId="{7D91A3D7-341D-45C4-84E0-A07F28802A8F}" destId="{45BDF8DE-11AF-46BF-8BDE-4D850ADF48AA}" srcOrd="0" destOrd="0" presId="urn:microsoft.com/office/officeart/2005/8/layout/hierarchy2"/>
    <dgm:cxn modelId="{17206243-AE1E-406F-AEDB-D38064AC3DD4}" srcId="{542B04EA-CF5C-49A8-842C-47E516C9C412}" destId="{D137C0B9-0EFF-47B8-934A-879771AF5E9E}" srcOrd="1" destOrd="0" parTransId="{2F7976D3-123B-4612-A23B-869F3094AC79}" sibTransId="{BEC5788C-99C6-4510-87ED-E31F861CF8E7}"/>
    <dgm:cxn modelId="{E12EA366-0A56-4515-8844-25567473EFCE}" type="presOf" srcId="{2F7976D3-123B-4612-A23B-869F3094AC79}" destId="{A0BD33FF-D592-499D-A70E-21F5BC742727}" srcOrd="0" destOrd="0" presId="urn:microsoft.com/office/officeart/2005/8/layout/hierarchy2"/>
    <dgm:cxn modelId="{2678206A-7312-420B-A91D-590CAFAD1B2D}" type="presOf" srcId="{A8C80937-0355-4197-9DB4-60DB399D4245}" destId="{7F7EEEA7-54F7-4C3D-B0A5-8FA0739EB019}" srcOrd="1" destOrd="0" presId="urn:microsoft.com/office/officeart/2005/8/layout/hierarchy2"/>
    <dgm:cxn modelId="{B1007C6F-5271-49FF-B97A-D7CE28D57D6B}" type="presOf" srcId="{C09570C8-C022-4B06-A717-75029105CCDD}" destId="{972F3C94-CBC2-47CB-95A6-7E1651212BB3}" srcOrd="0" destOrd="0" presId="urn:microsoft.com/office/officeart/2005/8/layout/hierarchy2"/>
    <dgm:cxn modelId="{9BDAB359-C3C8-4D23-A39E-73B19016EB6E}" srcId="{542B04EA-CF5C-49A8-842C-47E516C9C412}" destId="{C09570C8-C022-4B06-A717-75029105CCDD}" srcOrd="0" destOrd="0" parTransId="{7D91A3D7-341D-45C4-84E0-A07F28802A8F}" sibTransId="{DEA43CBE-0AF3-4EF2-B675-EF7A1FB1C203}"/>
    <dgm:cxn modelId="{0749C2C6-AB36-4589-8600-6D436D279BF3}" type="presOf" srcId="{0583416A-48BF-4121-93A9-2D5E48BE6AB8}" destId="{301B4A42-FF4D-4A05-95B1-23F9C3A8797E}" srcOrd="0" destOrd="0" presId="urn:microsoft.com/office/officeart/2005/8/layout/hierarchy2"/>
    <dgm:cxn modelId="{086C54DF-4C7D-451F-AE91-24FFDE985260}" type="presOf" srcId="{D137C0B9-0EFF-47B8-934A-879771AF5E9E}" destId="{B8A77810-B387-496E-A4BF-73E3ACB6DA1A}" srcOrd="0" destOrd="0" presId="urn:microsoft.com/office/officeart/2005/8/layout/hierarchy2"/>
    <dgm:cxn modelId="{5541C7F4-AA28-488D-A19A-452D96301B73}" type="presOf" srcId="{2001F19A-4104-4E7B-BBF0-18759F28146B}" destId="{4B24A9CF-FA68-4D99-B553-A959A4780670}" srcOrd="0" destOrd="0" presId="urn:microsoft.com/office/officeart/2005/8/layout/hierarchy2"/>
    <dgm:cxn modelId="{5B9F18F5-AC54-436C-BB11-D50EA2BAC4FC}" type="presOf" srcId="{2C988BDE-7270-453D-9F77-351AD1B7772E}" destId="{B223ADDF-70E8-4199-9304-3574E7DDDC06}" srcOrd="0" destOrd="0" presId="urn:microsoft.com/office/officeart/2005/8/layout/hierarchy2"/>
    <dgm:cxn modelId="{980209F6-3315-4C9A-9B56-0A44D1367E59}" type="presOf" srcId="{2F7976D3-123B-4612-A23B-869F3094AC79}" destId="{84586FDB-5C92-4392-B200-BD598BF976D7}" srcOrd="1" destOrd="0" presId="urn:microsoft.com/office/officeart/2005/8/layout/hierarchy2"/>
    <dgm:cxn modelId="{3257F388-FF89-4B9C-85BA-AF7052267DEB}" type="presParOf" srcId="{4B24A9CF-FA68-4D99-B553-A959A4780670}" destId="{BFC7A9C3-804F-4F01-8710-89287C46E4E2}" srcOrd="0" destOrd="0" presId="urn:microsoft.com/office/officeart/2005/8/layout/hierarchy2"/>
    <dgm:cxn modelId="{A89A5F1A-570F-45E6-BE80-3786FFB8D471}" type="presParOf" srcId="{BFC7A9C3-804F-4F01-8710-89287C46E4E2}" destId="{B223ADDF-70E8-4199-9304-3574E7DDDC06}" srcOrd="0" destOrd="0" presId="urn:microsoft.com/office/officeart/2005/8/layout/hierarchy2"/>
    <dgm:cxn modelId="{A893702F-4EC1-41E0-9625-CE9C9109FEB9}" type="presParOf" srcId="{BFC7A9C3-804F-4F01-8710-89287C46E4E2}" destId="{D6D999C6-84CA-4C0A-9378-4F0F4423AC88}" srcOrd="1" destOrd="0" presId="urn:microsoft.com/office/officeart/2005/8/layout/hierarchy2"/>
    <dgm:cxn modelId="{CC194729-D58F-4DF6-AF02-EC3C83ADA3EF}" type="presParOf" srcId="{4B24A9CF-FA68-4D99-B553-A959A4780670}" destId="{3F19A15D-6CD6-42B9-A22B-CCF947C68656}" srcOrd="1" destOrd="0" presId="urn:microsoft.com/office/officeart/2005/8/layout/hierarchy2"/>
    <dgm:cxn modelId="{41C101FD-1E8B-4F68-988B-0757F2ED956F}" type="presParOf" srcId="{3F19A15D-6CD6-42B9-A22B-CCF947C68656}" destId="{5FCEC593-DDA0-4A12-9D67-22674514A865}" srcOrd="0" destOrd="0" presId="urn:microsoft.com/office/officeart/2005/8/layout/hierarchy2"/>
    <dgm:cxn modelId="{CF034EC6-8930-4533-8C08-60F7177A0396}" type="presParOf" srcId="{3F19A15D-6CD6-42B9-A22B-CCF947C68656}" destId="{5981D6A7-2861-420A-9F99-99A4500ABB61}" srcOrd="1" destOrd="0" presId="urn:microsoft.com/office/officeart/2005/8/layout/hierarchy2"/>
    <dgm:cxn modelId="{6076AB94-B8A2-4DA7-AAA9-939C1755359D}" type="presParOf" srcId="{5981D6A7-2861-420A-9F99-99A4500ABB61}" destId="{45BDF8DE-11AF-46BF-8BDE-4D850ADF48AA}" srcOrd="0" destOrd="0" presId="urn:microsoft.com/office/officeart/2005/8/layout/hierarchy2"/>
    <dgm:cxn modelId="{B016FBB8-D302-4BD8-A83B-A1076F00DEA0}" type="presParOf" srcId="{45BDF8DE-11AF-46BF-8BDE-4D850ADF48AA}" destId="{E14741E0-CFD5-457C-AC55-23BD6F89F051}" srcOrd="0" destOrd="0" presId="urn:microsoft.com/office/officeart/2005/8/layout/hierarchy2"/>
    <dgm:cxn modelId="{3EF8F2D7-25A1-4D12-AAD0-93FFA9E408F1}" type="presParOf" srcId="{5981D6A7-2861-420A-9F99-99A4500ABB61}" destId="{5525EB11-DEC4-42A3-ABB5-22059A33A5C2}" srcOrd="1" destOrd="0" presId="urn:microsoft.com/office/officeart/2005/8/layout/hierarchy2"/>
    <dgm:cxn modelId="{4F6CF940-1DF1-4859-B115-D15A0B1038FD}" type="presParOf" srcId="{5525EB11-DEC4-42A3-ABB5-22059A33A5C2}" destId="{972F3C94-CBC2-47CB-95A6-7E1651212BB3}" srcOrd="0" destOrd="0" presId="urn:microsoft.com/office/officeart/2005/8/layout/hierarchy2"/>
    <dgm:cxn modelId="{B4C60CB8-E0BE-4130-B2F5-41537AEFA485}" type="presParOf" srcId="{5525EB11-DEC4-42A3-ABB5-22059A33A5C2}" destId="{73449E06-5D52-4D7B-A3F9-F11B9042D087}" srcOrd="1" destOrd="0" presId="urn:microsoft.com/office/officeart/2005/8/layout/hierarchy2"/>
    <dgm:cxn modelId="{41ED908C-36F2-409E-B1C2-8596E3F1F5EE}" type="presParOf" srcId="{5981D6A7-2861-420A-9F99-99A4500ABB61}" destId="{A0BD33FF-D592-499D-A70E-21F5BC742727}" srcOrd="2" destOrd="0" presId="urn:microsoft.com/office/officeart/2005/8/layout/hierarchy2"/>
    <dgm:cxn modelId="{0A7AC35F-6BF4-49E1-8D3C-8ACDC96C0AB2}" type="presParOf" srcId="{A0BD33FF-D592-499D-A70E-21F5BC742727}" destId="{84586FDB-5C92-4392-B200-BD598BF976D7}" srcOrd="0" destOrd="0" presId="urn:microsoft.com/office/officeart/2005/8/layout/hierarchy2"/>
    <dgm:cxn modelId="{440E9112-D5F9-4D2B-B338-7123B8351271}" type="presParOf" srcId="{5981D6A7-2861-420A-9F99-99A4500ABB61}" destId="{1874958A-256C-4C37-94CD-22D5D0C39B96}" srcOrd="3" destOrd="0" presId="urn:microsoft.com/office/officeart/2005/8/layout/hierarchy2"/>
    <dgm:cxn modelId="{5A2D7C90-8CD0-4D77-A2E3-B8CD63787FB7}" type="presParOf" srcId="{1874958A-256C-4C37-94CD-22D5D0C39B96}" destId="{B8A77810-B387-496E-A4BF-73E3ACB6DA1A}" srcOrd="0" destOrd="0" presId="urn:microsoft.com/office/officeart/2005/8/layout/hierarchy2"/>
    <dgm:cxn modelId="{D3C39F61-5BD0-4BFE-8A72-10F38ED2AB59}" type="presParOf" srcId="{1874958A-256C-4C37-94CD-22D5D0C39B96}" destId="{E2CA1CB1-3291-46AC-9A3B-B11D2286F2C7}" srcOrd="1" destOrd="0" presId="urn:microsoft.com/office/officeart/2005/8/layout/hierarchy2"/>
    <dgm:cxn modelId="{A1DDD16E-4C75-4BA3-BA08-3083CB1E4897}" type="presParOf" srcId="{5981D6A7-2861-420A-9F99-99A4500ABB61}" destId="{5CE36A80-B14B-4F51-A990-D4F87F50496C}" srcOrd="4" destOrd="0" presId="urn:microsoft.com/office/officeart/2005/8/layout/hierarchy2"/>
    <dgm:cxn modelId="{36A06BC7-C9C0-4EC6-9BE5-02603D3EC512}" type="presParOf" srcId="{5CE36A80-B14B-4F51-A990-D4F87F50496C}" destId="{7F7EEEA7-54F7-4C3D-B0A5-8FA0739EB019}" srcOrd="0" destOrd="0" presId="urn:microsoft.com/office/officeart/2005/8/layout/hierarchy2"/>
    <dgm:cxn modelId="{7477F06F-49C7-4F63-BA72-7EB424F3857E}" type="presParOf" srcId="{5981D6A7-2861-420A-9F99-99A4500ABB61}" destId="{8224634E-55F2-499F-B9CA-3D683447D718}" srcOrd="5" destOrd="0" presId="urn:microsoft.com/office/officeart/2005/8/layout/hierarchy2"/>
    <dgm:cxn modelId="{0845D1DA-ED6C-4B79-931A-E118B9D99B81}" type="presParOf" srcId="{8224634E-55F2-499F-B9CA-3D683447D718}" destId="{301B4A42-FF4D-4A05-95B1-23F9C3A8797E}" srcOrd="0" destOrd="0" presId="urn:microsoft.com/office/officeart/2005/8/layout/hierarchy2"/>
    <dgm:cxn modelId="{425F6F1B-4580-49F2-9449-851B7E5D3140}" type="presParOf" srcId="{8224634E-55F2-499F-B9CA-3D683447D718}" destId="{56A0C350-DF04-4B0A-9A48-14E90BEDC1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E1435-8693-4710-8F3E-3E876160C17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E84A6-D001-4DFE-8A0C-B69E2B908DD3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5C7C8-325F-4736-A377-9891E5C06932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Extracted Movie database from Wikipedia.</a:t>
          </a:r>
        </a:p>
      </dsp:txBody>
      <dsp:txXfrm>
        <a:off x="1172126" y="1727046"/>
        <a:ext cx="2114937" cy="897246"/>
      </dsp:txXfrm>
    </dsp:sp>
    <dsp:sp modelId="{3A5AD092-3BA2-4D68-A66C-B3B2C9863F6D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F62DE-4120-4403-88E7-6157ED237223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96BB3-D049-4E2D-9F43-39FC76F7EB7E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Dataset: Summary/Synopsis for 9000 movies.</a:t>
          </a:r>
        </a:p>
      </dsp:txBody>
      <dsp:txXfrm>
        <a:off x="4745088" y="1727046"/>
        <a:ext cx="2114937" cy="897246"/>
      </dsp:txXfrm>
    </dsp:sp>
    <dsp:sp modelId="{B56AB2DA-2F4B-4769-AB78-04A3B35DA02E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8DC7A-2162-4F5A-9EB8-E49A5656CDA2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780F7-D3D5-4D5E-94E1-D18A0A4B3FCB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Tool used for extraction : </a:t>
          </a:r>
          <a:r>
            <a:rPr lang="en-US" sz="2100" kern="1200" dirty="0" err="1"/>
            <a:t>Scrapy</a:t>
          </a:r>
          <a:endParaRPr lang="en-US" sz="2100" kern="1200" dirty="0"/>
        </a:p>
      </dsp:txBody>
      <dsp:txXfrm>
        <a:off x="8318049" y="1727046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DDF-70E8-4199-9304-3574E7DDDC06}">
      <dsp:nvSpPr>
        <dsp:cNvPr id="0" name=""/>
        <dsp:cNvSpPr/>
      </dsp:nvSpPr>
      <dsp:spPr>
        <a:xfrm>
          <a:off x="5572" y="45155"/>
          <a:ext cx="2872038" cy="1436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Querying our knowledge Graph using Google’s </a:t>
          </a:r>
          <a:r>
            <a:rPr lang="en-US" sz="2300" kern="1200" dirty="0">
              <a:solidFill>
                <a:srgbClr val="FFFF00"/>
              </a:solidFill>
            </a:rPr>
            <a:t>Elasticsearch</a:t>
          </a:r>
          <a:r>
            <a:rPr lang="en-US" sz="2300" kern="1200" dirty="0"/>
            <a:t>.</a:t>
          </a:r>
        </a:p>
      </dsp:txBody>
      <dsp:txXfrm>
        <a:off x="47632" y="87215"/>
        <a:ext cx="2787918" cy="1351899"/>
      </dsp:txXfrm>
    </dsp:sp>
    <dsp:sp modelId="{5FCEC593-DDA0-4A12-9D67-22674514A865}">
      <dsp:nvSpPr>
        <dsp:cNvPr id="0" name=""/>
        <dsp:cNvSpPr/>
      </dsp:nvSpPr>
      <dsp:spPr>
        <a:xfrm>
          <a:off x="5572" y="1696577"/>
          <a:ext cx="2872038" cy="1436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Parameters available for querying :</a:t>
          </a:r>
        </a:p>
      </dsp:txBody>
      <dsp:txXfrm>
        <a:off x="47632" y="1738637"/>
        <a:ext cx="2787918" cy="1351899"/>
      </dsp:txXfrm>
    </dsp:sp>
    <dsp:sp modelId="{45BDF8DE-11AF-46BF-8BDE-4D850ADF48AA}">
      <dsp:nvSpPr>
        <dsp:cNvPr id="0" name=""/>
        <dsp:cNvSpPr/>
      </dsp:nvSpPr>
      <dsp:spPr>
        <a:xfrm rot="18289469">
          <a:off x="2446164" y="1562113"/>
          <a:ext cx="2011708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2011708" y="267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01725" y="1538583"/>
        <a:ext cx="100585" cy="100585"/>
      </dsp:txXfrm>
    </dsp:sp>
    <dsp:sp modelId="{972F3C94-CBC2-47CB-95A6-7E1651212BB3}">
      <dsp:nvSpPr>
        <dsp:cNvPr id="0" name=""/>
        <dsp:cNvSpPr/>
      </dsp:nvSpPr>
      <dsp:spPr>
        <a:xfrm>
          <a:off x="4026426" y="45155"/>
          <a:ext cx="2872038" cy="14360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Movie</a:t>
          </a:r>
        </a:p>
      </dsp:txBody>
      <dsp:txXfrm>
        <a:off x="4068486" y="87215"/>
        <a:ext cx="2787918" cy="1351899"/>
      </dsp:txXfrm>
    </dsp:sp>
    <dsp:sp modelId="{A0BD33FF-D592-499D-A70E-21F5BC742727}">
      <dsp:nvSpPr>
        <dsp:cNvPr id="0" name=""/>
        <dsp:cNvSpPr/>
      </dsp:nvSpPr>
      <dsp:spPr>
        <a:xfrm>
          <a:off x="2877610" y="2387824"/>
          <a:ext cx="1148815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148815" y="267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3298" y="2385867"/>
        <a:ext cx="57440" cy="57440"/>
      </dsp:txXfrm>
    </dsp:sp>
    <dsp:sp modelId="{B8A77810-B387-496E-A4BF-73E3ACB6DA1A}">
      <dsp:nvSpPr>
        <dsp:cNvPr id="0" name=""/>
        <dsp:cNvSpPr/>
      </dsp:nvSpPr>
      <dsp:spPr>
        <a:xfrm>
          <a:off x="4026426" y="1696577"/>
          <a:ext cx="2872038" cy="14360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Date</a:t>
          </a:r>
        </a:p>
      </dsp:txBody>
      <dsp:txXfrm>
        <a:off x="4068486" y="1738637"/>
        <a:ext cx="2787918" cy="1351899"/>
      </dsp:txXfrm>
    </dsp:sp>
    <dsp:sp modelId="{5CE36A80-B14B-4F51-A990-D4F87F50496C}">
      <dsp:nvSpPr>
        <dsp:cNvPr id="0" name=""/>
        <dsp:cNvSpPr/>
      </dsp:nvSpPr>
      <dsp:spPr>
        <a:xfrm rot="3310531">
          <a:off x="2446164" y="3213535"/>
          <a:ext cx="2011708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2011708" y="267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01725" y="3190005"/>
        <a:ext cx="100585" cy="100585"/>
      </dsp:txXfrm>
    </dsp:sp>
    <dsp:sp modelId="{301B4A42-FF4D-4A05-95B1-23F9C3A8797E}">
      <dsp:nvSpPr>
        <dsp:cNvPr id="0" name=""/>
        <dsp:cNvSpPr/>
      </dsp:nvSpPr>
      <dsp:spPr>
        <a:xfrm>
          <a:off x="4026426" y="3348000"/>
          <a:ext cx="2872038" cy="14360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Person</a:t>
          </a:r>
        </a:p>
      </dsp:txBody>
      <dsp:txXfrm>
        <a:off x="4068486" y="3390060"/>
        <a:ext cx="2787918" cy="135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3AC0-4B6E-462D-8B25-303618EA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52F12-9E5E-4CCA-BFE9-EF2BE66F5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9335-0CA6-4007-BDAA-B20E4AEE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37CC-4F6E-49B4-90A3-BA803149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62C-E9A7-49C0-9446-4D90127B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EA33-B186-406D-A599-3857498D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91FA-34FA-45E7-8219-3684AE2F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4695-2B37-47D9-9C34-98B6E140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676D-5C49-4442-BF18-B54CC65A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17E3-5A47-477F-9372-3096DF4B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DFE7D-2581-4AFB-A05A-457D69712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6390-C5C3-4E79-B02B-787BB615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9ACC-F8A9-4F8C-B640-94F7FC38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95D2-B1DF-4E67-8EA9-156D4613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D19A-00F5-4E3F-A792-69F566B9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F13-034F-42CC-9665-088C8023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6B0B-3A0D-4C53-8B3E-E8418B57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7773-8E7B-4E6F-A68E-BC432006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E0CA-2ACC-4F38-85D4-3DF8CC1A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80C79-6D18-4DAE-A14A-A411E838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5CE-B131-4F2A-B42D-B4812A4B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573C-3B7D-4CF0-87CB-463007F2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046A-6B90-4B48-8531-EE64E26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AD30-5E05-4C2C-A732-20D19AD9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C0A8-E89F-48E4-8AAA-788699AE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EFA5-A04D-438F-BD23-6B7AC490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78A8-4106-48E5-9B76-F45A903BE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BDD-F78C-4552-9D70-7E30FBC38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8415-582F-4CF3-B25A-AB65ED1B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7557-FB71-4601-950B-67E46CD6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6967-DDA4-484A-8BD1-622EE272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079D-D4B8-444A-A48C-36FAA16E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0C39-D355-4DC9-B116-12D5CE08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C626-8A76-4941-A881-DA3E846BA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69EE9-E8F2-4F1C-A44B-BAA1026B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D2655-05D4-41EB-88A6-838E6B35E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49463-424B-4981-8CFC-C4BD6160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4F289-11C2-4F7E-8D8E-DEA9A7E1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E993F-F225-4AA9-98BE-3E75E06D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99E-1514-4E2D-BBF3-90658BED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DE05F-EEEE-43A3-8EF9-08FFE47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0370D-F639-49D6-985F-B4D37623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8BEA8-FE4F-45A4-A209-EC1DB84D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A949F-4E3A-490A-A9D1-FE32DE2D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77CBC-7B42-49E5-B1FD-9475F8F9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B2AE5-F255-4D10-ABB8-C21800B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DA25-D265-457F-B3AB-9419F506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1EBB-6FB2-4825-B970-B75A86D5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70D6-563D-4D99-839A-0B31F6003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FFCE-BF8B-4064-81E7-6A4E6759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1CB3-161C-407D-A854-968BBA2E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19A6-5407-4EE1-B682-E92445EF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B132-4D61-468B-B4D2-96B31165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4508B-4423-49D4-93D6-9B8953BAF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B6C2C-9506-415D-BB28-45C6BA842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4A7B-1E77-419D-A8D9-DEA2D2D3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5232-AFB9-4B90-BE91-F62FF60D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878B-A286-4A79-BEF5-609B412B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413BF-3C5C-4C4C-90A0-DE45F6C2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BD219-85C8-4EC5-9BB0-A6DE8BB4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41BE-35F9-4DD5-A90E-85135DF3B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C393-CE90-4E57-BE77-58623C39DFE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8D6C-62AE-473D-A890-2C9D2B1C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9BF7-DFEE-46AB-B50D-B44B3C180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3E84-1090-4148-833B-6AC6C0D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27371-FE0D-4ED4-8FE6-610BCDB6B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ADBI Final Capstone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0410F-EEDE-41F4-9810-4FE29530A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b="1" dirty="0"/>
              <a:t>Unstructured Text to Knowledge Graphs using NLP tools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8E038F-9DAD-4BB1-B048-4E9579F0FF3D}"/>
              </a:ext>
            </a:extLst>
          </p:cNvPr>
          <p:cNvSpPr txBox="1"/>
          <p:nvPr/>
        </p:nvSpPr>
        <p:spPr>
          <a:xfrm>
            <a:off x="8334375" y="620480"/>
            <a:ext cx="356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r>
              <a:rPr lang="en-US" dirty="0">
                <a:solidFill>
                  <a:schemeClr val="bg1"/>
                </a:solidFill>
              </a:rPr>
              <a:t>Vishnu Ramachandran (</a:t>
            </a:r>
            <a:r>
              <a:rPr lang="en-US" dirty="0" err="1">
                <a:solidFill>
                  <a:schemeClr val="bg1"/>
                </a:solidFill>
              </a:rPr>
              <a:t>vcramach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Sharique</a:t>
            </a:r>
            <a:r>
              <a:rPr lang="en-US" dirty="0">
                <a:solidFill>
                  <a:schemeClr val="bg1"/>
                </a:solidFill>
              </a:rPr>
              <a:t> Khan (mkhan8)</a:t>
            </a:r>
          </a:p>
          <a:p>
            <a:r>
              <a:rPr lang="en-US" dirty="0">
                <a:solidFill>
                  <a:schemeClr val="bg1"/>
                </a:solidFill>
              </a:rPr>
              <a:t>Natansh Negi (nnegi2)</a:t>
            </a:r>
          </a:p>
        </p:txBody>
      </p:sp>
    </p:spTree>
    <p:extLst>
      <p:ext uri="{BB962C8B-B14F-4D97-AF65-F5344CB8AC3E}">
        <p14:creationId xmlns:p14="http://schemas.microsoft.com/office/powerpoint/2010/main" val="223275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32C6D-15C5-4FB2-83FE-87C317CE9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704D37-82A5-4BBE-9561-3CAB6DCF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824F2B-F6F9-48DE-91E5-0574F3DC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703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4D57C-5E90-4013-97A9-C4D2C93E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18D815-26E5-4393-ADD3-CE8AA7EF4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48827"/>
            <a:ext cx="6553545" cy="376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F3CB-F86D-4737-8C2F-8ABB3E64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F4A9E-DB8D-4060-9892-6FC4D19DB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39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BB63D-13A4-4B57-9C7B-0E723475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296C-521F-42E0-AB8B-BD9EAD85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Using Python’s nltk package did the following:</a:t>
            </a:r>
          </a:p>
          <a:p>
            <a:r>
              <a:rPr lang="en-US" sz="2400">
                <a:solidFill>
                  <a:srgbClr val="000000"/>
                </a:solidFill>
              </a:rPr>
              <a:t> Eliminated stop words.</a:t>
            </a:r>
          </a:p>
          <a:p>
            <a:r>
              <a:rPr lang="en-US" sz="2400">
                <a:solidFill>
                  <a:srgbClr val="000000"/>
                </a:solidFill>
              </a:rPr>
              <a:t>Tokenization &amp; Stemming.</a:t>
            </a:r>
          </a:p>
          <a:p>
            <a:r>
              <a:rPr lang="en-US" sz="2400">
                <a:solidFill>
                  <a:srgbClr val="000000"/>
                </a:solidFill>
              </a:rPr>
              <a:t>Case, negation and punctuation handling.</a:t>
            </a:r>
          </a:p>
          <a:p>
            <a:r>
              <a:rPr lang="en-US" sz="2400">
                <a:solidFill>
                  <a:srgbClr val="000000"/>
                </a:solidFill>
              </a:rPr>
              <a:t>Transformation(removed unnecessary attributes).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8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56CFB-70AA-4C56-9483-F8118574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Entity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89A2-27A1-4658-9727-90734C07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Tasks of Named Entity Extraction:</a:t>
            </a:r>
          </a:p>
          <a:p>
            <a:r>
              <a:rPr lang="en-US" sz="2400">
                <a:solidFill>
                  <a:srgbClr val="000000"/>
                </a:solidFill>
              </a:rPr>
              <a:t>Extract Names.</a:t>
            </a:r>
          </a:p>
          <a:p>
            <a:r>
              <a:rPr lang="en-US" sz="2400">
                <a:solidFill>
                  <a:srgbClr val="000000"/>
                </a:solidFill>
              </a:rPr>
              <a:t>Classify the extracted names.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Tool Used: Spacy</a:t>
            </a:r>
          </a:p>
        </p:txBody>
      </p:sp>
    </p:spTree>
    <p:extLst>
      <p:ext uri="{BB962C8B-B14F-4D97-AF65-F5344CB8AC3E}">
        <p14:creationId xmlns:p14="http://schemas.microsoft.com/office/powerpoint/2010/main" val="8700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6693-B36D-40A9-A915-F4B4BA08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F03F-8295-4B89-BB6B-DA4FD41C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relations between two entities.</a:t>
            </a:r>
          </a:p>
          <a:p>
            <a:r>
              <a:rPr lang="en-US" dirty="0"/>
              <a:t>Designed an algorithm to extract the relations between entities returned by Spacy using POS tagging.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Jumanji	directed	Joe Johnston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AEC3B-232D-457B-95EF-0F5BAF5D150E}"/>
              </a:ext>
            </a:extLst>
          </p:cNvPr>
          <p:cNvSpPr/>
          <p:nvPr/>
        </p:nvSpPr>
        <p:spPr>
          <a:xfrm>
            <a:off x="3696509" y="5043910"/>
            <a:ext cx="1518081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51D38B-E948-4E72-BEA6-511099387D18}"/>
              </a:ext>
            </a:extLst>
          </p:cNvPr>
          <p:cNvSpPr/>
          <p:nvPr/>
        </p:nvSpPr>
        <p:spPr>
          <a:xfrm>
            <a:off x="6512001" y="4872508"/>
            <a:ext cx="1518081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2CB2C0-3186-4903-B245-A120F897C2FD}"/>
              </a:ext>
            </a:extLst>
          </p:cNvPr>
          <p:cNvSpPr/>
          <p:nvPr/>
        </p:nvSpPr>
        <p:spPr>
          <a:xfrm>
            <a:off x="937243" y="5178282"/>
            <a:ext cx="1518081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8A86D4-B53E-4C88-AF26-F4DAB6D0B50C}"/>
              </a:ext>
            </a:extLst>
          </p:cNvPr>
          <p:cNvCxnSpPr>
            <a:stCxn id="6" idx="0"/>
          </p:cNvCxnSpPr>
          <p:nvPr/>
        </p:nvCxnSpPr>
        <p:spPr>
          <a:xfrm flipV="1">
            <a:off x="1696284" y="4095206"/>
            <a:ext cx="307759" cy="108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C6B3-4726-45F9-B0F1-9A2A28F5A83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46924" y="4266608"/>
            <a:ext cx="208626" cy="7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095422-6774-4D94-860E-BEF17441E46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04494" y="4266608"/>
            <a:ext cx="1266548" cy="60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C4357249-D37D-4FA5-97C9-E51BEEF7B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r="7696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79CF-E982-4F75-8DE7-F05F877A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6D-B5E8-49C0-976F-90C2CA7E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A knowledge graph acquires and integrates information into an ontology and applies a reasoner to derive new knowledge.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Snippet of our Knowledge Graph(background)</a:t>
            </a:r>
          </a:p>
        </p:txBody>
      </p:sp>
    </p:spTree>
    <p:extLst>
      <p:ext uri="{BB962C8B-B14F-4D97-AF65-F5344CB8AC3E}">
        <p14:creationId xmlns:p14="http://schemas.microsoft.com/office/powerpoint/2010/main" val="4217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C95E-B563-4C4A-B734-1FD97F29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Query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AF35D5-B926-4709-BBC4-064156DCD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128151"/>
              </p:ext>
            </p:extLst>
          </p:nvPr>
        </p:nvGraphicFramePr>
        <p:xfrm>
          <a:off x="4662488" y="952500"/>
          <a:ext cx="6904037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29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A492-2C45-4143-8F08-1326C5CE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E301A0-B217-47CD-B06E-ED4A0C0F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/>
              <a:t>We query on the knowledge graph using the Person ‘Sarah.’</a:t>
            </a:r>
          </a:p>
          <a:p>
            <a:r>
              <a:rPr lang="en-US"/>
              <a:t>This returns the entity relationships and extended attribute relations deduced from random walks through the knowledge graph.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68304D-08C2-4C73-9643-A8CFB860D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6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8572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ADBI Final Capstone Project</vt:lpstr>
      <vt:lpstr>Flow Chart</vt:lpstr>
      <vt:lpstr>Data Extraction</vt:lpstr>
      <vt:lpstr>Data Preprocessing</vt:lpstr>
      <vt:lpstr>Entity Extraction</vt:lpstr>
      <vt:lpstr>Relation Extraction</vt:lpstr>
      <vt:lpstr>Knowledge Graph</vt:lpstr>
      <vt:lpstr>Query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ADBI Final Capstone Project</dc:title>
  <dc:creator>Sharique Khan</dc:creator>
  <cp:lastModifiedBy>Sharique Khan</cp:lastModifiedBy>
  <cp:revision>1</cp:revision>
  <dcterms:created xsi:type="dcterms:W3CDTF">2019-05-03T09:59:55Z</dcterms:created>
  <dcterms:modified xsi:type="dcterms:W3CDTF">2019-05-03T10:00:29Z</dcterms:modified>
</cp:coreProperties>
</file>