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48"/>
  </p:normalViewPr>
  <p:slideViewPr>
    <p:cSldViewPr snapToGrid="0" snapToObjects="1">
      <p:cViewPr>
        <p:scale>
          <a:sx n="81" d="100"/>
          <a:sy n="81" d="100"/>
        </p:scale>
        <p:origin x="1752" y="8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11/30/18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11/30/18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69291-DABC-414E-896F-0E42838381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/>
          <a:lstStyle/>
          <a:p>
            <a:r>
              <a:rPr lang="en-US"/>
              <a:t>GUESS THE WORD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96C57B-32D8-E141-842E-4200F06572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/>
          <a:lstStyle/>
          <a:p>
            <a:r>
              <a:rPr lang="en-US"/>
              <a:t>Siddharth MAndgi</a:t>
            </a:r>
            <a:endParaRPr lang="en-US" dirty="0"/>
          </a:p>
        </p:txBody>
      </p:sp>
      <p:pic>
        <p:nvPicPr>
          <p:cNvPr id="5" name="Picture 4" descr="A close up of a logo&#13;&#10;&#13;&#10;Description automatically generated">
            <a:extLst>
              <a:ext uri="{FF2B5EF4-FFF2-40B4-BE49-F238E27FC236}">
                <a16:creationId xmlns:a16="http://schemas.microsoft.com/office/drawing/2014/main" id="{D72CD925-2766-1540-99FD-539B978ECF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2000" y="262548"/>
            <a:ext cx="2032000" cy="107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559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CE6BF-1369-354E-857A-3900F794B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THIS PROJECT ABOUT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113A3-287C-0C46-80DA-278CA8CF4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project is an interactive python game having a graphical user interface.</a:t>
            </a:r>
          </a:p>
          <a:p>
            <a:r>
              <a:rPr lang="en-US" dirty="0"/>
              <a:t>This project is compatible to python 2 and 3 .</a:t>
            </a:r>
          </a:p>
          <a:p>
            <a:r>
              <a:rPr lang="en-US" dirty="0"/>
              <a:t>To implement the logic we need to use Classes and Methods in python .</a:t>
            </a:r>
          </a:p>
          <a:p>
            <a:r>
              <a:rPr lang="en-US" dirty="0"/>
              <a:t>To enable the GUI we need to use a library called as Tkinkter.</a:t>
            </a:r>
          </a:p>
        </p:txBody>
      </p:sp>
      <p:pic>
        <p:nvPicPr>
          <p:cNvPr id="5" name="Picture 4" descr="A close up of a sign&#13;&#10;&#13;&#10;Description automatically generated">
            <a:extLst>
              <a:ext uri="{FF2B5EF4-FFF2-40B4-BE49-F238E27FC236}">
                <a16:creationId xmlns:a16="http://schemas.microsoft.com/office/drawing/2014/main" id="{5EA3738D-EA03-AB4C-86E9-602CC6E7D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49" y="4717496"/>
            <a:ext cx="1430230" cy="1430230"/>
          </a:xfrm>
          <a:prstGeom prst="rect">
            <a:avLst/>
          </a:prstGeom>
        </p:spPr>
      </p:pic>
      <p:pic>
        <p:nvPicPr>
          <p:cNvPr id="7" name="Picture 6" descr="A close up of a logo&#13;&#10;&#13;&#10;Description automatically generated">
            <a:extLst>
              <a:ext uri="{FF2B5EF4-FFF2-40B4-BE49-F238E27FC236}">
                <a16:creationId xmlns:a16="http://schemas.microsoft.com/office/drawing/2014/main" id="{87D7CA4F-0932-0E48-9512-60380577AC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4175" y="-1"/>
            <a:ext cx="1647825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272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F9918-D12B-B445-829F-C534E30EA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 will THE GAME BE PLAYED ? USER INSTRUCTIONS.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E0E87-7702-EA48-A6E8-D738A6803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a fairly simple game where a series of riddles are asked and the user has to guess the answer in a single word. It is a sudden death game.</a:t>
            </a:r>
          </a:p>
          <a:p>
            <a:r>
              <a:rPr lang="en-US" dirty="0"/>
              <a:t>If the user guesses the right answer then he moves on to the next question.</a:t>
            </a:r>
          </a:p>
          <a:p>
            <a:r>
              <a:rPr lang="en-US" dirty="0"/>
              <a:t>If the user guesses the wrong answer the game stops there and then and conveys the message that the user has lost.</a:t>
            </a:r>
          </a:p>
        </p:txBody>
      </p:sp>
    </p:spTree>
    <p:extLst>
      <p:ext uri="{BB962C8B-B14F-4D97-AF65-F5344CB8AC3E}">
        <p14:creationId xmlns:p14="http://schemas.microsoft.com/office/powerpoint/2010/main" val="2239739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11C37-91F0-C746-91BB-DA342270F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en-US"/>
              <a:t>LIBRARIES  AND DETAILS REQUIRED TO BUILD THIS CODE.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8C5F2-961A-3F49-B225-574FDBBB1B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450613"/>
          </a:xfrm>
        </p:spPr>
        <p:txBody>
          <a:bodyPr/>
          <a:lstStyle/>
          <a:p>
            <a:r>
              <a:rPr lang="en-US"/>
              <a:t>The Basic library required to build this code is Tkinter.</a:t>
            </a:r>
          </a:p>
          <a:p>
            <a:r>
              <a:rPr lang="en-US"/>
              <a:t>And python installed basically of version 2 or 3.</a:t>
            </a:r>
          </a:p>
          <a:p>
            <a:r>
              <a:rPr lang="en-US"/>
              <a:t>IDE used – PyCharm.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8522B0-3F30-FA4B-9CCE-DA5C228B10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3635822"/>
            <a:ext cx="1422400" cy="1422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CA0CB2D-E974-FA4F-AF3D-29C608F2EE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2454" y="2015732"/>
            <a:ext cx="1422400" cy="142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002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CCFD2-75B6-F744-80D2-4AA5E40B2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TKINTER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E283C-6CA5-0349-BBDA-195801C7E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Tkinter is Python's de-facto standard GUI (Graphical User Interface) package. </a:t>
            </a:r>
          </a:p>
          <a:p>
            <a:r>
              <a:rPr lang="en-US" dirty="0"/>
              <a:t>It is a thin object-oriented layer on top of  Tcl/Tk.</a:t>
            </a:r>
          </a:p>
          <a:p>
            <a:r>
              <a:rPr lang="en-US" dirty="0"/>
              <a:t>Tkinter is not the only Gui Programming toolkit for Python. It is however the most commonly used one.</a:t>
            </a:r>
          </a:p>
          <a:p>
            <a:r>
              <a:rPr lang="en-US" dirty="0"/>
              <a:t>It is a preinstalled library in python you can check its version by using the following commands in your terminal :- python3      import tkinter      tkinter.TkVersion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978E1E6D-5692-6D48-82F2-8DBCCFF05085}"/>
              </a:ext>
            </a:extLst>
          </p:cNvPr>
          <p:cNvSpPr/>
          <p:nvPr/>
        </p:nvSpPr>
        <p:spPr>
          <a:xfrm>
            <a:off x="5757334" y="4368800"/>
            <a:ext cx="259644" cy="1919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CE59C48C-3CC0-A545-AFB4-A06B2E4D51C7}"/>
              </a:ext>
            </a:extLst>
          </p:cNvPr>
          <p:cNvSpPr/>
          <p:nvPr/>
        </p:nvSpPr>
        <p:spPr>
          <a:xfrm>
            <a:off x="7676444" y="4363155"/>
            <a:ext cx="259644" cy="2088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19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1F493-718C-5B4C-86D2-3E24E78B3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Faced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0324D-04BF-4447-80E1-88A55AB7F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Getting the right algorithm</a:t>
            </a:r>
          </a:p>
          <a:p>
            <a:r>
              <a:rPr lang="en-US" dirty="0"/>
              <a:t>Syntax errors</a:t>
            </a:r>
          </a:p>
          <a:p>
            <a:r>
              <a:rPr lang="en-US" dirty="0"/>
              <a:t>Text overlapping because because of improper refreshing between questions.</a:t>
            </a:r>
          </a:p>
          <a:p>
            <a:r>
              <a:rPr lang="en-US" dirty="0"/>
              <a:t>Questions repeating again and again along with randomizing.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734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D9245-AD98-DE47-959C-D884C0D5F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en-US"/>
              <a:t>FINAL OUTPUT</a:t>
            </a:r>
            <a:endParaRPr lang="en-US" dirty="0"/>
          </a:p>
        </p:txBody>
      </p:sp>
      <p:pic>
        <p:nvPicPr>
          <p:cNvPr id="7" name="Content Placeholder 6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10DA38EF-25EC-F448-B7DA-582722FAB7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2112579"/>
            <a:ext cx="9603275" cy="2891668"/>
          </a:xfrm>
        </p:spPr>
      </p:pic>
    </p:spTree>
    <p:extLst>
      <p:ext uri="{BB962C8B-B14F-4D97-AF65-F5344CB8AC3E}">
        <p14:creationId xmlns:p14="http://schemas.microsoft.com/office/powerpoint/2010/main" val="3300614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2DD55-489A-8249-96FE-C9F02AF3F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F3643-BFD0-3C41-9FAF-ADBD56DD94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 would like to express my gratitude to our Professor : - Sergul Aydore for helping us learn the basics of python because of which I was able gain knowledge and create this project in python.</a:t>
            </a:r>
          </a:p>
        </p:txBody>
      </p:sp>
    </p:spTree>
    <p:extLst>
      <p:ext uri="{BB962C8B-B14F-4D97-AF65-F5344CB8AC3E}">
        <p14:creationId xmlns:p14="http://schemas.microsoft.com/office/powerpoint/2010/main" val="656857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47A17-C328-E14D-A7FA-FC613771C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6000" dirty="0"/>
          </a:p>
          <a:p>
            <a:pPr marL="0" indent="0" algn="ctr">
              <a:buNone/>
            </a:pPr>
            <a:r>
              <a:rPr lang="en-US" sz="6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30201637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124</TotalTime>
  <Words>262</Words>
  <Application>Microsoft Macintosh PowerPoint</Application>
  <PresentationFormat>Widescreen</PresentationFormat>
  <Paragraphs>30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Gill Sans MT</vt:lpstr>
      <vt:lpstr>Gallery</vt:lpstr>
      <vt:lpstr>GUESS THE WORD</vt:lpstr>
      <vt:lpstr>WHAT IS THIS PROJECT ABOUT ?</vt:lpstr>
      <vt:lpstr>HOW  will THE GAME BE PLAYED ? USER INSTRUCTIONS.</vt:lpstr>
      <vt:lpstr>LIBRARIES  AND DETAILS REQUIRED TO BUILD THIS CODE.</vt:lpstr>
      <vt:lpstr>TKINTER </vt:lpstr>
      <vt:lpstr>Challenges Faced</vt:lpstr>
      <vt:lpstr>FINAL OUTPUT</vt:lpstr>
      <vt:lpstr>Acknowledgment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GUESS THE WORD</dc:title>
  <dc:creator>Siddharth Mandgi</dc:creator>
  <cp:lastModifiedBy>Siddharth Mandgi</cp:lastModifiedBy>
  <cp:revision>8</cp:revision>
  <dcterms:created xsi:type="dcterms:W3CDTF">2018-11-30T19:44:47Z</dcterms:created>
  <dcterms:modified xsi:type="dcterms:W3CDTF">2018-11-30T22:05:50Z</dcterms:modified>
</cp:coreProperties>
</file>