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aa85c0cc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aa85c0cc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aa85c0cc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aa85c0cc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aa85c0cc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aa85c0cc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aa85c0cc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aa85c0cc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aa85c0cc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aa85c0cc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aa85c0cc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aa85c0cc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ac32e06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ac32e06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ac32e06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ac32e06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ac32e06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ac32e06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aa85c0c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aa85c0c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aa85c0c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aa85c0c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aa85c0c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aa85c0c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aa85c0cc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aa85c0cc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aa85c0cc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aa85c0cc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aa85c0c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aa85c0c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aa85c0cc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aa85c0c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aa85c0cc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aa85c0cc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3999" cy="40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24" y="0"/>
            <a:ext cx="77621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75"/>
            <a:ext cx="9086324" cy="25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60700"/>
            <a:ext cx="9143999" cy="24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3999" cy="30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95324"/>
            <a:ext cx="9143999" cy="20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9144001" cy="405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" y="0"/>
            <a:ext cx="9124950" cy="24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5" y="2571750"/>
            <a:ext cx="9096375" cy="25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"/>
            <a:ext cx="9144000" cy="4684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6909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325"/>
            <a:ext cx="73491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188"/>
            <a:ext cx="9144001" cy="48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0259"/>
            <a:ext cx="9144000" cy="460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>
                <a:solidFill>
                  <a:srgbClr val="FF9999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="cinqueterre.jpg"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="rounded"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="Cinque Terre"</a:t>
            </a:r>
            <a:r>
              <a:rPr lang="en" sz="14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>
                <a:solidFill>
                  <a:srgbClr val="FF9999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="cinqueterre.jpg"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="rounded-circle"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="Cinque Terre"</a:t>
            </a:r>
            <a:r>
              <a:rPr lang="en" sz="14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450">
                <a:solidFill>
                  <a:srgbClr val="FF9999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="cinqueterre.jpg"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lang="en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="img-thumbnail"</a:t>
            </a:r>
            <a:r>
              <a:rPr lang="en" sz="14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alt</a:t>
            </a:r>
            <a:r>
              <a:rPr lang="en" sz="145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="Cinque Terre"</a:t>
            </a:r>
            <a:r>
              <a:rPr lang="en" sz="14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25" y="253750"/>
            <a:ext cx="8905399" cy="25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016"/>
            <a:ext cx="9143999" cy="497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20"/>
            <a:ext cx="9143999" cy="492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8890301" cy="26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87" y="0"/>
            <a:ext cx="86190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"/>
            <a:ext cx="9144001" cy="385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