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92" r:id="rId10"/>
    <p:sldId id="263" r:id="rId11"/>
    <p:sldId id="264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BCFC-2DAD-4EC5-A014-0AC454BCE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3530-6C15-488C-99A7-E86813BBC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A840-4962-47E2-9C98-5EADF4AD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9065-6641-4961-941E-97F2738F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DBE5-E46A-44F7-A165-C8001A22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8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F25A-4898-49C7-A900-A4ED3AC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7BBA-043C-4390-BD2F-0511E4BC0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72CF-B953-444A-B1B5-B5FF38DF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79F0-01BC-4BEE-997D-3E984EBF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2D87-CB27-4DBD-81E0-A2E6006B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093A6-EFB9-4B9B-A5D4-6F6545EC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6D889-A937-4684-981F-9E60F760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28A2-80ED-4906-9F8B-68FF632E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A1B4-029A-4122-90B3-CAC93963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5E2F-81BA-40B5-A2A3-CAA2FE96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2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899D-3EB2-4824-A836-53C7D4AC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63F5-4DC1-4691-B2D7-2EDA8C94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28C8-0897-489A-BAC7-586EBEB8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879B-03F5-4F9B-8434-4F69CFA8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F344-D142-4E90-B5C2-602E849D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5C20-DA09-474E-BA03-DEF4C014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0D434-B09C-428C-A9B8-F9A976CC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2EA8-C3E0-4A29-9F3B-1596583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7026-7FE9-4823-A531-4A61C502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56D8-A110-4DD6-B931-86392CC1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2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6AE2-CC7A-4814-ADE4-275DBFF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2220-0113-4542-8F31-B0FC10CE6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4809C-6BFD-436C-9272-B28BA2F41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D4CF-A6FE-4497-8644-D696A575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1E7B-E90B-4287-8880-2D1E1590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5721-C9EA-41AE-A6DD-BC8BFDB1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4CE9-8BBB-479B-ABFB-547584E6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B782-926C-43EB-8D3C-5A1324A2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932D0-62BF-4628-BE3B-27A00FB9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FB66F-B46B-4C45-B3C1-BC7F9DE7C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21EC-8CE7-4594-BAC7-72C389DE5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310C6-DA39-4D23-990F-F12A091D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F127C-A6E6-4EED-A663-572B9475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A9DC-2C40-4A3D-9885-04B058A9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F804-A6D4-4C5F-B150-32D5F56A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B40AE-F16D-4EB9-9F88-D3D05A30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9C4B3-0385-4372-B479-EB516FB8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AFD95-B7BB-4A0C-AF88-A306CD7E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2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F1049-5F68-4849-A2C9-32D16358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FAB3E-DCA1-451B-82FA-6EF3DF6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CC3C-600C-47FD-A7F6-30D3854C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8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DDA-8DB8-4A95-B42C-9872FEED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7055-D826-4869-BB90-6245EAC4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4EE5-D6E1-43B7-9E53-976BFC847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62A79-DDA6-4555-84C7-DE716706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6986-1CFF-4713-ABB1-E387E0A0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E548-14E7-4B65-A4D1-76D022D0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6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AC18-0685-471C-890F-04C43B65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07813-CF25-4ACC-B1D8-C7B8D2650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3D38C-B4FB-477C-8E77-94374F62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4B1B8-1BA3-4BD8-BCE8-4BEBEA8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29A5-AC84-463C-96A5-8CF89201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2F183-B705-4AA6-B0A6-ADB0C60F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EB458-3257-4691-9BED-14AD525D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B7315-5024-40CA-BEFA-50923C4B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FDC1-07C9-47CF-BDF1-FDCDEB0A0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43E7-A669-4CE7-B168-6CA98FEE1E5B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3E81-917D-4FBB-9FAE-4F4A5BDAB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9C5F-763C-4BF2-B8C8-CAD57967F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E508-087A-4E68-8C32-8A13287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628"/>
            <a:ext cx="10515600" cy="698744"/>
          </a:xfrm>
        </p:spPr>
        <p:txBody>
          <a:bodyPr/>
          <a:lstStyle/>
          <a:p>
            <a:r>
              <a:rPr lang="en-IN" dirty="0"/>
              <a:t>UI Flow &amp; Snapshots</a:t>
            </a:r>
          </a:p>
        </p:txBody>
      </p:sp>
    </p:spTree>
    <p:extLst>
      <p:ext uri="{BB962C8B-B14F-4D97-AF65-F5344CB8AC3E}">
        <p14:creationId xmlns:p14="http://schemas.microsoft.com/office/powerpoint/2010/main" val="12910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Voter Login: Vote for Candidate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58A85-78A9-43FC-A4EB-6CDD6577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8238"/>
            <a:ext cx="10515600" cy="48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3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Candidate Login: Voted for Candidate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B4EBDE-0698-40A9-81DC-7DA87105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828" y="1222375"/>
            <a:ext cx="9486344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628"/>
            <a:ext cx="10515600" cy="69874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42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Login as Admin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B0889-9632-45CA-B14D-F490AA1C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74" y="1222375"/>
            <a:ext cx="7400451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Create 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57F96-1E4F-421F-8DB6-E930E38C3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007" y="1222375"/>
            <a:ext cx="7513986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View &amp; Manage Election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C5F57-CF59-4CA1-9E23-02279CA2D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634" y="1222375"/>
            <a:ext cx="7856731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Managing Candidates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DA88B-ADEC-4F88-9764-3E768CD8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29" y="1222375"/>
            <a:ext cx="10089342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Adding Candidate to Election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5E0E9-3D81-4A9B-B431-1DA0C2F28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111" y="1222375"/>
            <a:ext cx="9469778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Manage Voters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9416D-A5AA-49CB-B688-F3CC6ED94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08" y="1222375"/>
            <a:ext cx="9685584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9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Manage Voters: Add new Voter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621215-86EC-4A58-A38E-D69E8B5E8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315" y="1222375"/>
            <a:ext cx="9481370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3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8B85-EC73-46D6-B26F-A19BC70B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/>
          <a:lstStyle/>
          <a:p>
            <a:r>
              <a:rPr lang="en-IN" dirty="0"/>
              <a:t>Login as Voter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B0889-9632-45CA-B14D-F490AA1C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774" y="1222375"/>
            <a:ext cx="7400451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9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UI Flow &amp; Snapshots</vt:lpstr>
      <vt:lpstr>Login as Admin</vt:lpstr>
      <vt:lpstr>Create Election</vt:lpstr>
      <vt:lpstr>View &amp; Manage Election </vt:lpstr>
      <vt:lpstr>Managing Candidates</vt:lpstr>
      <vt:lpstr>Adding Candidate to Election </vt:lpstr>
      <vt:lpstr>Manage Voters </vt:lpstr>
      <vt:lpstr>Manage Voters: Add new Voter</vt:lpstr>
      <vt:lpstr>Login as Voter</vt:lpstr>
      <vt:lpstr>Voter Login: Vote for Candidate</vt:lpstr>
      <vt:lpstr>Candidate Login: Voted for Candidate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Flow &amp; Snapshots</dc:title>
  <dc:creator>Sunny Khanuja</dc:creator>
  <cp:lastModifiedBy>Sunny Khanuja</cp:lastModifiedBy>
  <cp:revision>1</cp:revision>
  <dcterms:created xsi:type="dcterms:W3CDTF">2021-10-30T08:10:04Z</dcterms:created>
  <dcterms:modified xsi:type="dcterms:W3CDTF">2021-10-30T08:32:13Z</dcterms:modified>
</cp:coreProperties>
</file>