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96" r:id="rId7"/>
    <p:sldId id="295" r:id="rId8"/>
    <p:sldId id="288" r:id="rId9"/>
    <p:sldId id="290" r:id="rId10"/>
    <p:sldId id="291" r:id="rId11"/>
    <p:sldId id="292" r:id="rId12"/>
    <p:sldId id="294"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81" d="100"/>
          <a:sy n="81" d="100"/>
        </p:scale>
        <p:origin x="754"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419479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1" r:id="rId4"/>
    <p:sldLayoutId id="2147483659" r:id="rId5"/>
    <p:sldLayoutId id="2147483668" r:id="rId6"/>
    <p:sldLayoutId id="2147483669" r:id="rId7"/>
    <p:sldLayoutId id="2147483675"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372145" y="792827"/>
            <a:ext cx="7096933" cy="3830130"/>
          </a:xfrm>
        </p:spPr>
        <p:txBody>
          <a:bodyPr/>
          <a:lstStyle/>
          <a:p>
            <a:r>
              <a:rPr lang="en-IN" dirty="0"/>
              <a:t>Phishing Awareness Training</a:t>
            </a:r>
            <a:endParaRPr lang="en-US" dirty="0"/>
          </a:p>
        </p:txBody>
      </p:sp>
      <p:sp>
        <p:nvSpPr>
          <p:cNvPr id="10" name="TextBox 9">
            <a:extLst>
              <a:ext uri="{FF2B5EF4-FFF2-40B4-BE49-F238E27FC236}">
                <a16:creationId xmlns:a16="http://schemas.microsoft.com/office/drawing/2014/main" id="{C7774F74-B268-7E8E-25A5-D464A4C7AB4E}"/>
              </a:ext>
            </a:extLst>
          </p:cNvPr>
          <p:cNvSpPr txBox="1"/>
          <p:nvPr/>
        </p:nvSpPr>
        <p:spPr>
          <a:xfrm>
            <a:off x="2372145" y="4622957"/>
            <a:ext cx="6094428" cy="1384995"/>
          </a:xfrm>
          <a:prstGeom prst="rect">
            <a:avLst/>
          </a:prstGeom>
          <a:solidFill>
            <a:schemeClr val="accent5">
              <a:lumMod val="60000"/>
              <a:lumOff val="40000"/>
            </a:schemeClr>
          </a:solidFill>
        </p:spPr>
        <p:txBody>
          <a:bodyPr wrap="square">
            <a:spAutoFit/>
          </a:bodyPr>
          <a:lstStyle/>
          <a:p>
            <a:r>
              <a:rPr lang="en-US" sz="2800" b="1" dirty="0">
                <a:solidFill>
                  <a:schemeClr val="accent6">
                    <a:lumMod val="75000"/>
                  </a:schemeClr>
                </a:solidFill>
              </a:rPr>
              <a:t>Recognizing and Avoiding Phishing Attacks</a:t>
            </a:r>
          </a:p>
          <a:p>
            <a:endParaRPr lang="en-US" sz="2800" b="1"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45849" y="620120"/>
            <a:ext cx="9779183" cy="1600835"/>
          </a:xfrm>
        </p:spPr>
        <p:txBody>
          <a:bodyPr/>
          <a:lstStyle/>
          <a:p>
            <a:pPr algn="ctr"/>
            <a:r>
              <a:rPr lang="en-IN" dirty="0"/>
              <a:t>Conclusion</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lnSpc>
                <a:spcPct val="150000"/>
              </a:lnSpc>
            </a:pPr>
            <a:r>
              <a:rPr lang="en-US" sz="2800" dirty="0"/>
              <a:t>Phishing attacks are becoming more sophisticated, but with awareness and caution, you can protect yourself and your organization. Remember to verify sources, avoid clicking on suspicious links, and report phishing attempts to stay safe.</a:t>
            </a:r>
          </a:p>
        </p:txBody>
      </p:sp>
    </p:spTree>
    <p:extLst>
      <p:ext uri="{BB962C8B-B14F-4D97-AF65-F5344CB8AC3E}">
        <p14:creationId xmlns:p14="http://schemas.microsoft.com/office/powerpoint/2010/main" val="252933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4147663"/>
          </a:xfrm>
        </p:spPr>
        <p:txBody>
          <a:bodyPr vert="horz" lIns="91440" tIns="45720" rIns="91440" bIns="45720" rtlCol="0" anchor="t">
            <a:normAutofit fontScale="92500" lnSpcReduction="10000"/>
          </a:bodyPr>
          <a:lstStyle/>
          <a:p>
            <a:pPr marL="457200" indent="-457200">
              <a:buFont typeface="Wingdings" panose="05000000000000000000" pitchFamily="2" charset="2"/>
              <a:buChar char="§"/>
            </a:pPr>
            <a:r>
              <a:rPr lang="en-US" dirty="0"/>
              <a:t>Introduction</a:t>
            </a:r>
          </a:p>
          <a:p>
            <a:pPr marL="457200" indent="-457200">
              <a:buFont typeface="Wingdings" panose="05000000000000000000" pitchFamily="2" charset="2"/>
              <a:buChar char="§"/>
            </a:pPr>
            <a:r>
              <a:rPr lang="en-IN" dirty="0"/>
              <a:t>What is Phishing?</a:t>
            </a:r>
          </a:p>
          <a:p>
            <a:pPr marL="457200" indent="-457200">
              <a:buFont typeface="Wingdings" panose="05000000000000000000" pitchFamily="2" charset="2"/>
              <a:buChar char="§"/>
            </a:pPr>
            <a:r>
              <a:rPr lang="en-IN" dirty="0"/>
              <a:t>Common Phishing Tactics</a:t>
            </a:r>
          </a:p>
          <a:p>
            <a:pPr marL="457200" indent="-457200">
              <a:buFont typeface="Wingdings" panose="05000000000000000000" pitchFamily="2" charset="2"/>
              <a:buChar char="§"/>
            </a:pPr>
            <a:r>
              <a:rPr lang="en-IN" dirty="0"/>
              <a:t>Recognizing Phishing Emails</a:t>
            </a:r>
          </a:p>
          <a:p>
            <a:pPr marL="457200" indent="-457200">
              <a:buFont typeface="Wingdings" panose="05000000000000000000" pitchFamily="2" charset="2"/>
              <a:buChar char="§"/>
            </a:pPr>
            <a:r>
              <a:rPr lang="en-IN" dirty="0"/>
              <a:t>How Phishing Websites Work</a:t>
            </a:r>
          </a:p>
          <a:p>
            <a:pPr marL="457200" indent="-457200">
              <a:buFont typeface="Wingdings" panose="05000000000000000000" pitchFamily="2" charset="2"/>
              <a:buChar char="§"/>
            </a:pPr>
            <a:r>
              <a:rPr lang="en-IN" dirty="0"/>
              <a:t>Avoiding Phishing Attacks</a:t>
            </a:r>
          </a:p>
          <a:p>
            <a:pPr marL="457200" indent="-457200">
              <a:buFont typeface="Wingdings" panose="05000000000000000000" pitchFamily="2" charset="2"/>
              <a:buChar char="§"/>
            </a:pPr>
            <a:r>
              <a:rPr lang="en-IN" dirty="0"/>
              <a:t>Social Engineering Tactics</a:t>
            </a:r>
          </a:p>
          <a:p>
            <a:pPr marL="457200" indent="-457200">
              <a:buFont typeface="Wingdings" panose="05000000000000000000" pitchFamily="2" charset="2"/>
              <a:buChar char="§"/>
            </a:pPr>
            <a:r>
              <a:rPr lang="en-IN" dirty="0"/>
              <a:t>Reporting Phishing Attempts</a:t>
            </a:r>
          </a:p>
          <a:p>
            <a:pPr marL="457200" indent="-457200">
              <a:buFont typeface="Wingdings" panose="05000000000000000000" pitchFamily="2" charset="2"/>
              <a:buChar char="§"/>
            </a:pPr>
            <a:r>
              <a:rPr lang="en-IN" dirty="0"/>
              <a:t>Conclusion</a:t>
            </a:r>
            <a:endParaRPr lang="en-US" dirty="0"/>
          </a:p>
        </p:txBody>
      </p:sp>
      <p:pic>
        <p:nvPicPr>
          <p:cNvPr id="4" name="Picture 3">
            <a:extLst>
              <a:ext uri="{FF2B5EF4-FFF2-40B4-BE49-F238E27FC236}">
                <a16:creationId xmlns:a16="http://schemas.microsoft.com/office/drawing/2014/main" id="{C5CE0AC7-D00B-05D3-7A4F-C56240F3BD16}"/>
              </a:ext>
            </a:extLst>
          </p:cNvPr>
          <p:cNvPicPr>
            <a:picLocks noChangeAspect="1"/>
          </p:cNvPicPr>
          <p:nvPr/>
        </p:nvPicPr>
        <p:blipFill>
          <a:blip r:embed="rId3"/>
          <a:srcRect l="30670" t="22924" r="36349" b="37988"/>
          <a:stretch/>
        </p:blipFill>
        <p:spPr>
          <a:xfrm>
            <a:off x="6683604" y="2144949"/>
            <a:ext cx="3852153" cy="2568102"/>
          </a:xfrm>
          <a:prstGeom prst="ellipse">
            <a:avLst/>
          </a:prstGeom>
          <a:ln>
            <a:noFill/>
          </a:ln>
          <a:effectLst>
            <a:softEdge rad="112500"/>
          </a:effectLst>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E1E-1E84-103D-FE76-4899E673AEB6}"/>
              </a:ext>
            </a:extLst>
          </p:cNvPr>
          <p:cNvSpPr>
            <a:spLocks noGrp="1"/>
          </p:cNvSpPr>
          <p:nvPr>
            <p:ph type="title"/>
          </p:nvPr>
        </p:nvSpPr>
        <p:spPr/>
        <p:txBody>
          <a:bodyPr/>
          <a:lstStyle/>
          <a:p>
            <a:r>
              <a:rPr lang="en-IN" sz="4800" dirty="0"/>
              <a:t>What is Phishing?</a:t>
            </a:r>
          </a:p>
        </p:txBody>
      </p:sp>
      <p:sp>
        <p:nvSpPr>
          <p:cNvPr id="3" name="Content Placeholder 2">
            <a:extLst>
              <a:ext uri="{FF2B5EF4-FFF2-40B4-BE49-F238E27FC236}">
                <a16:creationId xmlns:a16="http://schemas.microsoft.com/office/drawing/2014/main" id="{FB99A3C1-BFAE-8ED3-4F37-49CBFB3DBADE}"/>
              </a:ext>
            </a:extLst>
          </p:cNvPr>
          <p:cNvSpPr>
            <a:spLocks noGrp="1"/>
          </p:cNvSpPr>
          <p:nvPr>
            <p:ph idx="1"/>
          </p:nvPr>
        </p:nvSpPr>
        <p:spPr>
          <a:xfrm>
            <a:off x="1158865" y="2017467"/>
            <a:ext cx="7994562" cy="3366815"/>
          </a:xfrm>
        </p:spPr>
        <p:txBody>
          <a:bodyPr/>
          <a:lstStyle/>
          <a:p>
            <a:r>
              <a:rPr lang="en-US" sz="3200" dirty="0"/>
              <a:t>Phishing is a type of cyberattack where attackers impersonate legitimate organizations or individuals to steal personal information.</a:t>
            </a:r>
          </a:p>
          <a:p>
            <a:r>
              <a:rPr lang="en-US" sz="3200" dirty="0"/>
              <a:t>This can include login credentials, financial information, or personal identification data.</a:t>
            </a:r>
          </a:p>
          <a:p>
            <a:endParaRPr lang="en-IN" dirty="0"/>
          </a:p>
        </p:txBody>
      </p:sp>
    </p:spTree>
    <p:extLst>
      <p:ext uri="{BB962C8B-B14F-4D97-AF65-F5344CB8AC3E}">
        <p14:creationId xmlns:p14="http://schemas.microsoft.com/office/powerpoint/2010/main" val="252726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5EE4-79FE-1443-F455-78071C4C1D27}"/>
              </a:ext>
            </a:extLst>
          </p:cNvPr>
          <p:cNvSpPr>
            <a:spLocks noGrp="1"/>
          </p:cNvSpPr>
          <p:nvPr>
            <p:ph type="title"/>
          </p:nvPr>
        </p:nvSpPr>
        <p:spPr/>
        <p:txBody>
          <a:bodyPr/>
          <a:lstStyle/>
          <a:p>
            <a:r>
              <a:rPr lang="en-IN" sz="4800" dirty="0"/>
              <a:t>Common Phishing Tactics</a:t>
            </a:r>
          </a:p>
        </p:txBody>
      </p:sp>
      <p:sp>
        <p:nvSpPr>
          <p:cNvPr id="3" name="Content Placeholder 2">
            <a:extLst>
              <a:ext uri="{FF2B5EF4-FFF2-40B4-BE49-F238E27FC236}">
                <a16:creationId xmlns:a16="http://schemas.microsoft.com/office/drawing/2014/main" id="{00411C48-56C0-F693-25D9-02049D54F6BC}"/>
              </a:ext>
            </a:extLst>
          </p:cNvPr>
          <p:cNvSpPr>
            <a:spLocks noGrp="1"/>
          </p:cNvSpPr>
          <p:nvPr>
            <p:ph idx="1"/>
          </p:nvPr>
        </p:nvSpPr>
        <p:spPr>
          <a:xfrm>
            <a:off x="1158865" y="2017467"/>
            <a:ext cx="9097498" cy="4543589"/>
          </a:xfrm>
        </p:spPr>
        <p:txBody>
          <a:bodyPr>
            <a:normAutofit/>
          </a:bodyPr>
          <a:lstStyle/>
          <a:p>
            <a:r>
              <a:rPr lang="en-US" dirty="0"/>
              <a:t>1. **Email Spoofing**: Attackers send fake emails from     trusted sources.</a:t>
            </a:r>
          </a:p>
          <a:p>
            <a:r>
              <a:rPr lang="en-US" dirty="0"/>
              <a:t>2. **Fake Websites**: Phishing websites resemble real ones to steal login information.</a:t>
            </a:r>
          </a:p>
          <a:p>
            <a:r>
              <a:rPr lang="en-US" dirty="0"/>
              <a:t>3. **Social Engineering**: Attackers manipulate users into revealing sensitive information.</a:t>
            </a:r>
          </a:p>
          <a:p>
            <a:r>
              <a:rPr lang="en-US" dirty="0"/>
              <a:t>4. **Urgent Requests**: Phishing messages often create a sense of urgency to trick victims.</a:t>
            </a:r>
          </a:p>
          <a:p>
            <a:endParaRPr lang="en-IN" dirty="0"/>
          </a:p>
        </p:txBody>
      </p:sp>
    </p:spTree>
    <p:extLst>
      <p:ext uri="{BB962C8B-B14F-4D97-AF65-F5344CB8AC3E}">
        <p14:creationId xmlns:p14="http://schemas.microsoft.com/office/powerpoint/2010/main" val="393061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1168923" y="688156"/>
            <a:ext cx="10394937" cy="1102936"/>
          </a:xfrm>
        </p:spPr>
        <p:txBody>
          <a:bodyPr/>
          <a:lstStyle/>
          <a:p>
            <a:r>
              <a:rPr lang="en-IN" dirty="0"/>
              <a:t>Recognizing Phishing Emails</a:t>
            </a:r>
            <a:endParaRPr lang="en-US" dirty="0"/>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603315" y="2045616"/>
            <a:ext cx="11318762" cy="1828800"/>
          </a:xfrm>
        </p:spPr>
        <p:txBody>
          <a:bodyPr/>
          <a:lstStyle/>
          <a:p>
            <a:r>
              <a:rPr lang="en-US" dirty="0"/>
              <a:t>Look out for these signs in phishing emails:</a:t>
            </a:r>
          </a:p>
          <a:p>
            <a:r>
              <a:rPr lang="en-US" dirty="0"/>
              <a:t>- Suspicious sender email address</a:t>
            </a:r>
          </a:p>
          <a:p>
            <a:r>
              <a:rPr lang="en-US" dirty="0"/>
              <a:t>- Generic greeting (e.g., 'Dear Customer')</a:t>
            </a:r>
          </a:p>
          <a:p>
            <a:r>
              <a:rPr lang="en-US" dirty="0"/>
              <a:t>- Unusual links or attachments</a:t>
            </a:r>
          </a:p>
          <a:p>
            <a:r>
              <a:rPr lang="en-US" dirty="0"/>
              <a:t>- Spelling and grammar mistakes</a:t>
            </a:r>
          </a:p>
          <a:p>
            <a:r>
              <a:rPr lang="en-US" dirty="0"/>
              <a:t>- Unsolicited requests for sensitive information</a:t>
            </a:r>
          </a:p>
          <a:p>
            <a:r>
              <a:rPr lang="en-US" dirty="0"/>
              <a:t>- Threats or urgent calls to action</a:t>
            </a:r>
          </a:p>
        </p:txBody>
      </p:sp>
    </p:spTree>
    <p:extLst>
      <p:ext uri="{BB962C8B-B14F-4D97-AF65-F5344CB8AC3E}">
        <p14:creationId xmlns:p14="http://schemas.microsoft.com/office/powerpoint/2010/main" val="7797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IN" dirty="0"/>
              <a:t>How Phishing Websites Work</a:t>
            </a: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7995361" cy="3332832"/>
          </a:xfrm>
        </p:spPr>
        <p:txBody>
          <a:bodyPr>
            <a:noAutofit/>
          </a:bodyPr>
          <a:lstStyle/>
          <a:p>
            <a:r>
              <a:rPr lang="en-US" sz="2800" dirty="0"/>
              <a:t>Phishing websites appear similar to legitimate sites but have slight differences.</a:t>
            </a:r>
          </a:p>
          <a:p>
            <a:r>
              <a:rPr lang="en-US" sz="2800" dirty="0"/>
              <a:t>Look for these red flags:</a:t>
            </a:r>
          </a:p>
          <a:p>
            <a:r>
              <a:rPr lang="en-US" sz="2800" dirty="0"/>
              <a:t>- URL doesn't match the official website</a:t>
            </a:r>
          </a:p>
          <a:p>
            <a:r>
              <a:rPr lang="en-US" sz="2800" dirty="0"/>
              <a:t>- HTTPS is missing or the certificate is invalid</a:t>
            </a:r>
          </a:p>
          <a:p>
            <a:r>
              <a:rPr lang="en-US" sz="2800" dirty="0"/>
              <a:t>- Poor website design or broken links</a:t>
            </a:r>
          </a:p>
          <a:p>
            <a:r>
              <a:rPr lang="en-US" sz="2800" dirty="0"/>
              <a:t>- Requests for personal or financial data</a:t>
            </a: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6813" y="-449466"/>
            <a:ext cx="9779183" cy="1706563"/>
          </a:xfrm>
        </p:spPr>
        <p:txBody>
          <a:bodyPr/>
          <a:lstStyle/>
          <a:p>
            <a:r>
              <a:rPr lang="en-IN" dirty="0"/>
              <a:t>Avoiding Phishing Attacks</a:t>
            </a:r>
            <a:endParaRPr lang="en-US"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053692" y="1383040"/>
            <a:ext cx="9230952" cy="2321694"/>
          </a:xfrm>
        </p:spPr>
        <p:txBody>
          <a:bodyPr>
            <a:noAutofit/>
          </a:bodyPr>
          <a:lstStyle/>
          <a:p>
            <a:r>
              <a:rPr lang="en-US" sz="2800" dirty="0"/>
              <a:t>**Verify email sources**: Always check the sender's email address.</a:t>
            </a:r>
          </a:p>
          <a:p>
            <a:r>
              <a:rPr lang="en-US" sz="2800" dirty="0"/>
              <a:t>**Hover over links**: Hover your mouse over links to check if they point to legitimate websites.</a:t>
            </a:r>
          </a:p>
          <a:p>
            <a:r>
              <a:rPr lang="en-US" sz="2800" dirty="0"/>
              <a:t>**Don't open suspicious attachments**: Avoid clicking on unexpected attachments or links.</a:t>
            </a:r>
          </a:p>
          <a:p>
            <a:r>
              <a:rPr lang="en-US" sz="2800" dirty="0"/>
              <a:t>**Use multi-factor authentication**: Add an extra layer of security to your accounts.</a:t>
            </a:r>
          </a:p>
          <a:p>
            <a:r>
              <a:rPr lang="en-US" sz="2800" dirty="0"/>
              <a:t> **Report suspicious emails**: Always report phishing attempts to your IT department.</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IN" dirty="0"/>
              <a:t>Social Engineering Tactics</a:t>
            </a:r>
            <a:endParaRPr lang="en-US" dirty="0"/>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lstStyle/>
          <a:p>
            <a:r>
              <a:rPr lang="en-US" dirty="0"/>
              <a:t>Phishing is a form of social engineering. Attackers manipulate emotions or trust to gain access to confidential information.</a:t>
            </a:r>
          </a:p>
          <a:p>
            <a:r>
              <a:rPr lang="en-US" dirty="0"/>
              <a:t>Examples include:</a:t>
            </a:r>
          </a:p>
          <a:p>
            <a:r>
              <a:rPr lang="en-US" dirty="0"/>
              <a:t>- Impersonating a boss or coworker</a:t>
            </a:r>
          </a:p>
          <a:p>
            <a:r>
              <a:rPr lang="en-US" dirty="0"/>
              <a:t>- Creating a sense of urgency</a:t>
            </a:r>
          </a:p>
          <a:p>
            <a:r>
              <a:rPr lang="en-US" dirty="0"/>
              <a:t>- Offering fake prizes or rewards</a:t>
            </a:r>
          </a:p>
          <a:p>
            <a:r>
              <a:rPr lang="en-US" dirty="0"/>
              <a:t>- Exploiting current events or news</a:t>
            </a:r>
          </a:p>
        </p:txBody>
      </p:sp>
    </p:spTree>
    <p:extLst>
      <p:ext uri="{BB962C8B-B14F-4D97-AF65-F5344CB8AC3E}">
        <p14:creationId xmlns:p14="http://schemas.microsoft.com/office/powerpoint/2010/main" val="36264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2806289" y="315797"/>
            <a:ext cx="5943599" cy="1920240"/>
          </a:xfrm>
        </p:spPr>
        <p:txBody>
          <a:bodyPr/>
          <a:lstStyle/>
          <a:p>
            <a:r>
              <a:rPr lang="en-IN" dirty="0"/>
              <a:t>Reporting Phishing Attempts</a:t>
            </a:r>
            <a:endParaRPr lang="en-US" dirty="0"/>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2344787" y="2452164"/>
            <a:ext cx="5943600" cy="3382962"/>
          </a:xfrm>
        </p:spPr>
        <p:txBody>
          <a:bodyPr>
            <a:normAutofit/>
          </a:bodyPr>
          <a:lstStyle/>
          <a:p>
            <a:r>
              <a:rPr lang="en-US" dirty="0"/>
              <a:t>If you receive a suspicious email or encounter a phishing attempt:</a:t>
            </a:r>
          </a:p>
          <a:p>
            <a:r>
              <a:rPr lang="en-US" dirty="0"/>
              <a:t>- Do not engage with the sender or click any links.</a:t>
            </a:r>
          </a:p>
          <a:p>
            <a:r>
              <a:rPr lang="en-US" dirty="0"/>
              <a:t>- Report the incident to your IT or security team.</a:t>
            </a:r>
          </a:p>
          <a:p>
            <a:r>
              <a:rPr lang="en-US" dirty="0"/>
              <a:t>- Provide the details of the suspicious email or website.</a:t>
            </a:r>
          </a:p>
          <a:p>
            <a:r>
              <a:rPr lang="en-US" dirty="0"/>
              <a:t>- Delete the message or close the website immediately.</a:t>
            </a:r>
          </a:p>
        </p:txBody>
      </p:sp>
    </p:spTree>
    <p:extLst>
      <p:ext uri="{BB962C8B-B14F-4D97-AF65-F5344CB8AC3E}">
        <p14:creationId xmlns:p14="http://schemas.microsoft.com/office/powerpoint/2010/main" val="85326102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24</TotalTime>
  <Words>474</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Tenorite</vt:lpstr>
      <vt:lpstr>Wingdings</vt:lpstr>
      <vt:lpstr>Custom</vt:lpstr>
      <vt:lpstr>Phishing Awareness Training</vt:lpstr>
      <vt:lpstr>Agenda</vt:lpstr>
      <vt:lpstr>What is Phishing?</vt:lpstr>
      <vt:lpstr>Common Phishing Tactics</vt:lpstr>
      <vt:lpstr>Recognizing Phishing Emails</vt:lpstr>
      <vt:lpstr>How Phishing Websites Work</vt:lpstr>
      <vt:lpstr>Avoiding Phishing Attacks</vt:lpstr>
      <vt:lpstr>Social Engineering Tactics</vt:lpstr>
      <vt:lpstr>Reporting Phishing Attempts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 Rao</dc:creator>
  <cp:lastModifiedBy>Sandeep Kumar Rao</cp:lastModifiedBy>
  <cp:revision>1</cp:revision>
  <dcterms:created xsi:type="dcterms:W3CDTF">2024-12-26T13:16:40Z</dcterms:created>
  <dcterms:modified xsi:type="dcterms:W3CDTF">2024-12-26T13:41:37Z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