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238601" cy="124358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Basic Network Sniffer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Network Traffic and Packet Structure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Introduction</a:t>
            </a: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99" y="1659252"/>
            <a:ext cx="8913989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In this presentation, we will cover the basics of building a network sniffer using Python. A network sniffer allows you to capture and analyze packets flowing through a network, helping to understand how data flows and how packets are structured.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Installing Required Libraries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60589" y="2006821"/>
            <a:ext cx="11070167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build the network sniffer, you need the '</a:t>
            </a:r>
            <a:r>
              <a:rPr lang="en-US" sz="2800" dirty="0" err="1"/>
              <a:t>scapy</a:t>
            </a:r>
            <a:r>
              <a:rPr lang="en-US" sz="2800" dirty="0"/>
              <a:t>' library. Install it using the following command: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pip install </a:t>
            </a:r>
            <a:r>
              <a:rPr lang="en-US" sz="2800" dirty="0" err="1"/>
              <a:t>scapy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655F-3A55-89C0-7EAF-035C4E85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Basic Sniffer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AC9AA-3E36-AE4D-2FA7-7DE914E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8396E-5DEC-4F5E-EBB6-46869D613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845" y="1742860"/>
            <a:ext cx="10494433" cy="4572215"/>
          </a:xfrm>
        </p:spPr>
        <p:txBody>
          <a:bodyPr/>
          <a:lstStyle/>
          <a:p>
            <a:r>
              <a:rPr lang="en-IN" sz="2400" dirty="0"/>
              <a:t>The following Python code demonstrates a basic sniffer:</a:t>
            </a:r>
          </a:p>
          <a:p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scapy.all</a:t>
            </a:r>
            <a:r>
              <a:rPr lang="en-IN" sz="2400" dirty="0"/>
              <a:t> import sniff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def </a:t>
            </a:r>
            <a:r>
              <a:rPr lang="en-IN" sz="2400" dirty="0" err="1"/>
              <a:t>packet_callback</a:t>
            </a:r>
            <a:r>
              <a:rPr lang="en-IN" sz="2400" dirty="0"/>
              <a:t>(packet):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print(</a:t>
            </a:r>
            <a:r>
              <a:rPr lang="en-IN" sz="2400" dirty="0" err="1"/>
              <a:t>packet.show</a:t>
            </a:r>
            <a:r>
              <a:rPr lang="en-IN" sz="2400" dirty="0"/>
              <a:t>())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sniff(prn=</a:t>
            </a:r>
            <a:r>
              <a:rPr lang="en-IN" sz="2400" dirty="0" err="1"/>
              <a:t>packet_callback</a:t>
            </a:r>
            <a:r>
              <a:rPr lang="en-IN" sz="2400" dirty="0"/>
              <a:t>, store=0)</a:t>
            </a:r>
          </a:p>
        </p:txBody>
      </p:sp>
    </p:spTree>
    <p:extLst>
      <p:ext uri="{BB962C8B-B14F-4D97-AF65-F5344CB8AC3E}">
        <p14:creationId xmlns:p14="http://schemas.microsoft.com/office/powerpoint/2010/main" val="418645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BD1E-F0C0-4AB3-47B5-B1C46D03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How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185D3-9D0B-73C4-0C84-A29D83EB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6645-0F3C-AD47-76C5-04A2732C3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618611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1. Import '</a:t>
            </a:r>
            <a:r>
              <a:rPr lang="en-US" sz="2800" dirty="0" err="1"/>
              <a:t>scapy</a:t>
            </a:r>
            <a:r>
              <a:rPr lang="en-US" sz="2800" dirty="0"/>
              <a:t>' for packet capture and analysis.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2. Define a callback function to process each captured packet.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3. Use 'sniff()' to start capturing packets.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4. '</a:t>
            </a:r>
            <a:r>
              <a:rPr lang="en-US" sz="2800" dirty="0" err="1"/>
              <a:t>packet.show</a:t>
            </a:r>
            <a:r>
              <a:rPr lang="en-US" sz="2800" dirty="0"/>
              <a:t>()' displays detailed packet information.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5. The sniffer runs in real-time and analyzes network traffic.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98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A89D-6E6F-8AC1-9B84-927B5D7B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Running the Sniffer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294B6-88E4-309B-7793-FBD32EE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CF96A-84F1-54D1-F449-E1A469A8F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To run the sniffer, use the following command: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sudo</a:t>
            </a:r>
            <a:r>
              <a:rPr lang="en-US" sz="2800" dirty="0"/>
              <a:t> python3 sniffer.py (Linux/Mac)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On Windows, run the script with administrator privileges.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945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C283-8DB9-23B0-9EC2-92F09FAD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Advanced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F9F7C-B391-C67C-21C9-0F3401B4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32DB-EEEF-BD38-FBD1-E3417B349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5283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- Filter packets by type (e.g., TCP, UDP).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 Save packets for later analysis.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 Analyze packet contents, such as protocols and payloads.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 Use Wireshark or other tools for deep packet inspection.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008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ED11-1B4C-F3C9-61B0-48B58C1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pPr algn="ctr"/>
            <a:r>
              <a:rPr lang="en-IN" sz="5400" dirty="0"/>
              <a:t>Ethical 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53684-74BC-BBF7-CA74-996998D0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224E-0F7D-6F7A-1C96-C5FCE5515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505722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- Always ensure you have permission to sniff network traffic.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 Be aware of privacy laws and network policies.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- Use sniffers ethically and responsibly.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414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</TotalTime>
  <Words>298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Console</vt:lpstr>
      <vt:lpstr>Trade Gothic LT Pro</vt:lpstr>
      <vt:lpstr>Trebuchet MS</vt:lpstr>
      <vt:lpstr>Office Theme</vt:lpstr>
      <vt:lpstr>Basic Network Sniffer </vt:lpstr>
      <vt:lpstr>Introduction</vt:lpstr>
      <vt:lpstr>Installing Required Libraries</vt:lpstr>
      <vt:lpstr>Basic Sniffer Code</vt:lpstr>
      <vt:lpstr>How it Works</vt:lpstr>
      <vt:lpstr>Running the Sniffer</vt:lpstr>
      <vt:lpstr>Advanced Features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Kumar Rao</dc:creator>
  <cp:lastModifiedBy>Sandeep Kumar Rao</cp:lastModifiedBy>
  <cp:revision>1</cp:revision>
  <dcterms:created xsi:type="dcterms:W3CDTF">2024-12-26T12:55:57Z</dcterms:created>
  <dcterms:modified xsi:type="dcterms:W3CDTF">2024-12-26T13:14:20Z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