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aullah Khan" userId="1831d1f5-73df-4505-ae0e-feb1d0b143a3" providerId="ADAL" clId="{DF594E18-F5D9-4B5B-9925-D094B21C7F3B}"/>
    <pc:docChg chg="addSld delSld modSld sldOrd">
      <pc:chgData name="Ziaullah Khan" userId="1831d1f5-73df-4505-ae0e-feb1d0b143a3" providerId="ADAL" clId="{DF594E18-F5D9-4B5B-9925-D094B21C7F3B}" dt="2022-10-09T10:15:43.789" v="33" actId="20577"/>
      <pc:docMkLst>
        <pc:docMk/>
      </pc:docMkLst>
      <pc:sldChg chg="modSp mod">
        <pc:chgData name="Ziaullah Khan" userId="1831d1f5-73df-4505-ae0e-feb1d0b143a3" providerId="ADAL" clId="{DF594E18-F5D9-4B5B-9925-D094B21C7F3B}" dt="2022-10-09T10:15:43.789" v="33" actId="20577"/>
        <pc:sldMkLst>
          <pc:docMk/>
          <pc:sldMk cId="655678910" sldId="258"/>
        </pc:sldMkLst>
        <pc:spChg chg="mod">
          <ac:chgData name="Ziaullah Khan" userId="1831d1f5-73df-4505-ae0e-feb1d0b143a3" providerId="ADAL" clId="{DF594E18-F5D9-4B5B-9925-D094B21C7F3B}" dt="2022-10-09T10:15:43.789" v="33" actId="20577"/>
          <ac:spMkLst>
            <pc:docMk/>
            <pc:sldMk cId="655678910" sldId="258"/>
            <ac:spMk id="3" creationId="{BC2C60E1-6E72-4F72-4749-F5EB33CF2752}"/>
          </ac:spMkLst>
        </pc:spChg>
      </pc:sldChg>
      <pc:sldChg chg="modSp new mod">
        <pc:chgData name="Ziaullah Khan" userId="1831d1f5-73df-4505-ae0e-feb1d0b143a3" providerId="ADAL" clId="{DF594E18-F5D9-4B5B-9925-D094B21C7F3B}" dt="2022-10-06T02:41:08.297" v="29" actId="255"/>
        <pc:sldMkLst>
          <pc:docMk/>
          <pc:sldMk cId="134479440" sldId="259"/>
        </pc:sldMkLst>
        <pc:spChg chg="mod">
          <ac:chgData name="Ziaullah Khan" userId="1831d1f5-73df-4505-ae0e-feb1d0b143a3" providerId="ADAL" clId="{DF594E18-F5D9-4B5B-9925-D094B21C7F3B}" dt="2022-10-06T02:40:12.058" v="21" actId="20577"/>
          <ac:spMkLst>
            <pc:docMk/>
            <pc:sldMk cId="134479440" sldId="259"/>
            <ac:spMk id="2" creationId="{35354C95-1258-C6DB-5C10-D52570C36578}"/>
          </ac:spMkLst>
        </pc:spChg>
        <pc:spChg chg="mod">
          <ac:chgData name="Ziaullah Khan" userId="1831d1f5-73df-4505-ae0e-feb1d0b143a3" providerId="ADAL" clId="{DF594E18-F5D9-4B5B-9925-D094B21C7F3B}" dt="2022-10-06T02:41:08.297" v="29" actId="255"/>
          <ac:spMkLst>
            <pc:docMk/>
            <pc:sldMk cId="134479440" sldId="259"/>
            <ac:spMk id="3" creationId="{14F3BEB4-ECC2-036F-38ED-6653E7B4DFD0}"/>
          </ac:spMkLst>
        </pc:spChg>
      </pc:sldChg>
      <pc:sldChg chg="add del ord">
        <pc:chgData name="Ziaullah Khan" userId="1831d1f5-73df-4505-ae0e-feb1d0b143a3" providerId="ADAL" clId="{DF594E18-F5D9-4B5B-9925-D094B21C7F3B}" dt="2022-10-06T02:39:59.933" v="3" actId="47"/>
        <pc:sldMkLst>
          <pc:docMk/>
          <pc:sldMk cId="230439307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1476-54B3-7D87-BAD4-D2553574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8D99-305D-16A5-55DA-D26CD9BE3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2E9D-442A-CAA0-9B2F-3678BB98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068-5EE7-B880-D211-7590B9D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7DE2-6B48-FA76-D5E2-86A9147D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F39B-8EFB-D9BD-FEE3-F84899D5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4C73-A35E-0DC2-DB14-7D357F1E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33DF-9187-A6CE-4FEE-73B43F8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501B-F9E2-E846-2A0E-BCAD774A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4B56-8F86-72DE-395A-E5C2341A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C16EF-E942-906F-7F5C-E5CB6285A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D4F5D-76A3-7A16-C893-893A5406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D326-03BA-53E6-2263-C4D1EDD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0EC-E43D-6906-1E6C-A1060C6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F1CE-AF0F-7000-4625-48BE6BD3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E849-63EF-CA6C-9F06-BFE424D0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FA57-5441-5905-4EF4-68B9179B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CB22-8247-A34D-2348-6B04F02B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7C72-E909-7A7C-1222-D08FA6A5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6D79-15E7-1B8A-57AE-BDE076F2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6F34-42B0-CD01-6DDC-996420F7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361FE-3FE0-AB5F-48F5-287CDC1D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4192-41B4-4C84-371C-B161A2D5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9977-6388-252B-B030-EA09824F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D4A8-60BA-18EF-525F-A0AAF30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F513-51B7-C2BB-5F42-4E930AC2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8410-A94A-156C-B9AE-FA6934B9F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DFD43-17D1-7B37-CD6B-E51F74EA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DADF-634E-BEB6-9D66-B3AB411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136B-C95B-B832-BFE8-3D78BC91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E919E-D535-5C88-5088-972ABB53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857-AA60-EA14-120A-123FD20A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565C-8C7A-FC84-55F7-57A141C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3DF7-11D1-5A40-39A4-DD2F8408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F4E98-DD43-1A53-EED3-BFF4D844B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A4A02-0124-28E3-7FE1-4980789FD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F0A5B-E416-4232-020B-E62C7BA1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A7AFB-2532-B117-AA74-2AFA3048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38B13-7BD9-C439-94D6-631F1EB6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2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306C-9498-72D7-F787-721B11C9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FB376-1930-E9CD-5056-D12A911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6E3B9-F2D7-8455-DAB1-1BB8DBC3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5C40F-DB4C-7E2F-5FFA-81255D51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ECF90-04F4-2D7F-258D-EB195FBC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C596B-47D7-00B9-99D8-B770349E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3A54B-B0AB-B850-C6FB-95B034C1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F01-606C-07BD-8EB6-94587576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A091-43E9-47E6-E0D2-D8738F37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AA364-497A-9183-5C2B-EE97788A3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6FD3-AF42-57FA-FE41-0E72A7CD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E2D7-8A45-6C54-19E0-103BAD2D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A6E6-8102-B5D9-1BEF-3C37E396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66BD-A561-EE1F-2E41-849203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3F3AA-E18B-C438-F74F-17A6F01C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E2A4-6811-1D04-2039-2CF83523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D2725-9EBF-DF85-9B98-4FF5ED0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D943-B12C-E760-3C18-C55760F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A208-7C2F-DACD-8345-3EA250F8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9F06B-0929-2F21-F2A7-620ED49B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7217-F7E4-C6EF-9880-78F1229E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209A-70F9-EA83-0A03-308825B7D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538D-E8A5-4A3C-9A17-FA2B08EAA6C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0651-3B24-8D4B-E0C6-80050D6C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15DA-CA87-8C11-6EC0-2F62B5F0E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7E7B-08B4-4C15-B6CF-24C36A16A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9E82-3241-6CBA-F211-1F91971B5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Paradigm of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57EA9-179D-ED51-F421-6D67BB681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Ziaullah Khan</a:t>
            </a:r>
          </a:p>
        </p:txBody>
      </p:sp>
    </p:spTree>
    <p:extLst>
      <p:ext uri="{BB962C8B-B14F-4D97-AF65-F5344CB8AC3E}">
        <p14:creationId xmlns:p14="http://schemas.microsoft.com/office/powerpoint/2010/main" val="38938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0991-AED0-3E97-2B90-791900FE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B0C6-7742-2748-0E9E-A77517CC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student to think about programming languages analytically </a:t>
            </a:r>
          </a:p>
          <a:p>
            <a:r>
              <a:rPr lang="en-US" dirty="0"/>
              <a:t>Compare programming language designs, understand their 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104273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EDB0-E725-D25B-39AC-2E86FE68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60E1-6E72-4F72-4749-F5EB33CF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Names, Scopes, and Bindings 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Subprograms and Implementing Subprograms </a:t>
            </a:r>
          </a:p>
          <a:p>
            <a:r>
              <a:rPr lang="en-US" dirty="0"/>
              <a:t>Data Abstraction and Object Orientation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Functional Programming in Scala</a:t>
            </a:r>
          </a:p>
        </p:txBody>
      </p:sp>
    </p:spTree>
    <p:extLst>
      <p:ext uri="{BB962C8B-B14F-4D97-AF65-F5344CB8AC3E}">
        <p14:creationId xmlns:p14="http://schemas.microsoft.com/office/powerpoint/2010/main" val="65567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4C95-1258-C6DB-5C10-D52570C3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BEB4-ECC2-036F-38ED-6653E7B4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Pragmatics, </a:t>
            </a:r>
          </a:p>
          <a:p>
            <a:pPr lvl="1"/>
            <a:r>
              <a:rPr lang="en-US" sz="1800" dirty="0"/>
              <a:t>3e, Michel L. Scott, Kaufmann Publishers, An Imprint of Elsevier, USA</a:t>
            </a:r>
            <a:r>
              <a:rPr lang="en-US" dirty="0"/>
              <a:t> </a:t>
            </a:r>
          </a:p>
          <a:p>
            <a:r>
              <a:rPr lang="en-US" dirty="0"/>
              <a:t>Concepts of Programming Languages</a:t>
            </a:r>
          </a:p>
          <a:p>
            <a:pPr lvl="1"/>
            <a:r>
              <a:rPr lang="en-US" sz="1800" dirty="0"/>
              <a:t>Eighth Edition, Robert W. Sebesta, Pearson Education </a:t>
            </a:r>
          </a:p>
        </p:txBody>
      </p:sp>
    </p:spTree>
    <p:extLst>
      <p:ext uri="{BB962C8B-B14F-4D97-AF65-F5344CB8AC3E}">
        <p14:creationId xmlns:p14="http://schemas.microsoft.com/office/powerpoint/2010/main" val="13447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Paradigm of Programming Language</vt:lpstr>
      <vt:lpstr>Objectives</vt:lpstr>
      <vt:lpstr>Content</vt:lpstr>
      <vt:lpstr>Reference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 of Programming Language</dc:title>
  <dc:creator>Ziaullah Khan</dc:creator>
  <cp:lastModifiedBy>Ziaullah Khan</cp:lastModifiedBy>
  <cp:revision>1</cp:revision>
  <dcterms:created xsi:type="dcterms:W3CDTF">2022-10-06T02:23:39Z</dcterms:created>
  <dcterms:modified xsi:type="dcterms:W3CDTF">2022-10-09T10:15:49Z</dcterms:modified>
</cp:coreProperties>
</file>