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5" r:id="rId6"/>
    <p:sldId id="260" r:id="rId7"/>
    <p:sldId id="269" r:id="rId8"/>
    <p:sldId id="261" r:id="rId9"/>
    <p:sldId id="266" r:id="rId10"/>
    <p:sldId id="27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224CB3-C08C-496A-BC9B-4D812F7A446A}" v="78" dt="2022-10-10T05:17:27.9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5" y="41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aullah Khan" userId="1831d1f5-73df-4505-ae0e-feb1d0b143a3" providerId="ADAL" clId="{D0224CB3-C08C-496A-BC9B-4D812F7A446A}"/>
    <pc:docChg chg="undo custSel addSld delSld modSld sldOrd">
      <pc:chgData name="Ziaullah Khan" userId="1831d1f5-73df-4505-ae0e-feb1d0b143a3" providerId="ADAL" clId="{D0224CB3-C08C-496A-BC9B-4D812F7A446A}" dt="2022-10-10T05:17:27.900" v="1578" actId="478"/>
      <pc:docMkLst>
        <pc:docMk/>
      </pc:docMkLst>
      <pc:sldChg chg="modSp mod">
        <pc:chgData name="Ziaullah Khan" userId="1831d1f5-73df-4505-ae0e-feb1d0b143a3" providerId="ADAL" clId="{D0224CB3-C08C-496A-BC9B-4D812F7A446A}" dt="2022-10-09T21:01:55.398" v="18" actId="20577"/>
        <pc:sldMkLst>
          <pc:docMk/>
          <pc:sldMk cId="3893868667" sldId="256"/>
        </pc:sldMkLst>
        <pc:spChg chg="mod">
          <ac:chgData name="Ziaullah Khan" userId="1831d1f5-73df-4505-ae0e-feb1d0b143a3" providerId="ADAL" clId="{D0224CB3-C08C-496A-BC9B-4D812F7A446A}" dt="2022-10-09T21:01:55.398" v="18" actId="20577"/>
          <ac:spMkLst>
            <pc:docMk/>
            <pc:sldMk cId="3893868667" sldId="256"/>
            <ac:spMk id="2" creationId="{CDA19E82-3241-6CBA-F211-1F91971B5F70}"/>
          </ac:spMkLst>
        </pc:spChg>
      </pc:sldChg>
      <pc:sldChg chg="modSp mod">
        <pc:chgData name="Ziaullah Khan" userId="1831d1f5-73df-4505-ae0e-feb1d0b143a3" providerId="ADAL" clId="{D0224CB3-C08C-496A-BC9B-4D812F7A446A}" dt="2022-10-09T21:03:12.625" v="150" actId="20577"/>
        <pc:sldMkLst>
          <pc:docMk/>
          <pc:sldMk cId="1042733726" sldId="257"/>
        </pc:sldMkLst>
        <pc:spChg chg="mod">
          <ac:chgData name="Ziaullah Khan" userId="1831d1f5-73df-4505-ae0e-feb1d0b143a3" providerId="ADAL" clId="{D0224CB3-C08C-496A-BC9B-4D812F7A446A}" dt="2022-10-09T21:03:12.625" v="150" actId="20577"/>
          <ac:spMkLst>
            <pc:docMk/>
            <pc:sldMk cId="1042733726" sldId="257"/>
            <ac:spMk id="3" creationId="{5A5EB0C6-7742-2748-0E9E-A77517CC8753}"/>
          </ac:spMkLst>
        </pc:spChg>
      </pc:sldChg>
      <pc:sldChg chg="addSp delSp modSp mod">
        <pc:chgData name="Ziaullah Khan" userId="1831d1f5-73df-4505-ae0e-feb1d0b143a3" providerId="ADAL" clId="{D0224CB3-C08C-496A-BC9B-4D812F7A446A}" dt="2022-10-10T04:34:30.632" v="1388" actId="14100"/>
        <pc:sldMkLst>
          <pc:docMk/>
          <pc:sldMk cId="655678910" sldId="258"/>
        </pc:sldMkLst>
        <pc:spChg chg="del mod">
          <ac:chgData name="Ziaullah Khan" userId="1831d1f5-73df-4505-ae0e-feb1d0b143a3" providerId="ADAL" clId="{D0224CB3-C08C-496A-BC9B-4D812F7A446A}" dt="2022-10-10T04:30:21.847" v="1152" actId="478"/>
          <ac:spMkLst>
            <pc:docMk/>
            <pc:sldMk cId="655678910" sldId="258"/>
            <ac:spMk id="2" creationId="{E229EDB0-E725-D25B-39AC-2E86FE680D93}"/>
          </ac:spMkLst>
        </pc:spChg>
        <pc:spChg chg="del mod">
          <ac:chgData name="Ziaullah Khan" userId="1831d1f5-73df-4505-ae0e-feb1d0b143a3" providerId="ADAL" clId="{D0224CB3-C08C-496A-BC9B-4D812F7A446A}" dt="2022-10-10T04:30:21.847" v="1152" actId="478"/>
          <ac:spMkLst>
            <pc:docMk/>
            <pc:sldMk cId="655678910" sldId="258"/>
            <ac:spMk id="3" creationId="{BC2C60E1-6E72-4F72-4749-F5EB33CF2752}"/>
          </ac:spMkLst>
        </pc:spChg>
        <pc:spChg chg="add del mod">
          <ac:chgData name="Ziaullah Khan" userId="1831d1f5-73df-4505-ae0e-feb1d0b143a3" providerId="ADAL" clId="{D0224CB3-C08C-496A-BC9B-4D812F7A446A}" dt="2022-10-10T04:30:21.847" v="1152" actId="478"/>
          <ac:spMkLst>
            <pc:docMk/>
            <pc:sldMk cId="655678910" sldId="258"/>
            <ac:spMk id="4" creationId="{491320B2-3431-8F4B-22C8-653C36C035D0}"/>
          </ac:spMkLst>
        </pc:spChg>
        <pc:spChg chg="add del mod">
          <ac:chgData name="Ziaullah Khan" userId="1831d1f5-73df-4505-ae0e-feb1d0b143a3" providerId="ADAL" clId="{D0224CB3-C08C-496A-BC9B-4D812F7A446A}" dt="2022-10-10T04:30:21.847" v="1152" actId="478"/>
          <ac:spMkLst>
            <pc:docMk/>
            <pc:sldMk cId="655678910" sldId="258"/>
            <ac:spMk id="5" creationId="{9C355A96-8C3F-81E1-E571-CD5767B606A8}"/>
          </ac:spMkLst>
        </pc:spChg>
        <pc:spChg chg="add del mod">
          <ac:chgData name="Ziaullah Khan" userId="1831d1f5-73df-4505-ae0e-feb1d0b143a3" providerId="ADAL" clId="{D0224CB3-C08C-496A-BC9B-4D812F7A446A}" dt="2022-10-10T04:30:21.847" v="1152" actId="478"/>
          <ac:spMkLst>
            <pc:docMk/>
            <pc:sldMk cId="655678910" sldId="258"/>
            <ac:spMk id="6" creationId="{BEC8A920-BF42-586D-2490-FC00295A6787}"/>
          </ac:spMkLst>
        </pc:spChg>
        <pc:spChg chg="add del mod">
          <ac:chgData name="Ziaullah Khan" userId="1831d1f5-73df-4505-ae0e-feb1d0b143a3" providerId="ADAL" clId="{D0224CB3-C08C-496A-BC9B-4D812F7A446A}" dt="2022-10-10T04:30:21.847" v="1152" actId="478"/>
          <ac:spMkLst>
            <pc:docMk/>
            <pc:sldMk cId="655678910" sldId="258"/>
            <ac:spMk id="7" creationId="{2A63D53F-F3F1-3C44-15F1-563A1AB57698}"/>
          </ac:spMkLst>
        </pc:spChg>
        <pc:spChg chg="add del mod">
          <ac:chgData name="Ziaullah Khan" userId="1831d1f5-73df-4505-ae0e-feb1d0b143a3" providerId="ADAL" clId="{D0224CB3-C08C-496A-BC9B-4D812F7A446A}" dt="2022-10-10T04:30:21.847" v="1152" actId="478"/>
          <ac:spMkLst>
            <pc:docMk/>
            <pc:sldMk cId="655678910" sldId="258"/>
            <ac:spMk id="8" creationId="{3B1DF2E6-4FF8-EA77-C2E3-0014A5064B22}"/>
          </ac:spMkLst>
        </pc:spChg>
        <pc:spChg chg="add del mod">
          <ac:chgData name="Ziaullah Khan" userId="1831d1f5-73df-4505-ae0e-feb1d0b143a3" providerId="ADAL" clId="{D0224CB3-C08C-496A-BC9B-4D812F7A446A}" dt="2022-10-10T04:30:21.847" v="1152" actId="478"/>
          <ac:spMkLst>
            <pc:docMk/>
            <pc:sldMk cId="655678910" sldId="258"/>
            <ac:spMk id="9" creationId="{F58E8CAF-E983-DD1B-F7D8-2E13414BFDB7}"/>
          </ac:spMkLst>
        </pc:spChg>
        <pc:spChg chg="add mod">
          <ac:chgData name="Ziaullah Khan" userId="1831d1f5-73df-4505-ae0e-feb1d0b143a3" providerId="ADAL" clId="{D0224CB3-C08C-496A-BC9B-4D812F7A446A}" dt="2022-10-10T04:34:30.632" v="1388" actId="14100"/>
          <ac:spMkLst>
            <pc:docMk/>
            <pc:sldMk cId="655678910" sldId="258"/>
            <ac:spMk id="11" creationId="{6DC3C63A-F27B-12E6-CFD1-CBFA0C79AE02}"/>
          </ac:spMkLst>
        </pc:spChg>
        <pc:spChg chg="add del mod">
          <ac:chgData name="Ziaullah Khan" userId="1831d1f5-73df-4505-ae0e-feb1d0b143a3" providerId="ADAL" clId="{D0224CB3-C08C-496A-BC9B-4D812F7A446A}" dt="2022-10-10T04:30:40.437" v="1168" actId="3680"/>
          <ac:spMkLst>
            <pc:docMk/>
            <pc:sldMk cId="655678910" sldId="258"/>
            <ac:spMk id="13" creationId="{99C17475-0F2E-7B1D-5DDC-198AEAAC569A}"/>
          </ac:spMkLst>
        </pc:spChg>
        <pc:graphicFrameChg chg="add mod ord modGraphic">
          <ac:chgData name="Ziaullah Khan" userId="1831d1f5-73df-4505-ae0e-feb1d0b143a3" providerId="ADAL" clId="{D0224CB3-C08C-496A-BC9B-4D812F7A446A}" dt="2022-10-10T04:34:11.694" v="1383" actId="14100"/>
          <ac:graphicFrameMkLst>
            <pc:docMk/>
            <pc:sldMk cId="655678910" sldId="258"/>
            <ac:graphicFrameMk id="14" creationId="{2F8C48E9-DDB4-B837-A5F9-37345A9BC7D4}"/>
          </ac:graphicFrameMkLst>
        </pc:graphicFrameChg>
      </pc:sldChg>
      <pc:sldChg chg="del">
        <pc:chgData name="Ziaullah Khan" userId="1831d1f5-73df-4505-ae0e-feb1d0b143a3" providerId="ADAL" clId="{D0224CB3-C08C-496A-BC9B-4D812F7A446A}" dt="2022-10-09T21:10:17.453" v="924" actId="47"/>
        <pc:sldMkLst>
          <pc:docMk/>
          <pc:sldMk cId="134479440" sldId="259"/>
        </pc:sldMkLst>
      </pc:sldChg>
      <pc:sldChg chg="addSp delSp modSp add mod">
        <pc:chgData name="Ziaullah Khan" userId="1831d1f5-73df-4505-ae0e-feb1d0b143a3" providerId="ADAL" clId="{D0224CB3-C08C-496A-BC9B-4D812F7A446A}" dt="2022-10-10T04:43:02.835" v="1523" actId="20577"/>
        <pc:sldMkLst>
          <pc:docMk/>
          <pc:sldMk cId="917707009" sldId="260"/>
        </pc:sldMkLst>
        <pc:spChg chg="del mod">
          <ac:chgData name="Ziaullah Khan" userId="1831d1f5-73df-4505-ae0e-feb1d0b143a3" providerId="ADAL" clId="{D0224CB3-C08C-496A-BC9B-4D812F7A446A}" dt="2022-10-09T21:04:09.478" v="211" actId="21"/>
          <ac:spMkLst>
            <pc:docMk/>
            <pc:sldMk cId="917707009" sldId="260"/>
            <ac:spMk id="2" creationId="{E229EDB0-E725-D25B-39AC-2E86FE680D93}"/>
          </ac:spMkLst>
        </pc:spChg>
        <pc:spChg chg="del mod">
          <ac:chgData name="Ziaullah Khan" userId="1831d1f5-73df-4505-ae0e-feb1d0b143a3" providerId="ADAL" clId="{D0224CB3-C08C-496A-BC9B-4D812F7A446A}" dt="2022-10-09T21:04:09.478" v="211" actId="21"/>
          <ac:spMkLst>
            <pc:docMk/>
            <pc:sldMk cId="917707009" sldId="260"/>
            <ac:spMk id="3" creationId="{BC2C60E1-6E72-4F72-4749-F5EB33CF2752}"/>
          </ac:spMkLst>
        </pc:spChg>
        <pc:spChg chg="add mod">
          <ac:chgData name="Ziaullah Khan" userId="1831d1f5-73df-4505-ae0e-feb1d0b143a3" providerId="ADAL" clId="{D0224CB3-C08C-496A-BC9B-4D812F7A446A}" dt="2022-10-09T21:07:31.078" v="738" actId="20577"/>
          <ac:spMkLst>
            <pc:docMk/>
            <pc:sldMk cId="917707009" sldId="260"/>
            <ac:spMk id="5" creationId="{5B5D054A-9E19-B256-7063-F2006C5D8FDB}"/>
          </ac:spMkLst>
        </pc:spChg>
        <pc:spChg chg="add del mod">
          <ac:chgData name="Ziaullah Khan" userId="1831d1f5-73df-4505-ae0e-feb1d0b143a3" providerId="ADAL" clId="{D0224CB3-C08C-496A-BC9B-4D812F7A446A}" dt="2022-10-09T21:07:33.603" v="739" actId="478"/>
          <ac:spMkLst>
            <pc:docMk/>
            <pc:sldMk cId="917707009" sldId="260"/>
            <ac:spMk id="7" creationId="{43ED5E40-14D6-EEB0-C8B8-649F0CE01B0D}"/>
          </ac:spMkLst>
        </pc:spChg>
        <pc:spChg chg="add mod">
          <ac:chgData name="Ziaullah Khan" userId="1831d1f5-73df-4505-ae0e-feb1d0b143a3" providerId="ADAL" clId="{D0224CB3-C08C-496A-BC9B-4D812F7A446A}" dt="2022-10-09T21:09:51.810" v="911" actId="20577"/>
          <ac:spMkLst>
            <pc:docMk/>
            <pc:sldMk cId="917707009" sldId="260"/>
            <ac:spMk id="14" creationId="{3004C749-C806-0C21-8CF8-0EFECE286839}"/>
          </ac:spMkLst>
        </pc:spChg>
        <pc:spChg chg="add mod">
          <ac:chgData name="Ziaullah Khan" userId="1831d1f5-73df-4505-ae0e-feb1d0b143a3" providerId="ADAL" clId="{D0224CB3-C08C-496A-BC9B-4D812F7A446A}" dt="2022-10-09T21:09:12.478" v="900" actId="20577"/>
          <ac:spMkLst>
            <pc:docMk/>
            <pc:sldMk cId="917707009" sldId="260"/>
            <ac:spMk id="15" creationId="{0FCC758E-8320-EC4E-040C-AF8BC663F796}"/>
          </ac:spMkLst>
        </pc:spChg>
        <pc:spChg chg="add mod">
          <ac:chgData name="Ziaullah Khan" userId="1831d1f5-73df-4505-ae0e-feb1d0b143a3" providerId="ADAL" clId="{D0224CB3-C08C-496A-BC9B-4D812F7A446A}" dt="2022-10-09T21:09:57.821" v="917" actId="20577"/>
          <ac:spMkLst>
            <pc:docMk/>
            <pc:sldMk cId="917707009" sldId="260"/>
            <ac:spMk id="16" creationId="{37A75BC0-364E-5AA4-BBC9-B8A73EA18B12}"/>
          </ac:spMkLst>
        </pc:spChg>
        <pc:spChg chg="add mod">
          <ac:chgData name="Ziaullah Khan" userId="1831d1f5-73df-4505-ae0e-feb1d0b143a3" providerId="ADAL" clId="{D0224CB3-C08C-496A-BC9B-4D812F7A446A}" dt="2022-10-09T21:09:48.927" v="909" actId="20577"/>
          <ac:spMkLst>
            <pc:docMk/>
            <pc:sldMk cId="917707009" sldId="260"/>
            <ac:spMk id="17" creationId="{1D5B2314-F9FC-80E2-A117-F27449261B07}"/>
          </ac:spMkLst>
        </pc:spChg>
        <pc:graphicFrameChg chg="add mod modGraphic">
          <ac:chgData name="Ziaullah Khan" userId="1831d1f5-73df-4505-ae0e-feb1d0b143a3" providerId="ADAL" clId="{D0224CB3-C08C-496A-BC9B-4D812F7A446A}" dt="2022-10-09T21:09:33.893" v="904" actId="2165"/>
          <ac:graphicFrameMkLst>
            <pc:docMk/>
            <pc:sldMk cId="917707009" sldId="260"/>
            <ac:graphicFrameMk id="8" creationId="{63AE311D-8F3A-C4C2-E830-F41F4C171A28}"/>
          </ac:graphicFrameMkLst>
        </pc:graphicFrameChg>
        <pc:graphicFrameChg chg="add mod">
          <ac:chgData name="Ziaullah Khan" userId="1831d1f5-73df-4505-ae0e-feb1d0b143a3" providerId="ADAL" clId="{D0224CB3-C08C-496A-BC9B-4D812F7A446A}" dt="2022-10-09T21:08:13.469" v="770"/>
          <ac:graphicFrameMkLst>
            <pc:docMk/>
            <pc:sldMk cId="917707009" sldId="260"/>
            <ac:graphicFrameMk id="9" creationId="{305BAA81-B43B-52DF-7A5E-2A1F83E8FCE5}"/>
          </ac:graphicFrameMkLst>
        </pc:graphicFrameChg>
        <pc:graphicFrameChg chg="add mod modGraphic">
          <ac:chgData name="Ziaullah Khan" userId="1831d1f5-73df-4505-ae0e-feb1d0b143a3" providerId="ADAL" clId="{D0224CB3-C08C-496A-BC9B-4D812F7A446A}" dt="2022-10-09T21:10:03.267" v="919" actId="20577"/>
          <ac:graphicFrameMkLst>
            <pc:docMk/>
            <pc:sldMk cId="917707009" sldId="260"/>
            <ac:graphicFrameMk id="10" creationId="{73F60DF1-FD3A-D24A-FACD-F5BF74DC8961}"/>
          </ac:graphicFrameMkLst>
        </pc:graphicFrameChg>
        <pc:graphicFrameChg chg="add mod">
          <ac:chgData name="Ziaullah Khan" userId="1831d1f5-73df-4505-ae0e-feb1d0b143a3" providerId="ADAL" clId="{D0224CB3-C08C-496A-BC9B-4D812F7A446A}" dt="2022-10-09T21:08:24.813" v="775"/>
          <ac:graphicFrameMkLst>
            <pc:docMk/>
            <pc:sldMk cId="917707009" sldId="260"/>
            <ac:graphicFrameMk id="11" creationId="{E10D53E2-21A8-8243-A6C3-4CDB7A238BA8}"/>
          </ac:graphicFrameMkLst>
        </pc:graphicFrameChg>
        <pc:graphicFrameChg chg="add mod">
          <ac:chgData name="Ziaullah Khan" userId="1831d1f5-73df-4505-ae0e-feb1d0b143a3" providerId="ADAL" clId="{D0224CB3-C08C-496A-BC9B-4D812F7A446A}" dt="2022-10-09T21:08:46.486" v="890" actId="1038"/>
          <ac:graphicFrameMkLst>
            <pc:docMk/>
            <pc:sldMk cId="917707009" sldId="260"/>
            <ac:graphicFrameMk id="12" creationId="{92D9DC6E-1F52-1EF7-DBD3-797F989B95D5}"/>
          </ac:graphicFrameMkLst>
        </pc:graphicFrameChg>
        <pc:graphicFrameChg chg="add mod modGraphic">
          <ac:chgData name="Ziaullah Khan" userId="1831d1f5-73df-4505-ae0e-feb1d0b143a3" providerId="ADAL" clId="{D0224CB3-C08C-496A-BC9B-4D812F7A446A}" dt="2022-10-10T04:43:02.835" v="1523" actId="20577"/>
          <ac:graphicFrameMkLst>
            <pc:docMk/>
            <pc:sldMk cId="917707009" sldId="260"/>
            <ac:graphicFrameMk id="13" creationId="{BC241AA1-098D-C7F4-DA83-E930A891DE57}"/>
          </ac:graphicFrameMkLst>
        </pc:graphicFrameChg>
        <pc:picChg chg="add mod">
          <ac:chgData name="Ziaullah Khan" userId="1831d1f5-73df-4505-ae0e-feb1d0b143a3" providerId="ADAL" clId="{D0224CB3-C08C-496A-BC9B-4D812F7A446A}" dt="2022-10-09T21:12:57.906" v="940" actId="1076"/>
          <ac:picMkLst>
            <pc:docMk/>
            <pc:sldMk cId="917707009" sldId="260"/>
            <ac:picMk id="1026" creationId="{A6031180-7ED2-C036-F350-96BD0CCC7302}"/>
          </ac:picMkLst>
        </pc:picChg>
        <pc:picChg chg="add mod">
          <ac:chgData name="Ziaullah Khan" userId="1831d1f5-73df-4505-ae0e-feb1d0b143a3" providerId="ADAL" clId="{D0224CB3-C08C-496A-BC9B-4D812F7A446A}" dt="2022-10-09T21:12:54.528" v="939" actId="1076"/>
          <ac:picMkLst>
            <pc:docMk/>
            <pc:sldMk cId="917707009" sldId="260"/>
            <ac:picMk id="1028" creationId="{9B4EDB42-58D5-67F7-9824-0858B7D0A4FD}"/>
          </ac:picMkLst>
        </pc:picChg>
        <pc:picChg chg="add mod">
          <ac:chgData name="Ziaullah Khan" userId="1831d1f5-73df-4505-ae0e-feb1d0b143a3" providerId="ADAL" clId="{D0224CB3-C08C-496A-BC9B-4D812F7A446A}" dt="2022-10-09T21:13:28.718" v="944" actId="1076"/>
          <ac:picMkLst>
            <pc:docMk/>
            <pc:sldMk cId="917707009" sldId="260"/>
            <ac:picMk id="1030" creationId="{CDBAF9D7-9A21-013A-8A69-DAB1FCE5DEE3}"/>
          </ac:picMkLst>
        </pc:picChg>
        <pc:picChg chg="add mod">
          <ac:chgData name="Ziaullah Khan" userId="1831d1f5-73df-4505-ae0e-feb1d0b143a3" providerId="ADAL" clId="{D0224CB3-C08C-496A-BC9B-4D812F7A446A}" dt="2022-10-09T21:14:04.264" v="947" actId="1076"/>
          <ac:picMkLst>
            <pc:docMk/>
            <pc:sldMk cId="917707009" sldId="260"/>
            <ac:picMk id="1032" creationId="{830721A3-02FC-0659-EE99-55DCA8D1F534}"/>
          </ac:picMkLst>
        </pc:picChg>
      </pc:sldChg>
      <pc:sldChg chg="addSp delSp modSp add mod">
        <pc:chgData name="Ziaullah Khan" userId="1831d1f5-73df-4505-ae0e-feb1d0b143a3" providerId="ADAL" clId="{D0224CB3-C08C-496A-BC9B-4D812F7A446A}" dt="2022-10-10T04:28:38.100" v="1117" actId="1076"/>
        <pc:sldMkLst>
          <pc:docMk/>
          <pc:sldMk cId="2096505451" sldId="261"/>
        </pc:sldMkLst>
        <pc:spChg chg="mod">
          <ac:chgData name="Ziaullah Khan" userId="1831d1f5-73df-4505-ae0e-feb1d0b143a3" providerId="ADAL" clId="{D0224CB3-C08C-496A-BC9B-4D812F7A446A}" dt="2022-10-09T21:10:31.415" v="930" actId="20577"/>
          <ac:spMkLst>
            <pc:docMk/>
            <pc:sldMk cId="2096505451" sldId="261"/>
            <ac:spMk id="5" creationId="{5B5D054A-9E19-B256-7063-F2006C5D8FDB}"/>
          </ac:spMkLst>
        </pc:spChg>
        <pc:spChg chg="del">
          <ac:chgData name="Ziaullah Khan" userId="1831d1f5-73df-4505-ae0e-feb1d0b143a3" providerId="ADAL" clId="{D0224CB3-C08C-496A-BC9B-4D812F7A446A}" dt="2022-10-09T21:10:36.909" v="931" actId="478"/>
          <ac:spMkLst>
            <pc:docMk/>
            <pc:sldMk cId="2096505451" sldId="261"/>
            <ac:spMk id="14" creationId="{3004C749-C806-0C21-8CF8-0EFECE286839}"/>
          </ac:spMkLst>
        </pc:spChg>
        <pc:spChg chg="del">
          <ac:chgData name="Ziaullah Khan" userId="1831d1f5-73df-4505-ae0e-feb1d0b143a3" providerId="ADAL" clId="{D0224CB3-C08C-496A-BC9B-4D812F7A446A}" dt="2022-10-09T21:10:36.909" v="931" actId="478"/>
          <ac:spMkLst>
            <pc:docMk/>
            <pc:sldMk cId="2096505451" sldId="261"/>
            <ac:spMk id="15" creationId="{0FCC758E-8320-EC4E-040C-AF8BC663F796}"/>
          </ac:spMkLst>
        </pc:spChg>
        <pc:spChg chg="del">
          <ac:chgData name="Ziaullah Khan" userId="1831d1f5-73df-4505-ae0e-feb1d0b143a3" providerId="ADAL" clId="{D0224CB3-C08C-496A-BC9B-4D812F7A446A}" dt="2022-10-09T21:10:36.909" v="931" actId="478"/>
          <ac:spMkLst>
            <pc:docMk/>
            <pc:sldMk cId="2096505451" sldId="261"/>
            <ac:spMk id="16" creationId="{37A75BC0-364E-5AA4-BBC9-B8A73EA18B12}"/>
          </ac:spMkLst>
        </pc:spChg>
        <pc:spChg chg="del">
          <ac:chgData name="Ziaullah Khan" userId="1831d1f5-73df-4505-ae0e-feb1d0b143a3" providerId="ADAL" clId="{D0224CB3-C08C-496A-BC9B-4D812F7A446A}" dt="2022-10-09T21:10:36.909" v="931" actId="478"/>
          <ac:spMkLst>
            <pc:docMk/>
            <pc:sldMk cId="2096505451" sldId="261"/>
            <ac:spMk id="17" creationId="{1D5B2314-F9FC-80E2-A117-F27449261B07}"/>
          </ac:spMkLst>
        </pc:spChg>
        <pc:graphicFrameChg chg="del">
          <ac:chgData name="Ziaullah Khan" userId="1831d1f5-73df-4505-ae0e-feb1d0b143a3" providerId="ADAL" clId="{D0224CB3-C08C-496A-BC9B-4D812F7A446A}" dt="2022-10-09T21:10:36.909" v="931" actId="478"/>
          <ac:graphicFrameMkLst>
            <pc:docMk/>
            <pc:sldMk cId="2096505451" sldId="261"/>
            <ac:graphicFrameMk id="8" creationId="{63AE311D-8F3A-C4C2-E830-F41F4C171A28}"/>
          </ac:graphicFrameMkLst>
        </pc:graphicFrameChg>
        <pc:graphicFrameChg chg="del">
          <ac:chgData name="Ziaullah Khan" userId="1831d1f5-73df-4505-ae0e-feb1d0b143a3" providerId="ADAL" clId="{D0224CB3-C08C-496A-BC9B-4D812F7A446A}" dt="2022-10-09T21:10:36.909" v="931" actId="478"/>
          <ac:graphicFrameMkLst>
            <pc:docMk/>
            <pc:sldMk cId="2096505451" sldId="261"/>
            <ac:graphicFrameMk id="10" creationId="{73F60DF1-FD3A-D24A-FACD-F5BF74DC8961}"/>
          </ac:graphicFrameMkLst>
        </pc:graphicFrameChg>
        <pc:graphicFrameChg chg="del">
          <ac:chgData name="Ziaullah Khan" userId="1831d1f5-73df-4505-ae0e-feb1d0b143a3" providerId="ADAL" clId="{D0224CB3-C08C-496A-BC9B-4D812F7A446A}" dt="2022-10-09T21:10:36.909" v="931" actId="478"/>
          <ac:graphicFrameMkLst>
            <pc:docMk/>
            <pc:sldMk cId="2096505451" sldId="261"/>
            <ac:graphicFrameMk id="12" creationId="{92D9DC6E-1F52-1EF7-DBD3-797F989B95D5}"/>
          </ac:graphicFrameMkLst>
        </pc:graphicFrameChg>
        <pc:graphicFrameChg chg="del">
          <ac:chgData name="Ziaullah Khan" userId="1831d1f5-73df-4505-ae0e-feb1d0b143a3" providerId="ADAL" clId="{D0224CB3-C08C-496A-BC9B-4D812F7A446A}" dt="2022-10-09T21:10:36.909" v="931" actId="478"/>
          <ac:graphicFrameMkLst>
            <pc:docMk/>
            <pc:sldMk cId="2096505451" sldId="261"/>
            <ac:graphicFrameMk id="13" creationId="{BC241AA1-098D-C7F4-DA83-E930A891DE57}"/>
          </ac:graphicFrameMkLst>
        </pc:graphicFrameChg>
        <pc:picChg chg="add mod">
          <ac:chgData name="Ziaullah Khan" userId="1831d1f5-73df-4505-ae0e-feb1d0b143a3" providerId="ADAL" clId="{D0224CB3-C08C-496A-BC9B-4D812F7A446A}" dt="2022-10-10T04:28:33.803" v="1114" actId="1076"/>
          <ac:picMkLst>
            <pc:docMk/>
            <pc:sldMk cId="2096505451" sldId="261"/>
            <ac:picMk id="2050" creationId="{F00420FF-1DF4-8A0B-D75A-BF68F1FE793D}"/>
          </ac:picMkLst>
        </pc:picChg>
        <pc:picChg chg="add mod">
          <ac:chgData name="Ziaullah Khan" userId="1831d1f5-73df-4505-ae0e-feb1d0b143a3" providerId="ADAL" clId="{D0224CB3-C08C-496A-BC9B-4D812F7A446A}" dt="2022-10-10T04:28:38.100" v="1117" actId="1076"/>
          <ac:picMkLst>
            <pc:docMk/>
            <pc:sldMk cId="2096505451" sldId="261"/>
            <ac:picMk id="2052" creationId="{0E3807B2-0C6D-17A0-AAB1-9E8E53785794}"/>
          </ac:picMkLst>
        </pc:picChg>
      </pc:sldChg>
      <pc:sldChg chg="addSp modSp add mod">
        <pc:chgData name="Ziaullah Khan" userId="1831d1f5-73df-4505-ae0e-feb1d0b143a3" providerId="ADAL" clId="{D0224CB3-C08C-496A-BC9B-4D812F7A446A}" dt="2022-10-10T04:50:55.020" v="1524" actId="14100"/>
        <pc:sldMkLst>
          <pc:docMk/>
          <pc:sldMk cId="415474110" sldId="262"/>
        </pc:sldMkLst>
        <pc:spChg chg="mod">
          <ac:chgData name="Ziaullah Khan" userId="1831d1f5-73df-4505-ae0e-feb1d0b143a3" providerId="ADAL" clId="{D0224CB3-C08C-496A-BC9B-4D812F7A446A}" dt="2022-10-09T21:14:19.046" v="958" actId="20577"/>
          <ac:spMkLst>
            <pc:docMk/>
            <pc:sldMk cId="415474110" sldId="262"/>
            <ac:spMk id="5" creationId="{5B5D054A-9E19-B256-7063-F2006C5D8FDB}"/>
          </ac:spMkLst>
        </pc:spChg>
        <pc:picChg chg="add mod">
          <ac:chgData name="Ziaullah Khan" userId="1831d1f5-73df-4505-ae0e-feb1d0b143a3" providerId="ADAL" clId="{D0224CB3-C08C-496A-BC9B-4D812F7A446A}" dt="2022-10-10T04:50:55.020" v="1524" actId="14100"/>
          <ac:picMkLst>
            <pc:docMk/>
            <pc:sldMk cId="415474110" sldId="262"/>
            <ac:picMk id="3074" creationId="{92784215-CB4F-E2E0-D2F8-9616EEF5E680}"/>
          </ac:picMkLst>
        </pc:picChg>
      </pc:sldChg>
      <pc:sldChg chg="modSp add del mod">
        <pc:chgData name="Ziaullah Khan" userId="1831d1f5-73df-4505-ae0e-feb1d0b143a3" providerId="ADAL" clId="{D0224CB3-C08C-496A-BC9B-4D812F7A446A}" dt="2022-10-10T04:34:46.668" v="1389" actId="47"/>
        <pc:sldMkLst>
          <pc:docMk/>
          <pc:sldMk cId="289617444" sldId="263"/>
        </pc:sldMkLst>
        <pc:spChg chg="mod">
          <ac:chgData name="Ziaullah Khan" userId="1831d1f5-73df-4505-ae0e-feb1d0b143a3" providerId="ADAL" clId="{D0224CB3-C08C-496A-BC9B-4D812F7A446A}" dt="2022-10-09T22:00:59.154" v="1000" actId="20577"/>
          <ac:spMkLst>
            <pc:docMk/>
            <pc:sldMk cId="289617444" sldId="263"/>
            <ac:spMk id="5" creationId="{9C355A96-8C3F-81E1-E571-CD5767B606A8}"/>
          </ac:spMkLst>
        </pc:spChg>
      </pc:sldChg>
      <pc:sldChg chg="delSp modSp add del mod">
        <pc:chgData name="Ziaullah Khan" userId="1831d1f5-73df-4505-ae0e-feb1d0b143a3" providerId="ADAL" clId="{D0224CB3-C08C-496A-BC9B-4D812F7A446A}" dt="2022-10-10T04:27:09.529" v="1110" actId="47"/>
        <pc:sldMkLst>
          <pc:docMk/>
          <pc:sldMk cId="1517403811" sldId="264"/>
        </pc:sldMkLst>
        <pc:spChg chg="mod">
          <ac:chgData name="Ziaullah Khan" userId="1831d1f5-73df-4505-ae0e-feb1d0b143a3" providerId="ADAL" clId="{D0224CB3-C08C-496A-BC9B-4D812F7A446A}" dt="2022-10-09T22:05:12.910" v="1089" actId="1076"/>
          <ac:spMkLst>
            <pc:docMk/>
            <pc:sldMk cId="1517403811" sldId="264"/>
            <ac:spMk id="2" creationId="{E229EDB0-E725-D25B-39AC-2E86FE680D93}"/>
          </ac:spMkLst>
        </pc:spChg>
        <pc:spChg chg="del mod">
          <ac:chgData name="Ziaullah Khan" userId="1831d1f5-73df-4505-ae0e-feb1d0b143a3" providerId="ADAL" clId="{D0224CB3-C08C-496A-BC9B-4D812F7A446A}" dt="2022-10-09T22:04:20.114" v="1036" actId="478"/>
          <ac:spMkLst>
            <pc:docMk/>
            <pc:sldMk cId="1517403811" sldId="264"/>
            <ac:spMk id="3" creationId="{BC2C60E1-6E72-4F72-4749-F5EB33CF2752}"/>
          </ac:spMkLst>
        </pc:spChg>
        <pc:spChg chg="del mod">
          <ac:chgData name="Ziaullah Khan" userId="1831d1f5-73df-4505-ae0e-feb1d0b143a3" providerId="ADAL" clId="{D0224CB3-C08C-496A-BC9B-4D812F7A446A}" dt="2022-10-09T22:05:08.428" v="1088" actId="478"/>
          <ac:spMkLst>
            <pc:docMk/>
            <pc:sldMk cId="1517403811" sldId="264"/>
            <ac:spMk id="4" creationId="{491320B2-3431-8F4B-22C8-653C36C035D0}"/>
          </ac:spMkLst>
        </pc:spChg>
        <pc:spChg chg="del mod">
          <ac:chgData name="Ziaullah Khan" userId="1831d1f5-73df-4505-ae0e-feb1d0b143a3" providerId="ADAL" clId="{D0224CB3-C08C-496A-BC9B-4D812F7A446A}" dt="2022-10-09T22:04:24.613" v="1038" actId="478"/>
          <ac:spMkLst>
            <pc:docMk/>
            <pc:sldMk cId="1517403811" sldId="264"/>
            <ac:spMk id="5" creationId="{9C355A96-8C3F-81E1-E571-CD5767B606A8}"/>
          </ac:spMkLst>
        </pc:spChg>
        <pc:spChg chg="del mod">
          <ac:chgData name="Ziaullah Khan" userId="1831d1f5-73df-4505-ae0e-feb1d0b143a3" providerId="ADAL" clId="{D0224CB3-C08C-496A-BC9B-4D812F7A446A}" dt="2022-10-09T22:04:17.391" v="1035" actId="478"/>
          <ac:spMkLst>
            <pc:docMk/>
            <pc:sldMk cId="1517403811" sldId="264"/>
            <ac:spMk id="6" creationId="{BEC8A920-BF42-586D-2490-FC00295A6787}"/>
          </ac:spMkLst>
        </pc:spChg>
        <pc:spChg chg="del">
          <ac:chgData name="Ziaullah Khan" userId="1831d1f5-73df-4505-ae0e-feb1d0b143a3" providerId="ADAL" clId="{D0224CB3-C08C-496A-BC9B-4D812F7A446A}" dt="2022-10-09T22:04:26.473" v="1039" actId="478"/>
          <ac:spMkLst>
            <pc:docMk/>
            <pc:sldMk cId="1517403811" sldId="264"/>
            <ac:spMk id="7" creationId="{2A63D53F-F3F1-3C44-15F1-563A1AB57698}"/>
          </ac:spMkLst>
        </pc:spChg>
        <pc:spChg chg="del">
          <ac:chgData name="Ziaullah Khan" userId="1831d1f5-73df-4505-ae0e-feb1d0b143a3" providerId="ADAL" clId="{D0224CB3-C08C-496A-BC9B-4D812F7A446A}" dt="2022-10-09T22:04:11.931" v="1032" actId="478"/>
          <ac:spMkLst>
            <pc:docMk/>
            <pc:sldMk cId="1517403811" sldId="264"/>
            <ac:spMk id="8" creationId="{3B1DF2E6-4FF8-EA77-C2E3-0014A5064B22}"/>
          </ac:spMkLst>
        </pc:spChg>
        <pc:spChg chg="del mod">
          <ac:chgData name="Ziaullah Khan" userId="1831d1f5-73df-4505-ae0e-feb1d0b143a3" providerId="ADAL" clId="{D0224CB3-C08C-496A-BC9B-4D812F7A446A}" dt="2022-10-09T22:04:30.776" v="1041" actId="478"/>
          <ac:spMkLst>
            <pc:docMk/>
            <pc:sldMk cId="1517403811" sldId="264"/>
            <ac:spMk id="9" creationId="{F58E8CAF-E983-DD1B-F7D8-2E13414BFDB7}"/>
          </ac:spMkLst>
        </pc:spChg>
      </pc:sldChg>
      <pc:sldChg chg="add del">
        <pc:chgData name="Ziaullah Khan" userId="1831d1f5-73df-4505-ae0e-feb1d0b143a3" providerId="ADAL" clId="{D0224CB3-C08C-496A-BC9B-4D812F7A446A}" dt="2022-10-10T04:24:17.066" v="1091" actId="2890"/>
        <pc:sldMkLst>
          <pc:docMk/>
          <pc:sldMk cId="942813565" sldId="265"/>
        </pc:sldMkLst>
      </pc:sldChg>
      <pc:sldChg chg="addSp delSp modSp add mod ord">
        <pc:chgData name="Ziaullah Khan" userId="1831d1f5-73df-4505-ae0e-feb1d0b143a3" providerId="ADAL" clId="{D0224CB3-C08C-496A-BC9B-4D812F7A446A}" dt="2022-10-10T04:24:47.410" v="1109" actId="14100"/>
        <pc:sldMkLst>
          <pc:docMk/>
          <pc:sldMk cId="2989848395" sldId="265"/>
        </pc:sldMkLst>
        <pc:spChg chg="del mod">
          <ac:chgData name="Ziaullah Khan" userId="1831d1f5-73df-4505-ae0e-feb1d0b143a3" providerId="ADAL" clId="{D0224CB3-C08C-496A-BC9B-4D812F7A446A}" dt="2022-10-10T04:24:39.906" v="1104" actId="478"/>
          <ac:spMkLst>
            <pc:docMk/>
            <pc:sldMk cId="2989848395" sldId="265"/>
            <ac:spMk id="2" creationId="{8ED90991-AED0-3E97-2B90-791900FEDDA2}"/>
          </ac:spMkLst>
        </pc:spChg>
        <pc:spChg chg="del mod">
          <ac:chgData name="Ziaullah Khan" userId="1831d1f5-73df-4505-ae0e-feb1d0b143a3" providerId="ADAL" clId="{D0224CB3-C08C-496A-BC9B-4D812F7A446A}" dt="2022-10-10T04:24:31.573" v="1101" actId="478"/>
          <ac:spMkLst>
            <pc:docMk/>
            <pc:sldMk cId="2989848395" sldId="265"/>
            <ac:spMk id="3" creationId="{5A5EB0C6-7742-2748-0E9E-A77517CC8753}"/>
          </ac:spMkLst>
        </pc:spChg>
        <pc:spChg chg="add del mod">
          <ac:chgData name="Ziaullah Khan" userId="1831d1f5-73df-4505-ae0e-feb1d0b143a3" providerId="ADAL" clId="{D0224CB3-C08C-496A-BC9B-4D812F7A446A}" dt="2022-10-10T04:24:42.824" v="1107" actId="478"/>
          <ac:spMkLst>
            <pc:docMk/>
            <pc:sldMk cId="2989848395" sldId="265"/>
            <ac:spMk id="5" creationId="{FA823FFE-C583-83C8-BC3B-7A127CB5C3C5}"/>
          </ac:spMkLst>
        </pc:spChg>
        <pc:picChg chg="add del mod">
          <ac:chgData name="Ziaullah Khan" userId="1831d1f5-73df-4505-ae0e-feb1d0b143a3" providerId="ADAL" clId="{D0224CB3-C08C-496A-BC9B-4D812F7A446A}" dt="2022-10-10T04:24:41.517" v="1106"/>
          <ac:picMkLst>
            <pc:docMk/>
            <pc:sldMk cId="2989848395" sldId="265"/>
            <ac:picMk id="6" creationId="{00EDB428-1609-C3AB-1FE1-448CCD27B427}"/>
          </ac:picMkLst>
        </pc:picChg>
        <pc:picChg chg="add mod">
          <ac:chgData name="Ziaullah Khan" userId="1831d1f5-73df-4505-ae0e-feb1d0b143a3" providerId="ADAL" clId="{D0224CB3-C08C-496A-BC9B-4D812F7A446A}" dt="2022-10-10T04:24:47.410" v="1109" actId="14100"/>
          <ac:picMkLst>
            <pc:docMk/>
            <pc:sldMk cId="2989848395" sldId="265"/>
            <ac:picMk id="7" creationId="{66A398CB-65BC-05F5-EDB1-1C344AEDB93A}"/>
          </ac:picMkLst>
        </pc:picChg>
        <pc:picChg chg="add del">
          <ac:chgData name="Ziaullah Khan" userId="1831d1f5-73df-4505-ae0e-feb1d0b143a3" providerId="ADAL" clId="{D0224CB3-C08C-496A-BC9B-4D812F7A446A}" dt="2022-10-10T04:24:36.941" v="1103" actId="21"/>
          <ac:picMkLst>
            <pc:docMk/>
            <pc:sldMk cId="2989848395" sldId="265"/>
            <ac:picMk id="1026" creationId="{F6DD35AF-56C3-1973-CD02-850FFDD80410}"/>
          </ac:picMkLst>
        </pc:picChg>
      </pc:sldChg>
      <pc:sldChg chg="addSp delSp modSp add mod">
        <pc:chgData name="Ziaullah Khan" userId="1831d1f5-73df-4505-ae0e-feb1d0b143a3" providerId="ADAL" clId="{D0224CB3-C08C-496A-BC9B-4D812F7A446A}" dt="2022-10-10T05:07:20.875" v="1568" actId="1076"/>
        <pc:sldMkLst>
          <pc:docMk/>
          <pc:sldMk cId="1139299148" sldId="266"/>
        </pc:sldMkLst>
        <pc:spChg chg="mod">
          <ac:chgData name="Ziaullah Khan" userId="1831d1f5-73df-4505-ae0e-feb1d0b143a3" providerId="ADAL" clId="{D0224CB3-C08C-496A-BC9B-4D812F7A446A}" dt="2022-10-10T05:07:15.290" v="1566" actId="20577"/>
          <ac:spMkLst>
            <pc:docMk/>
            <pc:sldMk cId="1139299148" sldId="266"/>
            <ac:spMk id="5" creationId="{5B5D054A-9E19-B256-7063-F2006C5D8FDB}"/>
          </ac:spMkLst>
        </pc:spChg>
        <pc:picChg chg="del">
          <ac:chgData name="Ziaullah Khan" userId="1831d1f5-73df-4505-ae0e-feb1d0b143a3" providerId="ADAL" clId="{D0224CB3-C08C-496A-BC9B-4D812F7A446A}" dt="2022-10-10T04:30:05.320" v="1149" actId="478"/>
          <ac:picMkLst>
            <pc:docMk/>
            <pc:sldMk cId="1139299148" sldId="266"/>
            <ac:picMk id="2050" creationId="{F00420FF-1DF4-8A0B-D75A-BF68F1FE793D}"/>
          </ac:picMkLst>
        </pc:picChg>
        <pc:picChg chg="del">
          <ac:chgData name="Ziaullah Khan" userId="1831d1f5-73df-4505-ae0e-feb1d0b143a3" providerId="ADAL" clId="{D0224CB3-C08C-496A-BC9B-4D812F7A446A}" dt="2022-10-10T04:30:07.253" v="1150" actId="478"/>
          <ac:picMkLst>
            <pc:docMk/>
            <pc:sldMk cId="1139299148" sldId="266"/>
            <ac:picMk id="2052" creationId="{0E3807B2-0C6D-17A0-AAB1-9E8E53785794}"/>
          </ac:picMkLst>
        </pc:picChg>
        <pc:picChg chg="add mod">
          <ac:chgData name="Ziaullah Khan" userId="1831d1f5-73df-4505-ae0e-feb1d0b143a3" providerId="ADAL" clId="{D0224CB3-C08C-496A-BC9B-4D812F7A446A}" dt="2022-10-10T05:07:20.875" v="1568" actId="1076"/>
          <ac:picMkLst>
            <pc:docMk/>
            <pc:sldMk cId="1139299148" sldId="266"/>
            <ac:picMk id="6146" creationId="{52D0F7A9-D005-1D04-5EDD-B817257A500F}"/>
          </ac:picMkLst>
        </pc:picChg>
        <pc:picChg chg="add del mod">
          <ac:chgData name="Ziaullah Khan" userId="1831d1f5-73df-4505-ae0e-feb1d0b143a3" providerId="ADAL" clId="{D0224CB3-C08C-496A-BC9B-4D812F7A446A}" dt="2022-10-10T05:07:00.176" v="1535" actId="478"/>
          <ac:picMkLst>
            <pc:docMk/>
            <pc:sldMk cId="1139299148" sldId="266"/>
            <ac:picMk id="6148" creationId="{A5115AC1-8E65-8B91-70DA-0F2871E743CF}"/>
          </ac:picMkLst>
        </pc:picChg>
      </pc:sldChg>
      <pc:sldChg chg="addSp delSp modSp add del mod">
        <pc:chgData name="Ziaullah Khan" userId="1831d1f5-73df-4505-ae0e-feb1d0b143a3" providerId="ADAL" clId="{D0224CB3-C08C-496A-BC9B-4D812F7A446A}" dt="2022-10-10T04:35:26.845" v="1424" actId="47"/>
        <pc:sldMkLst>
          <pc:docMk/>
          <pc:sldMk cId="4043449178" sldId="267"/>
        </pc:sldMkLst>
        <pc:spChg chg="add mod">
          <ac:chgData name="Ziaullah Khan" userId="1831d1f5-73df-4505-ae0e-feb1d0b143a3" providerId="ADAL" clId="{D0224CB3-C08C-496A-BC9B-4D812F7A446A}" dt="2022-10-10T04:35:25.152" v="1423" actId="21"/>
          <ac:spMkLst>
            <pc:docMk/>
            <pc:sldMk cId="4043449178" sldId="267"/>
            <ac:spMk id="3" creationId="{DC24CEE4-D13E-17CD-AC3B-977C97523263}"/>
          </ac:spMkLst>
        </pc:spChg>
        <pc:spChg chg="mod">
          <ac:chgData name="Ziaullah Khan" userId="1831d1f5-73df-4505-ae0e-feb1d0b143a3" providerId="ADAL" clId="{D0224CB3-C08C-496A-BC9B-4D812F7A446A}" dt="2022-10-10T04:34:55.650" v="1407" actId="20577"/>
          <ac:spMkLst>
            <pc:docMk/>
            <pc:sldMk cId="4043449178" sldId="267"/>
            <ac:spMk id="11" creationId="{6DC3C63A-F27B-12E6-CFD1-CBFA0C79AE02}"/>
          </ac:spMkLst>
        </pc:spChg>
        <pc:graphicFrameChg chg="del mod modGraphic">
          <ac:chgData name="Ziaullah Khan" userId="1831d1f5-73df-4505-ae0e-feb1d0b143a3" providerId="ADAL" clId="{D0224CB3-C08C-496A-BC9B-4D812F7A446A}" dt="2022-10-10T04:35:25.152" v="1423" actId="21"/>
          <ac:graphicFrameMkLst>
            <pc:docMk/>
            <pc:sldMk cId="4043449178" sldId="267"/>
            <ac:graphicFrameMk id="14" creationId="{2F8C48E9-DDB4-B837-A5F9-37345A9BC7D4}"/>
          </ac:graphicFrameMkLst>
        </pc:graphicFrameChg>
      </pc:sldChg>
      <pc:sldChg chg="addSp delSp modSp add mod ord">
        <pc:chgData name="Ziaullah Khan" userId="1831d1f5-73df-4505-ae0e-feb1d0b143a3" providerId="ADAL" clId="{D0224CB3-C08C-496A-BC9B-4D812F7A446A}" dt="2022-10-10T04:39:40.151" v="1492" actId="1076"/>
        <pc:sldMkLst>
          <pc:docMk/>
          <pc:sldMk cId="1731336469" sldId="268"/>
        </pc:sldMkLst>
        <pc:spChg chg="mod">
          <ac:chgData name="Ziaullah Khan" userId="1831d1f5-73df-4505-ae0e-feb1d0b143a3" providerId="ADAL" clId="{D0224CB3-C08C-496A-BC9B-4D812F7A446A}" dt="2022-10-10T04:35:21.298" v="1422" actId="20577"/>
          <ac:spMkLst>
            <pc:docMk/>
            <pc:sldMk cId="1731336469" sldId="268"/>
            <ac:spMk id="2" creationId="{8ED90991-AED0-3E97-2B90-791900FEDDA2}"/>
          </ac:spMkLst>
        </pc:spChg>
        <pc:spChg chg="del">
          <ac:chgData name="Ziaullah Khan" userId="1831d1f5-73df-4505-ae0e-feb1d0b143a3" providerId="ADAL" clId="{D0224CB3-C08C-496A-BC9B-4D812F7A446A}" dt="2022-10-10T04:35:29.375" v="1425" actId="478"/>
          <ac:spMkLst>
            <pc:docMk/>
            <pc:sldMk cId="1731336469" sldId="268"/>
            <ac:spMk id="3" creationId="{5A5EB0C6-7742-2748-0E9E-A77517CC8753}"/>
          </ac:spMkLst>
        </pc:spChg>
        <pc:spChg chg="add del mod">
          <ac:chgData name="Ziaullah Khan" userId="1831d1f5-73df-4505-ae0e-feb1d0b143a3" providerId="ADAL" clId="{D0224CB3-C08C-496A-BC9B-4D812F7A446A}" dt="2022-10-10T04:35:31.538" v="1426" actId="478"/>
          <ac:spMkLst>
            <pc:docMk/>
            <pc:sldMk cId="1731336469" sldId="268"/>
            <ac:spMk id="5" creationId="{B4F939C1-A612-B196-5B53-A171517BEAD6}"/>
          </ac:spMkLst>
        </pc:spChg>
        <pc:spChg chg="add del mod">
          <ac:chgData name="Ziaullah Khan" userId="1831d1f5-73df-4505-ae0e-feb1d0b143a3" providerId="ADAL" clId="{D0224CB3-C08C-496A-BC9B-4D812F7A446A}" dt="2022-10-10T04:39:11.473" v="1486" actId="478"/>
          <ac:spMkLst>
            <pc:docMk/>
            <pc:sldMk cId="1731336469" sldId="268"/>
            <ac:spMk id="7" creationId="{B58DE0C4-996B-CC36-D5A9-3B94738727D7}"/>
          </ac:spMkLst>
        </pc:spChg>
        <pc:spChg chg="add del mod">
          <ac:chgData name="Ziaullah Khan" userId="1831d1f5-73df-4505-ae0e-feb1d0b143a3" providerId="ADAL" clId="{D0224CB3-C08C-496A-BC9B-4D812F7A446A}" dt="2022-10-10T04:39:19.912" v="1489" actId="478"/>
          <ac:spMkLst>
            <pc:docMk/>
            <pc:sldMk cId="1731336469" sldId="268"/>
            <ac:spMk id="9" creationId="{9D837F29-216D-3018-569D-E67BF2666C2A}"/>
          </ac:spMkLst>
        </pc:spChg>
        <pc:graphicFrameChg chg="add del mod modGraphic">
          <ac:chgData name="Ziaullah Khan" userId="1831d1f5-73df-4505-ae0e-feb1d0b143a3" providerId="ADAL" clId="{D0224CB3-C08C-496A-BC9B-4D812F7A446A}" dt="2022-10-10T04:39:17.676" v="1488" actId="478"/>
          <ac:graphicFrameMkLst>
            <pc:docMk/>
            <pc:sldMk cId="1731336469" sldId="268"/>
            <ac:graphicFrameMk id="6" creationId="{43378CF5-9485-DED9-A713-E463AD98D620}"/>
          </ac:graphicFrameMkLst>
        </pc:graphicFrameChg>
        <pc:picChg chg="add mod">
          <ac:chgData name="Ziaullah Khan" userId="1831d1f5-73df-4505-ae0e-feb1d0b143a3" providerId="ADAL" clId="{D0224CB3-C08C-496A-BC9B-4D812F7A446A}" dt="2022-10-10T04:39:40.151" v="1492" actId="1076"/>
          <ac:picMkLst>
            <pc:docMk/>
            <pc:sldMk cId="1731336469" sldId="268"/>
            <ac:picMk id="4098" creationId="{A3B420A6-FC06-7D3D-8EA8-F6D0B464EBF5}"/>
          </ac:picMkLst>
        </pc:picChg>
      </pc:sldChg>
      <pc:sldChg chg="addSp delSp modSp add mod">
        <pc:chgData name="Ziaullah Khan" userId="1831d1f5-73df-4505-ae0e-feb1d0b143a3" providerId="ADAL" clId="{D0224CB3-C08C-496A-BC9B-4D812F7A446A}" dt="2022-10-10T04:41:07.606" v="1516" actId="1076"/>
        <pc:sldMkLst>
          <pc:docMk/>
          <pc:sldMk cId="4250784379" sldId="269"/>
        </pc:sldMkLst>
        <pc:spChg chg="mod">
          <ac:chgData name="Ziaullah Khan" userId="1831d1f5-73df-4505-ae0e-feb1d0b143a3" providerId="ADAL" clId="{D0224CB3-C08C-496A-BC9B-4D812F7A446A}" dt="2022-10-10T04:40:24.418" v="1508" actId="20577"/>
          <ac:spMkLst>
            <pc:docMk/>
            <pc:sldMk cId="4250784379" sldId="269"/>
            <ac:spMk id="5" creationId="{5B5D054A-9E19-B256-7063-F2006C5D8FDB}"/>
          </ac:spMkLst>
        </pc:spChg>
        <pc:spChg chg="del">
          <ac:chgData name="Ziaullah Khan" userId="1831d1f5-73df-4505-ae0e-feb1d0b143a3" providerId="ADAL" clId="{D0224CB3-C08C-496A-BC9B-4D812F7A446A}" dt="2022-10-10T04:40:20.166" v="1505" actId="478"/>
          <ac:spMkLst>
            <pc:docMk/>
            <pc:sldMk cId="4250784379" sldId="269"/>
            <ac:spMk id="14" creationId="{3004C749-C806-0C21-8CF8-0EFECE286839}"/>
          </ac:spMkLst>
        </pc:spChg>
        <pc:spChg chg="del">
          <ac:chgData name="Ziaullah Khan" userId="1831d1f5-73df-4505-ae0e-feb1d0b143a3" providerId="ADAL" clId="{D0224CB3-C08C-496A-BC9B-4D812F7A446A}" dt="2022-10-10T04:40:20.166" v="1505" actId="478"/>
          <ac:spMkLst>
            <pc:docMk/>
            <pc:sldMk cId="4250784379" sldId="269"/>
            <ac:spMk id="15" creationId="{0FCC758E-8320-EC4E-040C-AF8BC663F796}"/>
          </ac:spMkLst>
        </pc:spChg>
        <pc:spChg chg="del">
          <ac:chgData name="Ziaullah Khan" userId="1831d1f5-73df-4505-ae0e-feb1d0b143a3" providerId="ADAL" clId="{D0224CB3-C08C-496A-BC9B-4D812F7A446A}" dt="2022-10-10T04:40:20.166" v="1505" actId="478"/>
          <ac:spMkLst>
            <pc:docMk/>
            <pc:sldMk cId="4250784379" sldId="269"/>
            <ac:spMk id="16" creationId="{37A75BC0-364E-5AA4-BBC9-B8A73EA18B12}"/>
          </ac:spMkLst>
        </pc:spChg>
        <pc:spChg chg="del">
          <ac:chgData name="Ziaullah Khan" userId="1831d1f5-73df-4505-ae0e-feb1d0b143a3" providerId="ADAL" clId="{D0224CB3-C08C-496A-BC9B-4D812F7A446A}" dt="2022-10-10T04:40:20.166" v="1505" actId="478"/>
          <ac:spMkLst>
            <pc:docMk/>
            <pc:sldMk cId="4250784379" sldId="269"/>
            <ac:spMk id="17" creationId="{1D5B2314-F9FC-80E2-A117-F27449261B07}"/>
          </ac:spMkLst>
        </pc:spChg>
        <pc:graphicFrameChg chg="del">
          <ac:chgData name="Ziaullah Khan" userId="1831d1f5-73df-4505-ae0e-feb1d0b143a3" providerId="ADAL" clId="{D0224CB3-C08C-496A-BC9B-4D812F7A446A}" dt="2022-10-10T04:40:20.166" v="1505" actId="478"/>
          <ac:graphicFrameMkLst>
            <pc:docMk/>
            <pc:sldMk cId="4250784379" sldId="269"/>
            <ac:graphicFrameMk id="8" creationId="{63AE311D-8F3A-C4C2-E830-F41F4C171A28}"/>
          </ac:graphicFrameMkLst>
        </pc:graphicFrameChg>
        <pc:graphicFrameChg chg="del">
          <ac:chgData name="Ziaullah Khan" userId="1831d1f5-73df-4505-ae0e-feb1d0b143a3" providerId="ADAL" clId="{D0224CB3-C08C-496A-BC9B-4D812F7A446A}" dt="2022-10-10T04:40:20.166" v="1505" actId="478"/>
          <ac:graphicFrameMkLst>
            <pc:docMk/>
            <pc:sldMk cId="4250784379" sldId="269"/>
            <ac:graphicFrameMk id="10" creationId="{73F60DF1-FD3A-D24A-FACD-F5BF74DC8961}"/>
          </ac:graphicFrameMkLst>
        </pc:graphicFrameChg>
        <pc:graphicFrameChg chg="del">
          <ac:chgData name="Ziaullah Khan" userId="1831d1f5-73df-4505-ae0e-feb1d0b143a3" providerId="ADAL" clId="{D0224CB3-C08C-496A-BC9B-4D812F7A446A}" dt="2022-10-10T04:40:20.166" v="1505" actId="478"/>
          <ac:graphicFrameMkLst>
            <pc:docMk/>
            <pc:sldMk cId="4250784379" sldId="269"/>
            <ac:graphicFrameMk id="12" creationId="{92D9DC6E-1F52-1EF7-DBD3-797F989B95D5}"/>
          </ac:graphicFrameMkLst>
        </pc:graphicFrameChg>
        <pc:graphicFrameChg chg="del">
          <ac:chgData name="Ziaullah Khan" userId="1831d1f5-73df-4505-ae0e-feb1d0b143a3" providerId="ADAL" clId="{D0224CB3-C08C-496A-BC9B-4D812F7A446A}" dt="2022-10-10T04:40:20.166" v="1505" actId="478"/>
          <ac:graphicFrameMkLst>
            <pc:docMk/>
            <pc:sldMk cId="4250784379" sldId="269"/>
            <ac:graphicFrameMk id="13" creationId="{BC241AA1-098D-C7F4-DA83-E930A891DE57}"/>
          </ac:graphicFrameMkLst>
        </pc:graphicFrameChg>
        <pc:picChg chg="del">
          <ac:chgData name="Ziaullah Khan" userId="1831d1f5-73df-4505-ae0e-feb1d0b143a3" providerId="ADAL" clId="{D0224CB3-C08C-496A-BC9B-4D812F7A446A}" dt="2022-10-10T04:40:20.166" v="1505" actId="478"/>
          <ac:picMkLst>
            <pc:docMk/>
            <pc:sldMk cId="4250784379" sldId="269"/>
            <ac:picMk id="1026" creationId="{A6031180-7ED2-C036-F350-96BD0CCC7302}"/>
          </ac:picMkLst>
        </pc:picChg>
        <pc:picChg chg="del">
          <ac:chgData name="Ziaullah Khan" userId="1831d1f5-73df-4505-ae0e-feb1d0b143a3" providerId="ADAL" clId="{D0224CB3-C08C-496A-BC9B-4D812F7A446A}" dt="2022-10-10T04:40:20.166" v="1505" actId="478"/>
          <ac:picMkLst>
            <pc:docMk/>
            <pc:sldMk cId="4250784379" sldId="269"/>
            <ac:picMk id="1028" creationId="{9B4EDB42-58D5-67F7-9824-0858B7D0A4FD}"/>
          </ac:picMkLst>
        </pc:picChg>
        <pc:picChg chg="del">
          <ac:chgData name="Ziaullah Khan" userId="1831d1f5-73df-4505-ae0e-feb1d0b143a3" providerId="ADAL" clId="{D0224CB3-C08C-496A-BC9B-4D812F7A446A}" dt="2022-10-10T04:40:20.166" v="1505" actId="478"/>
          <ac:picMkLst>
            <pc:docMk/>
            <pc:sldMk cId="4250784379" sldId="269"/>
            <ac:picMk id="1030" creationId="{CDBAF9D7-9A21-013A-8A69-DAB1FCE5DEE3}"/>
          </ac:picMkLst>
        </pc:picChg>
        <pc:picChg chg="del">
          <ac:chgData name="Ziaullah Khan" userId="1831d1f5-73df-4505-ae0e-feb1d0b143a3" providerId="ADAL" clId="{D0224CB3-C08C-496A-BC9B-4D812F7A446A}" dt="2022-10-10T04:40:20.166" v="1505" actId="478"/>
          <ac:picMkLst>
            <pc:docMk/>
            <pc:sldMk cId="4250784379" sldId="269"/>
            <ac:picMk id="1032" creationId="{830721A3-02FC-0659-EE99-55DCA8D1F534}"/>
          </ac:picMkLst>
        </pc:picChg>
        <pc:picChg chg="add del mod">
          <ac:chgData name="Ziaullah Khan" userId="1831d1f5-73df-4505-ae0e-feb1d0b143a3" providerId="ADAL" clId="{D0224CB3-C08C-496A-BC9B-4D812F7A446A}" dt="2022-10-10T04:41:01.746" v="1513" actId="478"/>
          <ac:picMkLst>
            <pc:docMk/>
            <pc:sldMk cId="4250784379" sldId="269"/>
            <ac:picMk id="5122" creationId="{99717449-7530-153D-10BA-483BC602B818}"/>
          </ac:picMkLst>
        </pc:picChg>
        <pc:picChg chg="add del">
          <ac:chgData name="Ziaullah Khan" userId="1831d1f5-73df-4505-ae0e-feb1d0b143a3" providerId="ADAL" clId="{D0224CB3-C08C-496A-BC9B-4D812F7A446A}" dt="2022-10-10T04:41:00.498" v="1512"/>
          <ac:picMkLst>
            <pc:docMk/>
            <pc:sldMk cId="4250784379" sldId="269"/>
            <ac:picMk id="5124" creationId="{EC67B021-BBF2-C171-2FF0-908CCC8CACF6}"/>
          </ac:picMkLst>
        </pc:picChg>
        <pc:picChg chg="add mod">
          <ac:chgData name="Ziaullah Khan" userId="1831d1f5-73df-4505-ae0e-feb1d0b143a3" providerId="ADAL" clId="{D0224CB3-C08C-496A-BC9B-4D812F7A446A}" dt="2022-10-10T04:41:07.606" v="1516" actId="1076"/>
          <ac:picMkLst>
            <pc:docMk/>
            <pc:sldMk cId="4250784379" sldId="269"/>
            <ac:picMk id="5126" creationId="{F5984C3F-DFB2-D400-CBB4-EFA9554B2CA1}"/>
          </ac:picMkLst>
        </pc:picChg>
      </pc:sldChg>
      <pc:sldChg chg="modSp add del mod">
        <pc:chgData name="Ziaullah Khan" userId="1831d1f5-73df-4505-ae0e-feb1d0b143a3" providerId="ADAL" clId="{D0224CB3-C08C-496A-BC9B-4D812F7A446A}" dt="2022-10-10T05:17:13.595" v="1572" actId="47"/>
        <pc:sldMkLst>
          <pc:docMk/>
          <pc:sldMk cId="927774099" sldId="270"/>
        </pc:sldMkLst>
        <pc:spChg chg="mod">
          <ac:chgData name="Ziaullah Khan" userId="1831d1f5-73df-4505-ae0e-feb1d0b143a3" providerId="ADAL" clId="{D0224CB3-C08C-496A-BC9B-4D812F7A446A}" dt="2022-10-10T05:15:29.746" v="1571" actId="20577"/>
          <ac:spMkLst>
            <pc:docMk/>
            <pc:sldMk cId="927774099" sldId="270"/>
            <ac:spMk id="5" creationId="{5B5D054A-9E19-B256-7063-F2006C5D8FDB}"/>
          </ac:spMkLst>
        </pc:spChg>
      </pc:sldChg>
      <pc:sldChg chg="delSp modSp add mod">
        <pc:chgData name="Ziaullah Khan" userId="1831d1f5-73df-4505-ae0e-feb1d0b143a3" providerId="ADAL" clId="{D0224CB3-C08C-496A-BC9B-4D812F7A446A}" dt="2022-10-10T05:17:27.900" v="1578" actId="478"/>
        <pc:sldMkLst>
          <pc:docMk/>
          <pc:sldMk cId="1630983097" sldId="270"/>
        </pc:sldMkLst>
        <pc:spChg chg="mod">
          <ac:chgData name="Ziaullah Khan" userId="1831d1f5-73df-4505-ae0e-feb1d0b143a3" providerId="ADAL" clId="{D0224CB3-C08C-496A-BC9B-4D812F7A446A}" dt="2022-10-10T05:17:26.330" v="1577" actId="20577"/>
          <ac:spMkLst>
            <pc:docMk/>
            <pc:sldMk cId="1630983097" sldId="270"/>
            <ac:spMk id="5" creationId="{5B5D054A-9E19-B256-7063-F2006C5D8FDB}"/>
          </ac:spMkLst>
        </pc:spChg>
        <pc:picChg chg="del">
          <ac:chgData name="Ziaullah Khan" userId="1831d1f5-73df-4505-ae0e-feb1d0b143a3" providerId="ADAL" clId="{D0224CB3-C08C-496A-BC9B-4D812F7A446A}" dt="2022-10-10T05:17:27.900" v="1578" actId="478"/>
          <ac:picMkLst>
            <pc:docMk/>
            <pc:sldMk cId="1630983097" sldId="270"/>
            <ac:picMk id="6146" creationId="{52D0F7A9-D005-1D04-5EDD-B817257A500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1476-54B3-7D87-BAD4-D2553574E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48D99-305D-16A5-55DA-D26CD9BE3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F2E9D-442A-CAA0-9B2F-3678BB98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538D-E8A5-4A3C-9A17-FA2B08EAA6C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2C068-5EE7-B880-D211-7590B9DA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87DE2-6B48-FA76-D5E2-86A9147D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E7B-08B4-4C15-B6CF-24C36A16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F39B-8EFB-D9BD-FEE3-F84899D5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D4C73-A35E-0DC2-DB14-7D357F1E4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233DF-9187-A6CE-4FEE-73B43F8AC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538D-E8A5-4A3C-9A17-FA2B08EAA6C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4501B-F9E2-E846-2A0E-BCAD774A3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04B56-8F86-72DE-395A-E5C2341A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E7B-08B4-4C15-B6CF-24C36A16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5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1C16EF-E942-906F-7F5C-E5CB6285A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D4F5D-76A3-7A16-C893-893A54067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6D326-03BA-53E6-2263-C4D1EDDB0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538D-E8A5-4A3C-9A17-FA2B08EAA6C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0E0EC-E43D-6906-1E6C-A1060C65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F1CE-AF0F-7000-4625-48BE6BD3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E7B-08B4-4C15-B6CF-24C36A16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6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E849-63EF-CA6C-9F06-BFE424D0C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9FA57-5441-5905-4EF4-68B9179B5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1CB22-8247-A34D-2348-6B04F02B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538D-E8A5-4A3C-9A17-FA2B08EAA6C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E7C72-E909-7A7C-1222-D08FA6A5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F6D79-15E7-1B8A-57AE-BDE076F2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E7B-08B4-4C15-B6CF-24C36A16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7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6F34-42B0-CD01-6DDC-996420F79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361FE-3FE0-AB5F-48F5-287CDC1DF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74192-41B4-4C84-371C-B161A2D58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538D-E8A5-4A3C-9A17-FA2B08EAA6C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29977-6388-252B-B030-EA09824F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AD4A8-60BA-18EF-525F-A0AAF30E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E7B-08B4-4C15-B6CF-24C36A16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F513-51B7-C2BB-5F42-4E930AC24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B8410-A94A-156C-B9AE-FA6934B9F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DFD43-17D1-7B37-CD6B-E51F74EA8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7DADF-634E-BEB6-9D66-B3AB4110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538D-E8A5-4A3C-9A17-FA2B08EAA6C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C136B-C95B-B832-BFE8-3D78BC91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E919E-D535-5C88-5088-972ABB53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E7B-08B4-4C15-B6CF-24C36A16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3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3857-AA60-EA14-120A-123FD20AB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B565C-8C7A-FC84-55F7-57A141CD1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33DF7-11D1-5A40-39A4-DD2F84080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F4E98-DD43-1A53-EED3-BFF4D844B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A4A02-0124-28E3-7FE1-4980789FD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F0A5B-E416-4232-020B-E62C7BA1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538D-E8A5-4A3C-9A17-FA2B08EAA6C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7A7AFB-2532-B117-AA74-2AFA30482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538B13-7BD9-C439-94D6-631F1EB6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E7B-08B4-4C15-B6CF-24C36A16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2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306C-9498-72D7-F787-721B11C97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FB376-1930-E9CD-5056-D12A911D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538D-E8A5-4A3C-9A17-FA2B08EAA6C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6E3B9-F2D7-8455-DAB1-1BB8DBC3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5C40F-DB4C-7E2F-5FFA-81255D51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E7B-08B4-4C15-B6CF-24C36A16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6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7ECF90-04F4-2D7F-258D-EB195FBC4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538D-E8A5-4A3C-9A17-FA2B08EAA6C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0C596B-47D7-00B9-99D8-B770349E3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3A54B-B0AB-B850-C6FB-95B034C17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E7B-08B4-4C15-B6CF-24C36A16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0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CF01-606C-07BD-8EB6-94587576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7A091-43E9-47E6-E0D2-D8738F371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AA364-497A-9183-5C2B-EE97788A3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F6FD3-AF42-57FA-FE41-0E72A7CD3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538D-E8A5-4A3C-9A17-FA2B08EAA6C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9E2D7-8A45-6C54-19E0-103BAD2D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EA6E6-8102-B5D9-1BEF-3C37E396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E7B-08B4-4C15-B6CF-24C36A16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8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566BD-A561-EE1F-2E41-8492032F6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D3F3AA-E18B-C438-F74F-17A6F01C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FE2A4-6811-1D04-2039-2CF83523C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D2725-9EBF-DF85-9B98-4FF5ED02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538D-E8A5-4A3C-9A17-FA2B08EAA6C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FD943-B12C-E760-3C18-C55760F1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2A208-7C2F-DACD-8345-3EA250F8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E7B-08B4-4C15-B6CF-24C36A16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3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9F06B-0929-2F21-F2A7-620ED49B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37217-F7E4-C6EF-9880-78F1229EF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6209A-70F9-EA83-0A03-308825B7D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D538D-E8A5-4A3C-9A17-FA2B08EAA6C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D0651-3B24-8D4B-E0C6-80050D6C5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615DA-CA87-8C11-6EC0-2F62B5F0E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77E7B-08B4-4C15-B6CF-24C36A16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7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9E82-3241-6CBA-F211-1F91971B5F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Electronics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57EA9-179D-ED51-F421-6D67BB681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Ziaullah Khan</a:t>
            </a:r>
          </a:p>
        </p:txBody>
      </p:sp>
    </p:spTree>
    <p:extLst>
      <p:ext uri="{BB962C8B-B14F-4D97-AF65-F5344CB8AC3E}">
        <p14:creationId xmlns:p14="http://schemas.microsoft.com/office/powerpoint/2010/main" val="3893868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5D054A-9E19-B256-7063-F2006C5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2s Complement</a:t>
            </a:r>
          </a:p>
        </p:txBody>
      </p:sp>
    </p:spTree>
    <p:extLst>
      <p:ext uri="{BB962C8B-B14F-4D97-AF65-F5344CB8AC3E}">
        <p14:creationId xmlns:p14="http://schemas.microsoft.com/office/powerpoint/2010/main" val="1630983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5D054A-9E19-B256-7063-F2006C5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Subtractor</a:t>
            </a:r>
          </a:p>
        </p:txBody>
      </p:sp>
      <p:pic>
        <p:nvPicPr>
          <p:cNvPr id="3074" name="Picture 2" descr="Binary Subtractor">
            <a:extLst>
              <a:ext uri="{FF2B5EF4-FFF2-40B4-BE49-F238E27FC236}">
                <a16:creationId xmlns:a16="http://schemas.microsoft.com/office/drawing/2014/main" id="{92784215-CB4F-E2E0-D2F8-9616EEF5E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59" y="1591520"/>
            <a:ext cx="9788282" cy="367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7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0991-AED0-3E97-2B90-791900FED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EB0C6-7742-2748-0E9E-A77517CC8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Number Systems</a:t>
            </a:r>
          </a:p>
          <a:p>
            <a:pPr lvl="1"/>
            <a:r>
              <a:rPr lang="en-US" dirty="0"/>
              <a:t>Decimal</a:t>
            </a:r>
          </a:p>
          <a:p>
            <a:pPr lvl="1"/>
            <a:r>
              <a:rPr lang="en-US" dirty="0"/>
              <a:t>Binary</a:t>
            </a:r>
          </a:p>
          <a:p>
            <a:pPr lvl="1"/>
            <a:r>
              <a:rPr lang="en-US" dirty="0"/>
              <a:t>Octal</a:t>
            </a:r>
          </a:p>
          <a:p>
            <a:pPr lvl="1"/>
            <a:r>
              <a:rPr lang="en-US" dirty="0"/>
              <a:t>Hexadecimal</a:t>
            </a:r>
          </a:p>
          <a:p>
            <a:r>
              <a:rPr lang="en-US" dirty="0"/>
              <a:t>Logic Gates</a:t>
            </a:r>
          </a:p>
          <a:p>
            <a:pPr lvl="1"/>
            <a:r>
              <a:rPr lang="en-US" dirty="0"/>
              <a:t>AND</a:t>
            </a:r>
          </a:p>
          <a:p>
            <a:pPr lvl="1"/>
            <a:r>
              <a:rPr lang="en-US" dirty="0"/>
              <a:t>OR</a:t>
            </a:r>
          </a:p>
          <a:p>
            <a:pPr lvl="1"/>
            <a:r>
              <a:rPr lang="en-US" dirty="0"/>
              <a:t>NOT</a:t>
            </a:r>
          </a:p>
          <a:p>
            <a:pPr lvl="1"/>
            <a:r>
              <a:rPr lang="en-US" dirty="0"/>
              <a:t>XOR</a:t>
            </a:r>
          </a:p>
          <a:p>
            <a:r>
              <a:rPr lang="en-US" dirty="0"/>
              <a:t>Microprocessor</a:t>
            </a:r>
          </a:p>
          <a:p>
            <a:pPr lvl="1"/>
            <a:r>
              <a:rPr lang="en-US" dirty="0"/>
              <a:t>8085</a:t>
            </a:r>
          </a:p>
          <a:p>
            <a:pPr lvl="1"/>
            <a:r>
              <a:rPr lang="en-US" dirty="0"/>
              <a:t>8086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3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DC3C63A-F27B-12E6-CFD1-CBFA0C79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205425" y="2887671"/>
            <a:ext cx="6217921" cy="1325563"/>
          </a:xfrm>
        </p:spPr>
        <p:txBody>
          <a:bodyPr/>
          <a:lstStyle/>
          <a:p>
            <a:r>
              <a:rPr lang="en-US" dirty="0"/>
              <a:t>Number System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2F8C48E9-DDB4-B837-A5F9-37345A9BC7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488677"/>
              </p:ext>
            </p:extLst>
          </p:nvPr>
        </p:nvGraphicFramePr>
        <p:xfrm>
          <a:off x="1922106" y="441492"/>
          <a:ext cx="8877076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269">
                  <a:extLst>
                    <a:ext uri="{9D8B030D-6E8A-4147-A177-3AD203B41FA5}">
                      <a16:colId xmlns:a16="http://schemas.microsoft.com/office/drawing/2014/main" val="1552342808"/>
                    </a:ext>
                  </a:extLst>
                </a:gridCol>
                <a:gridCol w="2219269">
                  <a:extLst>
                    <a:ext uri="{9D8B030D-6E8A-4147-A177-3AD203B41FA5}">
                      <a16:colId xmlns:a16="http://schemas.microsoft.com/office/drawing/2014/main" val="3338260730"/>
                    </a:ext>
                  </a:extLst>
                </a:gridCol>
                <a:gridCol w="2219269">
                  <a:extLst>
                    <a:ext uri="{9D8B030D-6E8A-4147-A177-3AD203B41FA5}">
                      <a16:colId xmlns:a16="http://schemas.microsoft.com/office/drawing/2014/main" val="3708632475"/>
                    </a:ext>
                  </a:extLst>
                </a:gridCol>
                <a:gridCol w="2219269">
                  <a:extLst>
                    <a:ext uri="{9D8B030D-6E8A-4147-A177-3AD203B41FA5}">
                      <a16:colId xmlns:a16="http://schemas.microsoft.com/office/drawing/2014/main" val="3106853017"/>
                    </a:ext>
                  </a:extLst>
                </a:gridCol>
              </a:tblGrid>
              <a:tr h="314074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Hexadecimal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475769"/>
                  </a:ext>
                </a:extLst>
              </a:tr>
              <a:tr h="31407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82593"/>
                  </a:ext>
                </a:extLst>
              </a:tr>
              <a:tr h="31407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141865"/>
                  </a:ext>
                </a:extLst>
              </a:tr>
              <a:tr h="31407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444310"/>
                  </a:ext>
                </a:extLst>
              </a:tr>
              <a:tr h="31407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299911"/>
                  </a:ext>
                </a:extLst>
              </a:tr>
              <a:tr h="31407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356385"/>
                  </a:ext>
                </a:extLst>
              </a:tr>
              <a:tr h="31407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056896"/>
                  </a:ext>
                </a:extLst>
              </a:tr>
              <a:tr h="314074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058417"/>
                  </a:ext>
                </a:extLst>
              </a:tr>
              <a:tr h="314074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956431"/>
                  </a:ext>
                </a:extLst>
              </a:tr>
              <a:tr h="314074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388533"/>
                  </a:ext>
                </a:extLst>
              </a:tr>
              <a:tr h="314074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669595"/>
                  </a:ext>
                </a:extLst>
              </a:tr>
              <a:tr h="314074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763989"/>
                  </a:ext>
                </a:extLst>
              </a:tr>
              <a:tr h="314074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134126"/>
                  </a:ext>
                </a:extLst>
              </a:tr>
              <a:tr h="314074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081320"/>
                  </a:ext>
                </a:extLst>
              </a:tr>
              <a:tr h="314074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194298"/>
                  </a:ext>
                </a:extLst>
              </a:tr>
              <a:tr h="314074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463696"/>
                  </a:ext>
                </a:extLst>
              </a:tr>
              <a:tr h="314074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016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678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0991-AED0-3E97-2B90-791900FED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</a:t>
            </a:r>
          </a:p>
        </p:txBody>
      </p:sp>
      <p:pic>
        <p:nvPicPr>
          <p:cNvPr id="4098" name="Picture 2" descr="Number Systems - Definition, Types of Number Systems, Conversion Rules">
            <a:extLst>
              <a:ext uri="{FF2B5EF4-FFF2-40B4-BE49-F238E27FC236}">
                <a16:creationId xmlns:a16="http://schemas.microsoft.com/office/drawing/2014/main" id="{A3B420A6-FC06-7D3D-8EA8-F6D0B464E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546" y="1469985"/>
            <a:ext cx="7430926" cy="519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336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66A398CB-65BC-05F5-EDB1-1C344AEDB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1" y="58083"/>
            <a:ext cx="10134600" cy="674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84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5D054A-9E19-B256-7063-F2006C5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Operations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3AE311D-8F3A-C4C2-E830-F41F4C171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814842"/>
              </p:ext>
            </p:extLst>
          </p:nvPr>
        </p:nvGraphicFramePr>
        <p:xfrm>
          <a:off x="343162" y="1849312"/>
          <a:ext cx="285033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165">
                  <a:extLst>
                    <a:ext uri="{9D8B030D-6E8A-4147-A177-3AD203B41FA5}">
                      <a16:colId xmlns:a16="http://schemas.microsoft.com/office/drawing/2014/main" val="199077446"/>
                    </a:ext>
                  </a:extLst>
                </a:gridCol>
                <a:gridCol w="1425165">
                  <a:extLst>
                    <a:ext uri="{9D8B030D-6E8A-4147-A177-3AD203B41FA5}">
                      <a16:colId xmlns:a16="http://schemas.microsoft.com/office/drawing/2014/main" val="3309149107"/>
                    </a:ext>
                  </a:extLst>
                </a:gridCol>
              </a:tblGrid>
              <a:tr h="24422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57427"/>
                  </a:ext>
                </a:extLst>
              </a:tr>
              <a:tr h="24422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735427"/>
                  </a:ext>
                </a:extLst>
              </a:tr>
              <a:tr h="24422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258077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73F60DF1-FD3A-D24A-FACD-F5BF74DC8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896727"/>
              </p:ext>
            </p:extLst>
          </p:nvPr>
        </p:nvGraphicFramePr>
        <p:xfrm>
          <a:off x="343161" y="4411536"/>
          <a:ext cx="427549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165">
                  <a:extLst>
                    <a:ext uri="{9D8B030D-6E8A-4147-A177-3AD203B41FA5}">
                      <a16:colId xmlns:a16="http://schemas.microsoft.com/office/drawing/2014/main" val="199077446"/>
                    </a:ext>
                  </a:extLst>
                </a:gridCol>
                <a:gridCol w="1425165">
                  <a:extLst>
                    <a:ext uri="{9D8B030D-6E8A-4147-A177-3AD203B41FA5}">
                      <a16:colId xmlns:a16="http://schemas.microsoft.com/office/drawing/2014/main" val="1064514836"/>
                    </a:ext>
                  </a:extLst>
                </a:gridCol>
                <a:gridCol w="1425165">
                  <a:extLst>
                    <a:ext uri="{9D8B030D-6E8A-4147-A177-3AD203B41FA5}">
                      <a16:colId xmlns:a16="http://schemas.microsoft.com/office/drawing/2014/main" val="3309149107"/>
                    </a:ext>
                  </a:extLst>
                </a:gridCol>
              </a:tblGrid>
              <a:tr h="24422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57427"/>
                  </a:ext>
                </a:extLst>
              </a:tr>
              <a:tr h="24422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735427"/>
                  </a:ext>
                </a:extLst>
              </a:tr>
              <a:tr h="24422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258077"/>
                  </a:ext>
                </a:extLst>
              </a:tr>
              <a:tr h="24422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811016"/>
                  </a:ext>
                </a:extLst>
              </a:tr>
              <a:tr h="24422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202355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92D9DC6E-1F52-1EF7-DBD3-797F989B9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85827"/>
              </p:ext>
            </p:extLst>
          </p:nvPr>
        </p:nvGraphicFramePr>
        <p:xfrm>
          <a:off x="6280539" y="1852416"/>
          <a:ext cx="427549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165">
                  <a:extLst>
                    <a:ext uri="{9D8B030D-6E8A-4147-A177-3AD203B41FA5}">
                      <a16:colId xmlns:a16="http://schemas.microsoft.com/office/drawing/2014/main" val="199077446"/>
                    </a:ext>
                  </a:extLst>
                </a:gridCol>
                <a:gridCol w="1425165">
                  <a:extLst>
                    <a:ext uri="{9D8B030D-6E8A-4147-A177-3AD203B41FA5}">
                      <a16:colId xmlns:a16="http://schemas.microsoft.com/office/drawing/2014/main" val="1064514836"/>
                    </a:ext>
                  </a:extLst>
                </a:gridCol>
                <a:gridCol w="1425165">
                  <a:extLst>
                    <a:ext uri="{9D8B030D-6E8A-4147-A177-3AD203B41FA5}">
                      <a16:colId xmlns:a16="http://schemas.microsoft.com/office/drawing/2014/main" val="3309149107"/>
                    </a:ext>
                  </a:extLst>
                </a:gridCol>
              </a:tblGrid>
              <a:tr h="24422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57427"/>
                  </a:ext>
                </a:extLst>
              </a:tr>
              <a:tr h="24422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735427"/>
                  </a:ext>
                </a:extLst>
              </a:tr>
              <a:tr h="24422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258077"/>
                  </a:ext>
                </a:extLst>
              </a:tr>
              <a:tr h="24422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811016"/>
                  </a:ext>
                </a:extLst>
              </a:tr>
              <a:tr h="24422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202355"/>
                  </a:ext>
                </a:extLst>
              </a:tr>
            </a:tbl>
          </a:graphicData>
        </a:graphic>
      </p:graphicFrame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BC241AA1-098D-C7F4-DA83-E930A891D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159363"/>
              </p:ext>
            </p:extLst>
          </p:nvPr>
        </p:nvGraphicFramePr>
        <p:xfrm>
          <a:off x="6280538" y="4414640"/>
          <a:ext cx="427549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165">
                  <a:extLst>
                    <a:ext uri="{9D8B030D-6E8A-4147-A177-3AD203B41FA5}">
                      <a16:colId xmlns:a16="http://schemas.microsoft.com/office/drawing/2014/main" val="199077446"/>
                    </a:ext>
                  </a:extLst>
                </a:gridCol>
                <a:gridCol w="1425165">
                  <a:extLst>
                    <a:ext uri="{9D8B030D-6E8A-4147-A177-3AD203B41FA5}">
                      <a16:colId xmlns:a16="http://schemas.microsoft.com/office/drawing/2014/main" val="1064514836"/>
                    </a:ext>
                  </a:extLst>
                </a:gridCol>
                <a:gridCol w="1425165">
                  <a:extLst>
                    <a:ext uri="{9D8B030D-6E8A-4147-A177-3AD203B41FA5}">
                      <a16:colId xmlns:a16="http://schemas.microsoft.com/office/drawing/2014/main" val="3309149107"/>
                    </a:ext>
                  </a:extLst>
                </a:gridCol>
              </a:tblGrid>
              <a:tr h="24422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57427"/>
                  </a:ext>
                </a:extLst>
              </a:tr>
              <a:tr h="24422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735427"/>
                  </a:ext>
                </a:extLst>
              </a:tr>
              <a:tr h="24422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258077"/>
                  </a:ext>
                </a:extLst>
              </a:tr>
              <a:tr h="24422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811016"/>
                  </a:ext>
                </a:extLst>
              </a:tr>
              <a:tr h="24422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20235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004C749-C806-0C21-8CF8-0EFECE286839}"/>
              </a:ext>
            </a:extLst>
          </p:cNvPr>
          <p:cNvSpPr txBox="1"/>
          <p:nvPr/>
        </p:nvSpPr>
        <p:spPr>
          <a:xfrm>
            <a:off x="343161" y="394684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CC758E-8320-EC4E-040C-AF8BC663F796}"/>
              </a:ext>
            </a:extLst>
          </p:cNvPr>
          <p:cNvSpPr txBox="1"/>
          <p:nvPr/>
        </p:nvSpPr>
        <p:spPr>
          <a:xfrm>
            <a:off x="285622" y="1432303"/>
            <a:ext cx="59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A75BC0-364E-5AA4-BBC9-B8A73EA18B12}"/>
              </a:ext>
            </a:extLst>
          </p:cNvPr>
          <p:cNvSpPr txBox="1"/>
          <p:nvPr/>
        </p:nvSpPr>
        <p:spPr>
          <a:xfrm>
            <a:off x="6338077" y="397976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5B2314-F9FC-80E2-A117-F27449261B07}"/>
              </a:ext>
            </a:extLst>
          </p:cNvPr>
          <p:cNvSpPr txBox="1"/>
          <p:nvPr/>
        </p:nvSpPr>
        <p:spPr>
          <a:xfrm>
            <a:off x="6280538" y="1465219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031180-7ED2-C036-F350-96BD0CCC7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423" y="1172358"/>
            <a:ext cx="1748137" cy="63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rtual Labs">
            <a:extLst>
              <a:ext uri="{FF2B5EF4-FFF2-40B4-BE49-F238E27FC236}">
                <a16:creationId xmlns:a16="http://schemas.microsoft.com/office/drawing/2014/main" id="{9B4EDB42-58D5-67F7-9824-0858B7D0A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760" y="3291661"/>
            <a:ext cx="2844654" cy="102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DBAF9D7-9A21-013A-8A69-DAB1FCE5D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373" y="987640"/>
            <a:ext cx="1748137" cy="62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30721A3-02FC-0659-EE99-55DCA8D1F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373" y="3710259"/>
            <a:ext cx="1748137" cy="62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70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5D054A-9E19-B256-7063-F2006C5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input XOR</a:t>
            </a:r>
          </a:p>
        </p:txBody>
      </p:sp>
      <p:pic>
        <p:nvPicPr>
          <p:cNvPr id="5126" name="Picture 6" descr="XOR gate | How does XOR gate Works with Truth Table and Uses">
            <a:extLst>
              <a:ext uri="{FF2B5EF4-FFF2-40B4-BE49-F238E27FC236}">
                <a16:creationId xmlns:a16="http://schemas.microsoft.com/office/drawing/2014/main" id="{F5984C3F-DFB2-D400-CBB4-EFA9554B2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047" y="1564005"/>
            <a:ext cx="5802955" cy="492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78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5D054A-9E19-B256-7063-F2006C5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Adder</a:t>
            </a:r>
          </a:p>
        </p:txBody>
      </p:sp>
      <p:pic>
        <p:nvPicPr>
          <p:cNvPr id="2050" name="Picture 2" descr="A Binary Adder | Principles Of Digital Computing | Electronics Textbook">
            <a:extLst>
              <a:ext uri="{FF2B5EF4-FFF2-40B4-BE49-F238E27FC236}">
                <a16:creationId xmlns:a16="http://schemas.microsoft.com/office/drawing/2014/main" id="{F00420FF-1DF4-8A0B-D75A-BF68F1FE7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2147888"/>
            <a:ext cx="456247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alf Adder - Javatpoint">
            <a:extLst>
              <a:ext uri="{FF2B5EF4-FFF2-40B4-BE49-F238E27FC236}">
                <a16:creationId xmlns:a16="http://schemas.microsoft.com/office/drawing/2014/main" id="{0E3807B2-0C6D-17A0-AAB1-9E8E53785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2450146"/>
            <a:ext cx="4910137" cy="260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505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5D054A-9E19-B256-7063-F2006C5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1s Complement</a:t>
            </a:r>
          </a:p>
        </p:txBody>
      </p:sp>
      <p:pic>
        <p:nvPicPr>
          <p:cNvPr id="6146" name="Picture 2" descr="Introduction to one's complement: Definition, working, and conversions -  projectcubicle">
            <a:extLst>
              <a:ext uri="{FF2B5EF4-FFF2-40B4-BE49-F238E27FC236}">
                <a16:creationId xmlns:a16="http://schemas.microsoft.com/office/drawing/2014/main" id="{52D0F7A9-D005-1D04-5EDD-B817257A50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39"/>
          <a:stretch/>
        </p:blipFill>
        <p:spPr bwMode="auto">
          <a:xfrm>
            <a:off x="1740451" y="1348330"/>
            <a:ext cx="8202202" cy="528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299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159</Words>
  <Application>Microsoft Office PowerPoint</Application>
  <PresentationFormat>Widescreen</PresentationFormat>
  <Paragraphs>147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Digital Electronics</vt:lpstr>
      <vt:lpstr>Objectives</vt:lpstr>
      <vt:lpstr>Number System</vt:lpstr>
      <vt:lpstr>Conversion</vt:lpstr>
      <vt:lpstr>PowerPoint Presentation</vt:lpstr>
      <vt:lpstr>Binary Operations</vt:lpstr>
      <vt:lpstr>3 input XOR</vt:lpstr>
      <vt:lpstr>Binary Adder</vt:lpstr>
      <vt:lpstr>1s Complement</vt:lpstr>
      <vt:lpstr>2s Complement</vt:lpstr>
      <vt:lpstr>Binary Subtractor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Paradigm of Programming Language</dc:title>
  <dc:creator>Ziaullah Khan</dc:creator>
  <cp:lastModifiedBy>Ziaullah Khan</cp:lastModifiedBy>
  <cp:revision>2</cp:revision>
  <dcterms:created xsi:type="dcterms:W3CDTF">2022-10-06T02:23:39Z</dcterms:created>
  <dcterms:modified xsi:type="dcterms:W3CDTF">2022-10-10T05:17:28Z</dcterms:modified>
</cp:coreProperties>
</file>