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Pulse Trading Final Marketing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/>
              <a:t>Team: Kennedy, Derek, Shang, Maryam, Scott, Sour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/>
              <a:t>Date: September 2025 | Client: Pulse Trading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/>
              <a:t>Strategic Roadmap for Retail Investor Growth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Mix —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Channels: App stores, website, finance blogs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Geography: Urban &amp; suburban US markets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Tactics: SEO, partnerships, targeted digital outreach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Mix — 3Ps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People: Expert support team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Process: Seamless onboarding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Evidence: Polished app &amp; community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Budget: $100,000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Forecast: $250,000 transaction fees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ROI: 2.5× MROI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Sign-ups: 5,000 by Q4 2026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Active Users: 1,000 monthly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Brand Awareness: 40% aided recall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Transaction Volume: $250K in fees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1 — Survey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Respondents: 50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80% want real-time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65% value community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70% willing to pay premium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85% prefer mobile-first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2 — 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Derek: Target Analysis - Led survey design &amp; segmentation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Kennedy: Strategy &amp; Pricing - Coordinated requirements &amp; pricing modeling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Shang: Product &amp; Distribution - Developed features &amp; channel strategy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Maryam: Promotion &amp; Service Design - Crafted campaigns &amp; service blueprint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Scott: Financial Projections - Built models &amp; ROI analysis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Sour: KPI Development - Designed metrics &amp; tracking framework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Finish survey: 8 responses by Sep 26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Financial review: Sep 25 @ 7 PM CST/8 PM 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Deck finalization: Oct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Feedback revisions: Oct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First recording: Oct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Final video: Oct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Submission: Oct 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/ The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Challenge: Retail investors lack accessible, data-driven platforms with community support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Solution: Pulse Trading combines real-time analytics with a vibrant user community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Value: Empowers smarter trading through data and peer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(Situation)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PESTELE: Digital adoption ↑, regulatory shifts, social trading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SWOT Takeaway: Strength in tech &amp; community; opportunity in underserved segments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Positioning: Data-driven, community-focused trading 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Year 1 Objectives: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286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5,000 new sign-ups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7432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2. 1,000 monthly active traders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3200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 40% aided brand recall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3657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4. $250,000 transaction fees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Functional Benefit: Real-time analytics &amp; educational tools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Emotional Benefit: Confidence + community support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Positioning Statement: "Empowering retail investors with insights and social support"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Customer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Demographics: Age 22–40, US urban/suburban, college educated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Psychographics: Tech-savvy, learning-oriented, community-minded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Behavioral: Monthly trading, seeks real-time data, values peer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Mix —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Mobile-first app with: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Real-time analytics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828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Social feeds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286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Educational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200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Variants: Free core tier; Premium analytics at $9.99/mo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Mix —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Freemium model: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Free: Core trading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8288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Premium: $9.99/month advanced analytics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Benchmark vs. competitors &amp; survey willingness-to-pay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Mix —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PR: Social ads, influencer teasers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IS: Webinars, blog posts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EV: Testimonials, case studies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286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PD: Referral bonuses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74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RP: Loyalty programs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