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ortune.com/2012/07/30/amazons-recommendation-secret/" TargetMode="External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hyperlink" Target="www.cars.com" TargetMode="External"/><Relationship Id="rId5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Relationship Id="rId4" Type="http://schemas.openxmlformats.org/officeDocument/2006/relationships/hyperlink" Target="https://spatnaik77.files.wordpress.com/2013/07/user-user1.jpg" TargetMode="External"/><Relationship Id="rId5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odejs.org/en/" TargetMode="External"/><Relationship Id="rId4" Type="http://schemas.openxmlformats.org/officeDocument/2006/relationships/hyperlink" Target="expressjs.com" TargetMode="External"/><Relationship Id="rId10" Type="http://schemas.openxmlformats.org/officeDocument/2006/relationships/image" Target="../media/image04.png"/><Relationship Id="rId9" Type="http://schemas.openxmlformats.org/officeDocument/2006/relationships/hyperlink" Target="https://jqueryui.com" TargetMode="External"/><Relationship Id="rId5" Type="http://schemas.openxmlformats.org/officeDocument/2006/relationships/hyperlink" Target="http://redis.io/" TargetMode="External"/><Relationship Id="rId6" Type="http://schemas.openxmlformats.org/officeDocument/2006/relationships/hyperlink" Target="https://github.com/grahamjenson/ger" TargetMode="External"/><Relationship Id="rId7" Type="http://schemas.openxmlformats.org/officeDocument/2006/relationships/hyperlink" Target="http://getbootstrap.com/" TargetMode="External"/><Relationship Id="rId8" Type="http://schemas.openxmlformats.org/officeDocument/2006/relationships/hyperlink" Target="https://jquery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Sistema de recomendações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Equipe PickMeIntel</a:t>
            </a:r>
          </a:p>
        </p:txBody>
      </p:sp>
      <p:pic>
        <p:nvPicPr>
          <p:cNvPr descr="pickmeintellogo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075" y="3115524"/>
            <a:ext cx="2356072" cy="1364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Possíveis melhorias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Adicionar também um algoritmo de recomendação de </a:t>
            </a:r>
            <a:r>
              <a:rPr b="1" lang="en"/>
              <a:t>Content-based filtering</a:t>
            </a:r>
            <a:r>
              <a:rPr lang="en"/>
              <a:t>, fazendo com que os atributos sejam considerados também.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 Content-based filtering é mais usado para a situação de </a:t>
            </a:r>
            <a:r>
              <a:rPr b="1" lang="en"/>
              <a:t>cold start</a:t>
            </a:r>
            <a:r>
              <a:rPr lang="en"/>
              <a:t>, quando não há dados disponíveis.</a:t>
            </a:r>
          </a:p>
        </p:txBody>
      </p:sp>
      <p:pic>
        <p:nvPicPr>
          <p:cNvPr descr="pickmeintellogoblack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4438224"/>
            <a:ext cx="1097038" cy="63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ickmeintellogoblack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00" y="741047"/>
            <a:ext cx="6321598" cy="3661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DÚVIDAS?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Objetivo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Adicionar ao site um </a:t>
            </a:r>
            <a:r>
              <a:rPr b="1" lang="en"/>
              <a:t>sistema de recomendações</a:t>
            </a:r>
            <a:r>
              <a:rPr lang="en"/>
              <a:t> baseado no </a:t>
            </a:r>
            <a:r>
              <a:rPr b="1" lang="en"/>
              <a:t>histórico de acesso</a:t>
            </a:r>
            <a:r>
              <a:rPr lang="en"/>
              <a:t> do usuário</a:t>
            </a:r>
          </a:p>
        </p:txBody>
      </p:sp>
      <p:pic>
        <p:nvPicPr>
          <p:cNvPr descr="pickmeintellogoblack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4438224"/>
            <a:ext cx="1097038" cy="63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 quê?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 site já apresenta uma busca avançada através de </a:t>
            </a:r>
            <a:r>
              <a:rPr b="1" lang="en"/>
              <a:t>filtros</a:t>
            </a:r>
            <a:r>
              <a:rPr lang="en"/>
              <a:t>. Mas é possível oferecer uma UX ainda mais </a:t>
            </a:r>
            <a:r>
              <a:rPr b="1" lang="en"/>
              <a:t>direta</a:t>
            </a:r>
            <a:r>
              <a:rPr lang="en"/>
              <a:t> e </a:t>
            </a:r>
            <a:r>
              <a:rPr b="1" lang="en"/>
              <a:t>amigável</a:t>
            </a:r>
            <a:r>
              <a:rPr lang="en"/>
              <a:t> através de </a:t>
            </a:r>
            <a:r>
              <a:rPr b="1" lang="en"/>
              <a:t>recomendações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Vantagens: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Baseado em atividades reais - não intuição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/>
              <a:t>"Discoverabilidade" - mais flexível que filtros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Sempre atualizados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UI: Menos foco na taxonomia e categorização dos dados.</a:t>
            </a:r>
          </a:p>
        </p:txBody>
      </p:sp>
      <p:pic>
        <p:nvPicPr>
          <p:cNvPr descr="pickmeintellogoblack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4438224"/>
            <a:ext cx="1097038" cy="63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 quê?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Sistemas de recomendação são cada vez mais populares.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b="1" lang="en" sz="1800"/>
              <a:t>Netflix</a:t>
            </a:r>
            <a:r>
              <a:rPr lang="en" sz="1800"/>
              <a:t>: competição para melhorar recomendações.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b="1" lang="en" sz="1800"/>
              <a:t>Amazon</a:t>
            </a:r>
            <a:r>
              <a:rPr lang="en" sz="1800"/>
              <a:t>: recomendações são reconhecidamente efetivas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b="1" lang="en" sz="1800"/>
              <a:t>Cars.com</a:t>
            </a:r>
            <a:r>
              <a:rPr lang="en" sz="1800"/>
              <a:t>: lista de carros similares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5" name="Shape 95"/>
          <p:cNvSpPr txBox="1"/>
          <p:nvPr/>
        </p:nvSpPr>
        <p:spPr>
          <a:xfrm>
            <a:off x="2400250" y="4009700"/>
            <a:ext cx="6180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</a:t>
            </a: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Amazon's recommendation secret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- Forbes -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http://fortune.com/2012/07/30/amazons-recommendation-secret/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  <p:pic>
        <p:nvPicPr>
          <p:cNvPr descr="pickmeintellogoblack.png"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75" y="4438224"/>
            <a:ext cx="1097038" cy="63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16-10-22 22.50.10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737" y="704850"/>
            <a:ext cx="420052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283600" y="137550"/>
            <a:ext cx="25035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www.cars.com</a:t>
            </a:r>
            <a:r>
              <a:rPr lang="en" sz="2400"/>
              <a:t> </a:t>
            </a:r>
          </a:p>
        </p:txBody>
      </p:sp>
      <p:pic>
        <p:nvPicPr>
          <p:cNvPr descr="pickmeintellogoblack.png"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75" y="4438224"/>
            <a:ext cx="1097038" cy="63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Como?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Collaborative filtering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Estratégia: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 algoritmo avalia usuários </a:t>
            </a:r>
            <a:r>
              <a:rPr b="1" lang="en"/>
              <a:t>que já acessaram alguns anúncios iguais</a:t>
            </a:r>
            <a:r>
              <a:rPr lang="en"/>
              <a:t> (acima de certo limiar) e provê recomendações baseado nos anúncios diferentes que eles já acessaram [1].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ickmeintellogoblack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4438224"/>
            <a:ext cx="1097038" cy="63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-user1.jp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854" y="529587"/>
            <a:ext cx="6329775" cy="3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173550" y="3579375"/>
            <a:ext cx="5633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Fonte: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https://spatnaik77.files.wordpress.com/2013/07/user-user1.jpg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pickmeintellogoblack.png"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75" y="4438224"/>
            <a:ext cx="1097038" cy="63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Tecnologia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Back-end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Node.js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Express.js</a:t>
            </a:r>
            <a:r>
              <a:rPr lang="en"/>
              <a:t> - requisições http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Redis</a:t>
            </a:r>
            <a:r>
              <a:rPr lang="en"/>
              <a:t> - banco de dados não relacional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Good Enough Recommendations (GER) </a:t>
            </a:r>
            <a:r>
              <a:rPr lang="en"/>
              <a:t>- biblioteca para Node.js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Front-end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Boostrap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jQuery</a:t>
            </a:r>
          </a:p>
          <a:p>
            <a:pPr indent="-228600" lvl="1" marL="9144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9"/>
              </a:rPr>
              <a:t>jQuery UI</a:t>
            </a:r>
          </a:p>
        </p:txBody>
      </p:sp>
      <p:pic>
        <p:nvPicPr>
          <p:cNvPr descr="pickmeintellogoblack.png" id="124" name="Shape 1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875" y="4438224"/>
            <a:ext cx="1097038" cy="63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Funcionamento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2016-10-23 00.12.28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925" y="1387400"/>
            <a:ext cx="51244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6-10-23 00.12.24.pn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312" y="3226575"/>
            <a:ext cx="38195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kmeintellogoblack.png"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75" y="4438224"/>
            <a:ext cx="1097038" cy="63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