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60" r:id="rId3"/>
    <p:sldId id="314" r:id="rId4"/>
    <p:sldId id="312" r:id="rId5"/>
    <p:sldId id="315" r:id="rId6"/>
    <p:sldId id="313" r:id="rId7"/>
  </p:sldIdLst>
  <p:sldSz cx="9144000" cy="5143500" type="screen16x9"/>
  <p:notesSz cx="6858000" cy="9144000"/>
  <p:embeddedFontLs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Futura Md BT" panose="020B0602020204020303" pitchFamily="34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23AC2-18E3-48D2-9762-2011DDA28849}">
  <a:tblStyle styleId="{73423AC2-18E3-48D2-9762-2011DDA288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C8EAAF-8ED7-4E61-958C-DF5038A3A3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73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16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86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45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799175" y="1363000"/>
            <a:ext cx="3631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4799175" y="2491420"/>
            <a:ext cx="36318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617000" y="20445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998247" y="383746"/>
            <a:ext cx="122220" cy="188409"/>
          </a:xfrm>
          <a:custGeom>
            <a:avLst/>
            <a:gdLst/>
            <a:ahLst/>
            <a:cxnLst/>
            <a:rect l="l" t="t" r="r" b="b"/>
            <a:pathLst>
              <a:path w="1444" h="2226" extrusionOk="0">
                <a:moveTo>
                  <a:pt x="1234" y="0"/>
                </a:moveTo>
                <a:cubicBezTo>
                  <a:pt x="1175" y="0"/>
                  <a:pt x="1109" y="21"/>
                  <a:pt x="1062" y="68"/>
                </a:cubicBezTo>
                <a:lnTo>
                  <a:pt x="1" y="1165"/>
                </a:lnTo>
                <a:lnTo>
                  <a:pt x="1062" y="2162"/>
                </a:lnTo>
                <a:cubicBezTo>
                  <a:pt x="1118" y="2190"/>
                  <a:pt x="1175" y="2226"/>
                  <a:pt x="1203" y="2226"/>
                </a:cubicBezTo>
                <a:cubicBezTo>
                  <a:pt x="1267" y="2226"/>
                  <a:pt x="1324" y="2190"/>
                  <a:pt x="1380" y="2162"/>
                </a:cubicBezTo>
                <a:cubicBezTo>
                  <a:pt x="1444" y="2077"/>
                  <a:pt x="1444" y="1929"/>
                  <a:pt x="1352" y="1837"/>
                </a:cubicBezTo>
                <a:lnTo>
                  <a:pt x="616" y="1165"/>
                </a:lnTo>
                <a:lnTo>
                  <a:pt x="1380" y="365"/>
                </a:lnTo>
                <a:cubicBezTo>
                  <a:pt x="1444" y="280"/>
                  <a:pt x="1444" y="132"/>
                  <a:pt x="1352" y="40"/>
                </a:cubicBezTo>
                <a:cubicBezTo>
                  <a:pt x="1327" y="14"/>
                  <a:pt x="1282" y="0"/>
                  <a:pt x="123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107852" y="383746"/>
            <a:ext cx="124590" cy="188409"/>
          </a:xfrm>
          <a:custGeom>
            <a:avLst/>
            <a:gdLst/>
            <a:ahLst/>
            <a:cxnLst/>
            <a:rect l="l" t="t" r="r" b="b"/>
            <a:pathLst>
              <a:path w="1472" h="2226" extrusionOk="0">
                <a:moveTo>
                  <a:pt x="1240" y="0"/>
                </a:moveTo>
                <a:cubicBezTo>
                  <a:pt x="1174" y="0"/>
                  <a:pt x="1108" y="21"/>
                  <a:pt x="1062" y="68"/>
                </a:cubicBezTo>
                <a:lnTo>
                  <a:pt x="0" y="1165"/>
                </a:lnTo>
                <a:lnTo>
                  <a:pt x="1090" y="2162"/>
                </a:lnTo>
                <a:cubicBezTo>
                  <a:pt x="1118" y="2190"/>
                  <a:pt x="1182" y="2226"/>
                  <a:pt x="1210" y="2226"/>
                </a:cubicBezTo>
                <a:cubicBezTo>
                  <a:pt x="1267" y="2226"/>
                  <a:pt x="1323" y="2190"/>
                  <a:pt x="1387" y="2162"/>
                </a:cubicBezTo>
                <a:cubicBezTo>
                  <a:pt x="1472" y="2077"/>
                  <a:pt x="1444" y="1929"/>
                  <a:pt x="1359" y="1837"/>
                </a:cubicBezTo>
                <a:lnTo>
                  <a:pt x="616" y="1165"/>
                </a:lnTo>
                <a:lnTo>
                  <a:pt x="1387" y="365"/>
                </a:lnTo>
                <a:cubicBezTo>
                  <a:pt x="1472" y="280"/>
                  <a:pt x="1444" y="132"/>
                  <a:pt x="1387" y="40"/>
                </a:cubicBezTo>
                <a:cubicBezTo>
                  <a:pt x="1346" y="14"/>
                  <a:pt x="1293" y="0"/>
                  <a:pt x="124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POA</a:t>
            </a:r>
            <a:br>
              <a:rPr lang="en" sz="8800" dirty="0"/>
            </a:br>
            <a:r>
              <a:rPr lang="en" sz="4000" b="0" dirty="0"/>
              <a:t>Lasse9</a:t>
            </a:r>
            <a:endParaRPr sz="4000" b="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oppins" panose="00000500000000000000" pitchFamily="2" charset="0"/>
                <a:cs typeface="Poppins" panose="00000500000000000000" pitchFamily="2" charset="0"/>
              </a:rPr>
              <a:t>KHAOUITI ABDELHAKIM </a:t>
            </a:r>
            <a:endParaRPr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868886" y="829080"/>
            <a:ext cx="3798091" cy="3485336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434;p37">
            <a:extLst>
              <a:ext uri="{FF2B5EF4-FFF2-40B4-BE49-F238E27FC236}">
                <a16:creationId xmlns:a16="http://schemas.microsoft.com/office/drawing/2014/main" id="{ECCA513A-2E5F-4914-ADFF-BAB591AFC149}"/>
              </a:ext>
            </a:extLst>
          </p:cNvPr>
          <p:cNvSpPr txBox="1">
            <a:spLocks/>
          </p:cNvSpPr>
          <p:nvPr/>
        </p:nvSpPr>
        <p:spPr>
          <a:xfrm>
            <a:off x="700905" y="3777703"/>
            <a:ext cx="41004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050" b="1" dirty="0">
                <a:latin typeface="Poppins" panose="00000500000000000000" pitchFamily="2" charset="0"/>
                <a:cs typeface="Poppins" panose="00000500000000000000" pitchFamily="2" charset="0"/>
              </a:rPr>
              <a:t>2A GL ENSIAS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RMI</a:t>
            </a:r>
            <a:endParaRPr sz="3200" dirty="0"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2586791" y="1140229"/>
            <a:ext cx="6100007" cy="286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RMI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Remote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RemoteException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RemoteObject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UnicastRemoteObject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Registry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LocateRegistry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Naming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RemoteStub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ExportException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ServerException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StubNotFoundException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AlreadyBoundException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AccessException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ConnectException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ConnectIOException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NoSuchObjectException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MalformedURLException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RemoteRef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Unreferenced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ExportObject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RemoteServer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RemoteRef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createRegistry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(int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port)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getRegistry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(String host, int port)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bind(String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name, Remote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obj)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unbind(String name)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rebind(String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name, Remote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obj)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lookup(String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name)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exportObject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(Remote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obj)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unexportObject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(Remote obj)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setLog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(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OutputStream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outstream)</a:t>
            </a:r>
            <a:endParaRPr lang="en-US" sz="1200" b="0" i="0" dirty="0">
              <a:solidFill>
                <a:srgbClr val="374151"/>
              </a:solidFill>
              <a:effectLst/>
              <a:latin typeface="Futura Md BT" panose="020B0602020204020303" pitchFamily="34" charset="0"/>
              <a:cs typeface="Poppins" panose="00000500000000000000" pitchFamily="2" charset="0"/>
            </a:endParaRPr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RMI</a:t>
            </a:r>
            <a:endParaRPr sz="3600" dirty="0"/>
          </a:p>
        </p:txBody>
      </p:sp>
      <p:sp>
        <p:nvSpPr>
          <p:cNvPr id="767" name="Google Shape;767;p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68" name="Google Shape;768;p40"/>
          <p:cNvSpPr/>
          <p:nvPr/>
        </p:nvSpPr>
        <p:spPr>
          <a:xfrm>
            <a:off x="7116875" y="6312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40"/>
          <p:cNvGrpSpPr/>
          <p:nvPr/>
        </p:nvGrpSpPr>
        <p:grpSpPr>
          <a:xfrm>
            <a:off x="5167427" y="3788607"/>
            <a:ext cx="367931" cy="258169"/>
            <a:chOff x="4992850" y="4345375"/>
            <a:chExt cx="619413" cy="638400"/>
          </a:xfrm>
        </p:grpSpPr>
        <p:sp>
          <p:nvSpPr>
            <p:cNvPr id="770" name="Google Shape;770;p4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0"/>
          <p:cNvGrpSpPr/>
          <p:nvPr/>
        </p:nvGrpSpPr>
        <p:grpSpPr>
          <a:xfrm>
            <a:off x="520008" y="1267050"/>
            <a:ext cx="3869790" cy="3336828"/>
            <a:chOff x="520010" y="913806"/>
            <a:chExt cx="4279321" cy="3689957"/>
          </a:xfrm>
        </p:grpSpPr>
        <p:grpSp>
          <p:nvGrpSpPr>
            <p:cNvPr id="773" name="Google Shape;773;p40"/>
            <p:cNvGrpSpPr/>
            <p:nvPr/>
          </p:nvGrpSpPr>
          <p:grpSpPr>
            <a:xfrm>
              <a:off x="556838" y="1010468"/>
              <a:ext cx="4235148" cy="3496847"/>
              <a:chOff x="3257382" y="114825"/>
              <a:chExt cx="1326095" cy="1094954"/>
            </a:xfrm>
          </p:grpSpPr>
          <p:sp>
            <p:nvSpPr>
              <p:cNvPr id="774" name="Google Shape;774;p40"/>
              <p:cNvSpPr/>
              <p:nvPr/>
            </p:nvSpPr>
            <p:spPr>
              <a:xfrm>
                <a:off x="4310616" y="243907"/>
                <a:ext cx="272860" cy="3413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3257382" y="114825"/>
                <a:ext cx="1233017" cy="1094954"/>
              </a:xfrm>
              <a:custGeom>
                <a:avLst/>
                <a:gdLst/>
                <a:ahLst/>
                <a:cxnLst/>
                <a:rect l="l" t="t" r="r" b="b"/>
                <a:pathLst>
                  <a:path w="34750" h="30859" extrusionOk="0">
                    <a:moveTo>
                      <a:pt x="19927" y="1"/>
                    </a:moveTo>
                    <a:cubicBezTo>
                      <a:pt x="17317" y="1"/>
                      <a:pt x="14720" y="895"/>
                      <a:pt x="13116" y="2899"/>
                    </a:cubicBezTo>
                    <a:cubicBezTo>
                      <a:pt x="11970" y="4342"/>
                      <a:pt x="11440" y="6203"/>
                      <a:pt x="10492" y="7795"/>
                    </a:cubicBezTo>
                    <a:cubicBezTo>
                      <a:pt x="9346" y="9768"/>
                      <a:pt x="7606" y="11332"/>
                      <a:pt x="5837" y="12832"/>
                    </a:cubicBezTo>
                    <a:cubicBezTo>
                      <a:pt x="4542" y="13949"/>
                      <a:pt x="3184" y="15074"/>
                      <a:pt x="2208" y="16517"/>
                    </a:cubicBezTo>
                    <a:cubicBezTo>
                      <a:pt x="262" y="19290"/>
                      <a:pt x="1" y="23118"/>
                      <a:pt x="1472" y="26153"/>
                    </a:cubicBezTo>
                    <a:cubicBezTo>
                      <a:pt x="2859" y="28926"/>
                      <a:pt x="5250" y="30135"/>
                      <a:pt x="8221" y="30312"/>
                    </a:cubicBezTo>
                    <a:cubicBezTo>
                      <a:pt x="12027" y="30574"/>
                      <a:pt x="15826" y="30786"/>
                      <a:pt x="19632" y="30843"/>
                    </a:cubicBezTo>
                    <a:cubicBezTo>
                      <a:pt x="20489" y="30852"/>
                      <a:pt x="21343" y="30858"/>
                      <a:pt x="22195" y="30858"/>
                    </a:cubicBezTo>
                    <a:cubicBezTo>
                      <a:pt x="23952" y="30858"/>
                      <a:pt x="25703" y="30832"/>
                      <a:pt x="27470" y="30751"/>
                    </a:cubicBezTo>
                    <a:cubicBezTo>
                      <a:pt x="29126" y="30666"/>
                      <a:pt x="30894" y="30517"/>
                      <a:pt x="32246" y="29577"/>
                    </a:cubicBezTo>
                    <a:cubicBezTo>
                      <a:pt x="34042" y="28339"/>
                      <a:pt x="34750" y="25976"/>
                      <a:pt x="34488" y="23825"/>
                    </a:cubicBezTo>
                    <a:cubicBezTo>
                      <a:pt x="34219" y="21703"/>
                      <a:pt x="33102" y="19757"/>
                      <a:pt x="31863" y="17989"/>
                    </a:cubicBezTo>
                    <a:cubicBezTo>
                      <a:pt x="31099" y="16899"/>
                      <a:pt x="30243" y="15866"/>
                      <a:pt x="29656" y="14657"/>
                    </a:cubicBezTo>
                    <a:cubicBezTo>
                      <a:pt x="28680" y="12683"/>
                      <a:pt x="28447" y="10476"/>
                      <a:pt x="28029" y="8325"/>
                    </a:cubicBezTo>
                    <a:cubicBezTo>
                      <a:pt x="27591" y="6111"/>
                      <a:pt x="27675" y="3727"/>
                      <a:pt x="25971" y="1986"/>
                    </a:cubicBezTo>
                    <a:cubicBezTo>
                      <a:pt x="25058" y="1039"/>
                      <a:pt x="23728" y="543"/>
                      <a:pt x="22433" y="274"/>
                    </a:cubicBezTo>
                    <a:cubicBezTo>
                      <a:pt x="21619" y="95"/>
                      <a:pt x="20772" y="1"/>
                      <a:pt x="199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6" name="Google Shape;776;p40"/>
            <p:cNvGrpSpPr/>
            <p:nvPr/>
          </p:nvGrpSpPr>
          <p:grpSpPr>
            <a:xfrm>
              <a:off x="1174871" y="2057672"/>
              <a:ext cx="3433642" cy="2314438"/>
              <a:chOff x="3450898" y="2575754"/>
              <a:chExt cx="1075130" cy="724711"/>
            </a:xfrm>
          </p:grpSpPr>
          <p:sp>
            <p:nvSpPr>
              <p:cNvPr id="777" name="Google Shape;777;p40"/>
              <p:cNvSpPr/>
              <p:nvPr/>
            </p:nvSpPr>
            <p:spPr>
              <a:xfrm>
                <a:off x="3451927" y="2872699"/>
                <a:ext cx="17471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914" extrusionOk="0">
                    <a:moveTo>
                      <a:pt x="439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4450" y="913"/>
                    </a:lnTo>
                    <a:cubicBezTo>
                      <a:pt x="4719" y="913"/>
                      <a:pt x="4924" y="708"/>
                      <a:pt x="4924" y="446"/>
                    </a:cubicBezTo>
                    <a:cubicBezTo>
                      <a:pt x="4924" y="206"/>
                      <a:pt x="4719" y="1"/>
                      <a:pt x="4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3658004" y="2872699"/>
                <a:ext cx="138098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914" extrusionOk="0">
                    <a:moveTo>
                      <a:pt x="467" y="1"/>
                    </a:moveTo>
                    <a:cubicBezTo>
                      <a:pt x="234" y="1"/>
                      <a:pt x="29" y="178"/>
                      <a:pt x="0" y="411"/>
                    </a:cubicBezTo>
                    <a:cubicBezTo>
                      <a:pt x="0" y="680"/>
                      <a:pt x="205" y="913"/>
                      <a:pt x="467" y="913"/>
                    </a:cubicBezTo>
                    <a:lnTo>
                      <a:pt x="3445" y="913"/>
                    </a:lnTo>
                    <a:cubicBezTo>
                      <a:pt x="3714" y="913"/>
                      <a:pt x="3891" y="708"/>
                      <a:pt x="3891" y="446"/>
                    </a:cubicBezTo>
                    <a:cubicBezTo>
                      <a:pt x="3891" y="206"/>
                      <a:pt x="3714" y="1"/>
                      <a:pt x="3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3985321" y="2872699"/>
                <a:ext cx="34091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14" extrusionOk="0">
                    <a:moveTo>
                      <a:pt x="439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9169" y="913"/>
                    </a:lnTo>
                    <a:cubicBezTo>
                      <a:pt x="9402" y="913"/>
                      <a:pt x="9607" y="708"/>
                      <a:pt x="9607" y="446"/>
                    </a:cubicBezTo>
                    <a:cubicBezTo>
                      <a:pt x="9607" y="206"/>
                      <a:pt x="9402" y="1"/>
                      <a:pt x="9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4362844" y="2872699"/>
                <a:ext cx="131817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914" extrusionOk="0">
                    <a:moveTo>
                      <a:pt x="474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74" y="913"/>
                    </a:cubicBezTo>
                    <a:lnTo>
                      <a:pt x="3240" y="913"/>
                    </a:lnTo>
                    <a:cubicBezTo>
                      <a:pt x="3509" y="913"/>
                      <a:pt x="3714" y="708"/>
                      <a:pt x="3714" y="446"/>
                    </a:cubicBezTo>
                    <a:cubicBezTo>
                      <a:pt x="3714" y="206"/>
                      <a:pt x="3509" y="1"/>
                      <a:pt x="3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4081440" y="2951291"/>
                <a:ext cx="31380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913" extrusionOk="0">
                    <a:moveTo>
                      <a:pt x="446" y="0"/>
                    </a:moveTo>
                    <a:cubicBezTo>
                      <a:pt x="206" y="0"/>
                      <a:pt x="1" y="205"/>
                      <a:pt x="1" y="467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8405" y="913"/>
                    </a:lnTo>
                    <a:cubicBezTo>
                      <a:pt x="8638" y="913"/>
                      <a:pt x="8844" y="708"/>
                      <a:pt x="8844" y="467"/>
                    </a:cubicBezTo>
                    <a:cubicBezTo>
                      <a:pt x="8844" y="205"/>
                      <a:pt x="8638" y="0"/>
                      <a:pt x="8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4422560" y="2951291"/>
                <a:ext cx="91900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913" extrusionOk="0">
                    <a:moveTo>
                      <a:pt x="439" y="0"/>
                    </a:moveTo>
                    <a:cubicBezTo>
                      <a:pt x="206" y="0"/>
                      <a:pt x="1" y="205"/>
                      <a:pt x="1" y="467"/>
                    </a:cubicBezTo>
                    <a:cubicBezTo>
                      <a:pt x="1" y="708"/>
                      <a:pt x="206" y="913"/>
                      <a:pt x="439" y="913"/>
                    </a:cubicBezTo>
                    <a:lnTo>
                      <a:pt x="2151" y="913"/>
                    </a:lnTo>
                    <a:cubicBezTo>
                      <a:pt x="2385" y="913"/>
                      <a:pt x="2590" y="708"/>
                      <a:pt x="2590" y="467"/>
                    </a:cubicBezTo>
                    <a:cubicBezTo>
                      <a:pt x="2590" y="205"/>
                      <a:pt x="2385" y="0"/>
                      <a:pt x="2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3985321" y="2951291"/>
                <a:ext cx="6706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913" extrusionOk="0">
                    <a:moveTo>
                      <a:pt x="439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1443" y="913"/>
                    </a:lnTo>
                    <a:cubicBezTo>
                      <a:pt x="1677" y="913"/>
                      <a:pt x="1889" y="708"/>
                      <a:pt x="1889" y="467"/>
                    </a:cubicBezTo>
                    <a:cubicBezTo>
                      <a:pt x="1889" y="205"/>
                      <a:pt x="1677" y="0"/>
                      <a:pt x="1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3772964" y="2951291"/>
                <a:ext cx="16744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913" extrusionOk="0">
                    <a:moveTo>
                      <a:pt x="446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46" y="913"/>
                    </a:cubicBezTo>
                    <a:lnTo>
                      <a:pt x="4450" y="913"/>
                    </a:lnTo>
                    <a:cubicBezTo>
                      <a:pt x="4599" y="913"/>
                      <a:pt x="4719" y="792"/>
                      <a:pt x="4719" y="644"/>
                    </a:cubicBezTo>
                    <a:lnTo>
                      <a:pt x="4719" y="290"/>
                    </a:lnTo>
                    <a:cubicBezTo>
                      <a:pt x="4719" y="142"/>
                      <a:pt x="4599" y="0"/>
                      <a:pt x="44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3523954" y="2951291"/>
                <a:ext cx="21967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913" extrusionOk="0">
                    <a:moveTo>
                      <a:pt x="298" y="0"/>
                    </a:moveTo>
                    <a:cubicBezTo>
                      <a:pt x="121" y="0"/>
                      <a:pt x="1" y="142"/>
                      <a:pt x="1" y="290"/>
                    </a:cubicBezTo>
                    <a:lnTo>
                      <a:pt x="1" y="644"/>
                    </a:lnTo>
                    <a:cubicBezTo>
                      <a:pt x="1" y="792"/>
                      <a:pt x="121" y="913"/>
                      <a:pt x="298" y="913"/>
                    </a:cubicBezTo>
                    <a:lnTo>
                      <a:pt x="5724" y="913"/>
                    </a:lnTo>
                    <a:cubicBezTo>
                      <a:pt x="5985" y="913"/>
                      <a:pt x="6191" y="708"/>
                      <a:pt x="6191" y="467"/>
                    </a:cubicBezTo>
                    <a:cubicBezTo>
                      <a:pt x="6191" y="205"/>
                      <a:pt x="5985" y="0"/>
                      <a:pt x="5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3451927" y="2951291"/>
                <a:ext cx="36689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13" extrusionOk="0">
                    <a:moveTo>
                      <a:pt x="439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587" y="913"/>
                    </a:lnTo>
                    <a:cubicBezTo>
                      <a:pt x="828" y="913"/>
                      <a:pt x="1033" y="708"/>
                      <a:pt x="1033" y="467"/>
                    </a:cubicBezTo>
                    <a:cubicBezTo>
                      <a:pt x="1033" y="205"/>
                      <a:pt x="828" y="0"/>
                      <a:pt x="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3450898" y="3030592"/>
                <a:ext cx="377569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641" h="914" extrusionOk="0">
                    <a:moveTo>
                      <a:pt x="532" y="1"/>
                    </a:moveTo>
                    <a:cubicBezTo>
                      <a:pt x="234" y="1"/>
                      <a:pt x="1" y="206"/>
                      <a:pt x="1" y="475"/>
                    </a:cubicBezTo>
                    <a:cubicBezTo>
                      <a:pt x="1" y="708"/>
                      <a:pt x="234" y="913"/>
                      <a:pt x="532" y="913"/>
                    </a:cubicBezTo>
                    <a:lnTo>
                      <a:pt x="10082" y="913"/>
                    </a:lnTo>
                    <a:cubicBezTo>
                      <a:pt x="10372" y="913"/>
                      <a:pt x="10641" y="708"/>
                      <a:pt x="10641" y="475"/>
                    </a:cubicBezTo>
                    <a:cubicBezTo>
                      <a:pt x="10641" y="206"/>
                      <a:pt x="10372" y="1"/>
                      <a:pt x="10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4004126" y="3030592"/>
                <a:ext cx="356741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914" extrusionOk="0">
                    <a:moveTo>
                      <a:pt x="326" y="1"/>
                    </a:moveTo>
                    <a:cubicBezTo>
                      <a:pt x="121" y="1"/>
                      <a:pt x="1" y="206"/>
                      <a:pt x="1" y="475"/>
                    </a:cubicBezTo>
                    <a:cubicBezTo>
                      <a:pt x="1" y="708"/>
                      <a:pt x="121" y="913"/>
                      <a:pt x="326" y="913"/>
                    </a:cubicBezTo>
                    <a:lnTo>
                      <a:pt x="9728" y="913"/>
                    </a:lnTo>
                    <a:cubicBezTo>
                      <a:pt x="9905" y="913"/>
                      <a:pt x="10053" y="708"/>
                      <a:pt x="10053" y="475"/>
                    </a:cubicBezTo>
                    <a:cubicBezTo>
                      <a:pt x="10053" y="206"/>
                      <a:pt x="9905" y="1"/>
                      <a:pt x="9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4395204" y="3030592"/>
                <a:ext cx="130824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914" extrusionOk="0">
                    <a:moveTo>
                      <a:pt x="446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3248" y="913"/>
                    </a:lnTo>
                    <a:cubicBezTo>
                      <a:pt x="3481" y="913"/>
                      <a:pt x="3686" y="708"/>
                      <a:pt x="3686" y="475"/>
                    </a:cubicBezTo>
                    <a:cubicBezTo>
                      <a:pt x="3686" y="206"/>
                      <a:pt x="3481" y="1"/>
                      <a:pt x="3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4107555" y="3110177"/>
                <a:ext cx="38182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13" extrusionOk="0">
                    <a:moveTo>
                      <a:pt x="446" y="0"/>
                    </a:moveTo>
                    <a:cubicBezTo>
                      <a:pt x="213" y="0"/>
                      <a:pt x="0" y="205"/>
                      <a:pt x="0" y="439"/>
                    </a:cubicBezTo>
                    <a:cubicBezTo>
                      <a:pt x="0" y="708"/>
                      <a:pt x="213" y="913"/>
                      <a:pt x="446" y="913"/>
                    </a:cubicBezTo>
                    <a:lnTo>
                      <a:pt x="10322" y="913"/>
                    </a:lnTo>
                    <a:cubicBezTo>
                      <a:pt x="10584" y="913"/>
                      <a:pt x="10761" y="708"/>
                      <a:pt x="10761" y="439"/>
                    </a:cubicBezTo>
                    <a:cubicBezTo>
                      <a:pt x="10761" y="205"/>
                      <a:pt x="10584" y="0"/>
                      <a:pt x="10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3537757" y="3110177"/>
                <a:ext cx="301246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913" extrusionOk="0">
                    <a:moveTo>
                      <a:pt x="468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8"/>
                      <a:pt x="206" y="913"/>
                      <a:pt x="468" y="913"/>
                    </a:cubicBezTo>
                    <a:lnTo>
                      <a:pt x="8044" y="913"/>
                    </a:lnTo>
                    <a:cubicBezTo>
                      <a:pt x="8278" y="913"/>
                      <a:pt x="8490" y="708"/>
                      <a:pt x="8490" y="439"/>
                    </a:cubicBezTo>
                    <a:cubicBezTo>
                      <a:pt x="8490" y="205"/>
                      <a:pt x="8278" y="0"/>
                      <a:pt x="80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3857800" y="3110177"/>
                <a:ext cx="195580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913" extrusionOk="0">
                    <a:moveTo>
                      <a:pt x="467" y="0"/>
                    </a:moveTo>
                    <a:cubicBezTo>
                      <a:pt x="206" y="0"/>
                      <a:pt x="0" y="205"/>
                      <a:pt x="0" y="439"/>
                    </a:cubicBezTo>
                    <a:cubicBezTo>
                      <a:pt x="0" y="708"/>
                      <a:pt x="206" y="913"/>
                      <a:pt x="467" y="913"/>
                    </a:cubicBezTo>
                    <a:lnTo>
                      <a:pt x="5066" y="913"/>
                    </a:lnTo>
                    <a:cubicBezTo>
                      <a:pt x="5306" y="913"/>
                      <a:pt x="5511" y="708"/>
                      <a:pt x="5511" y="439"/>
                    </a:cubicBezTo>
                    <a:cubicBezTo>
                      <a:pt x="5511" y="205"/>
                      <a:pt x="5306" y="0"/>
                      <a:pt x="5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3658004" y="3189727"/>
                <a:ext cx="58511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886" extrusionOk="0">
                    <a:moveTo>
                      <a:pt x="467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67" y="885"/>
                    </a:cubicBezTo>
                    <a:lnTo>
                      <a:pt x="1175" y="885"/>
                    </a:lnTo>
                    <a:cubicBezTo>
                      <a:pt x="1443" y="885"/>
                      <a:pt x="1649" y="673"/>
                      <a:pt x="1649" y="439"/>
                    </a:cubicBezTo>
                    <a:cubicBezTo>
                      <a:pt x="1649" y="178"/>
                      <a:pt x="1443" y="1"/>
                      <a:pt x="1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3451927" y="3189727"/>
                <a:ext cx="155910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886" extrusionOk="0">
                    <a:moveTo>
                      <a:pt x="439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39" y="885"/>
                    </a:cubicBezTo>
                    <a:lnTo>
                      <a:pt x="4393" y="885"/>
                    </a:ln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3737305" y="3189727"/>
                <a:ext cx="54501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886" extrusionOk="0">
                    <a:moveTo>
                      <a:pt x="475" y="1"/>
                    </a:moveTo>
                    <a:cubicBezTo>
                      <a:pt x="213" y="1"/>
                      <a:pt x="1" y="178"/>
                      <a:pt x="1" y="439"/>
                    </a:cubicBezTo>
                    <a:cubicBezTo>
                      <a:pt x="1" y="673"/>
                      <a:pt x="213" y="885"/>
                      <a:pt x="475" y="885"/>
                    </a:cubicBezTo>
                    <a:lnTo>
                      <a:pt x="1062" y="885"/>
                    </a:lnTo>
                    <a:cubicBezTo>
                      <a:pt x="1331" y="885"/>
                      <a:pt x="1536" y="673"/>
                      <a:pt x="1536" y="439"/>
                    </a:cubicBezTo>
                    <a:cubicBezTo>
                      <a:pt x="1536" y="178"/>
                      <a:pt x="1331" y="1"/>
                      <a:pt x="10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3812632" y="3189727"/>
                <a:ext cx="242736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886" extrusionOk="0">
                    <a:moveTo>
                      <a:pt x="474" y="1"/>
                    </a:moveTo>
                    <a:cubicBezTo>
                      <a:pt x="212" y="1"/>
                      <a:pt x="0" y="178"/>
                      <a:pt x="0" y="439"/>
                    </a:cubicBezTo>
                    <a:cubicBezTo>
                      <a:pt x="0" y="673"/>
                      <a:pt x="212" y="885"/>
                      <a:pt x="474" y="885"/>
                    </a:cubicBezTo>
                    <a:lnTo>
                      <a:pt x="6402" y="885"/>
                    </a:lnTo>
                    <a:cubicBezTo>
                      <a:pt x="6664" y="885"/>
                      <a:pt x="6841" y="673"/>
                      <a:pt x="6841" y="439"/>
                    </a:cubicBezTo>
                    <a:cubicBezTo>
                      <a:pt x="6841" y="178"/>
                      <a:pt x="6664" y="1"/>
                      <a:pt x="6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4089991" y="3189727"/>
                <a:ext cx="109712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886" extrusionOk="0">
                    <a:moveTo>
                      <a:pt x="467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67" y="885"/>
                    </a:cubicBezTo>
                    <a:lnTo>
                      <a:pt x="2653" y="885"/>
                    </a:lnTo>
                    <a:cubicBezTo>
                      <a:pt x="2887" y="885"/>
                      <a:pt x="3092" y="673"/>
                      <a:pt x="3092" y="439"/>
                    </a:cubicBezTo>
                    <a:cubicBezTo>
                      <a:pt x="3092" y="178"/>
                      <a:pt x="2887" y="1"/>
                      <a:pt x="26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4246855" y="3189727"/>
                <a:ext cx="111734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886" extrusionOk="0">
                    <a:moveTo>
                      <a:pt x="468" y="1"/>
                    </a:moveTo>
                    <a:cubicBezTo>
                      <a:pt x="206" y="1"/>
                      <a:pt x="1" y="178"/>
                      <a:pt x="1" y="439"/>
                    </a:cubicBezTo>
                    <a:cubicBezTo>
                      <a:pt x="1" y="673"/>
                      <a:pt x="206" y="885"/>
                      <a:pt x="468" y="885"/>
                    </a:cubicBezTo>
                    <a:lnTo>
                      <a:pt x="2710" y="885"/>
                    </a:lnTo>
                    <a:cubicBezTo>
                      <a:pt x="2944" y="885"/>
                      <a:pt x="3149" y="673"/>
                      <a:pt x="3149" y="439"/>
                    </a:cubicBezTo>
                    <a:cubicBezTo>
                      <a:pt x="3149" y="178"/>
                      <a:pt x="2944" y="1"/>
                      <a:pt x="2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4415038" y="3189727"/>
                <a:ext cx="74336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886" extrusionOk="0">
                    <a:moveTo>
                      <a:pt x="446" y="1"/>
                    </a:moveTo>
                    <a:cubicBezTo>
                      <a:pt x="177" y="1"/>
                      <a:pt x="1" y="178"/>
                      <a:pt x="1" y="439"/>
                    </a:cubicBezTo>
                    <a:cubicBezTo>
                      <a:pt x="1" y="673"/>
                      <a:pt x="177" y="885"/>
                      <a:pt x="446" y="885"/>
                    </a:cubicBezTo>
                    <a:lnTo>
                      <a:pt x="1656" y="885"/>
                    </a:lnTo>
                    <a:cubicBezTo>
                      <a:pt x="1918" y="885"/>
                      <a:pt x="2095" y="673"/>
                      <a:pt x="2095" y="439"/>
                    </a:cubicBezTo>
                    <a:cubicBezTo>
                      <a:pt x="2095" y="178"/>
                      <a:pt x="1918" y="1"/>
                      <a:pt x="1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3640156" y="3268034"/>
                <a:ext cx="231239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914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75" y="914"/>
                    </a:cubicBezTo>
                    <a:lnTo>
                      <a:pt x="6042" y="914"/>
                    </a:lnTo>
                    <a:cubicBezTo>
                      <a:pt x="6311" y="914"/>
                      <a:pt x="6516" y="708"/>
                      <a:pt x="6516" y="475"/>
                    </a:cubicBezTo>
                    <a:cubicBezTo>
                      <a:pt x="6516" y="206"/>
                      <a:pt x="6311" y="1"/>
                      <a:pt x="6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3916274" y="3268034"/>
                <a:ext cx="61811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14" extrusionOk="0">
                    <a:moveTo>
                      <a:pt x="439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39" y="914"/>
                    </a:cubicBezTo>
                    <a:lnTo>
                      <a:pt x="1295" y="914"/>
                    </a:lnTo>
                    <a:cubicBezTo>
                      <a:pt x="1564" y="914"/>
                      <a:pt x="1741" y="708"/>
                      <a:pt x="1741" y="475"/>
                    </a:cubicBezTo>
                    <a:cubicBezTo>
                      <a:pt x="1741" y="206"/>
                      <a:pt x="1564" y="1"/>
                      <a:pt x="1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4041772" y="3268034"/>
                <a:ext cx="184048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5187" h="914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75" y="914"/>
                    </a:cubicBezTo>
                    <a:lnTo>
                      <a:pt x="4720" y="914"/>
                    </a:lnTo>
                    <a:cubicBezTo>
                      <a:pt x="4981" y="914"/>
                      <a:pt x="5186" y="708"/>
                      <a:pt x="5186" y="475"/>
                    </a:cubicBezTo>
                    <a:cubicBezTo>
                      <a:pt x="5186" y="206"/>
                      <a:pt x="4981" y="1"/>
                      <a:pt x="47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4258174" y="3268034"/>
                <a:ext cx="15062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914" extrusionOk="0">
                    <a:moveTo>
                      <a:pt x="446" y="1"/>
                    </a:moveTo>
                    <a:cubicBezTo>
                      <a:pt x="212" y="1"/>
                      <a:pt x="0" y="206"/>
                      <a:pt x="0" y="475"/>
                    </a:cubicBezTo>
                    <a:cubicBezTo>
                      <a:pt x="0" y="708"/>
                      <a:pt x="212" y="914"/>
                      <a:pt x="446" y="914"/>
                    </a:cubicBezTo>
                    <a:lnTo>
                      <a:pt x="3778" y="914"/>
                    </a:lnTo>
                    <a:cubicBezTo>
                      <a:pt x="4040" y="914"/>
                      <a:pt x="4245" y="708"/>
                      <a:pt x="4245" y="475"/>
                    </a:cubicBezTo>
                    <a:cubicBezTo>
                      <a:pt x="4245" y="206"/>
                      <a:pt x="4040" y="1"/>
                      <a:pt x="3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4130653" y="2643772"/>
                <a:ext cx="381827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14" extrusionOk="0">
                    <a:moveTo>
                      <a:pt x="446" y="1"/>
                    </a:moveTo>
                    <a:cubicBezTo>
                      <a:pt x="177" y="1"/>
                      <a:pt x="0" y="206"/>
                      <a:pt x="0" y="468"/>
                    </a:cubicBezTo>
                    <a:cubicBezTo>
                      <a:pt x="0" y="708"/>
                      <a:pt x="177" y="914"/>
                      <a:pt x="446" y="914"/>
                    </a:cubicBezTo>
                    <a:lnTo>
                      <a:pt x="10315" y="914"/>
                    </a:lnTo>
                    <a:cubicBezTo>
                      <a:pt x="10555" y="914"/>
                      <a:pt x="10760" y="708"/>
                      <a:pt x="10760" y="468"/>
                    </a:cubicBezTo>
                    <a:cubicBezTo>
                      <a:pt x="10760" y="206"/>
                      <a:pt x="10555" y="1"/>
                      <a:pt x="10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4199665" y="2575754"/>
                <a:ext cx="7433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914" extrusionOk="0">
                    <a:moveTo>
                      <a:pt x="446" y="1"/>
                    </a:moveTo>
                    <a:cubicBezTo>
                      <a:pt x="206" y="1"/>
                      <a:pt x="1" y="206"/>
                      <a:pt x="1" y="439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1649" y="913"/>
                    </a:lnTo>
                    <a:cubicBezTo>
                      <a:pt x="1890" y="913"/>
                      <a:pt x="2095" y="708"/>
                      <a:pt x="2095" y="439"/>
                    </a:cubicBezTo>
                    <a:cubicBezTo>
                      <a:pt x="2095" y="206"/>
                      <a:pt x="1890" y="1"/>
                      <a:pt x="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3988337" y="2575754"/>
                <a:ext cx="177980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914" extrusionOk="0">
                    <a:moveTo>
                      <a:pt x="474" y="1"/>
                    </a:moveTo>
                    <a:cubicBezTo>
                      <a:pt x="212" y="1"/>
                      <a:pt x="0" y="206"/>
                      <a:pt x="0" y="439"/>
                    </a:cubicBezTo>
                    <a:cubicBezTo>
                      <a:pt x="0" y="708"/>
                      <a:pt x="212" y="913"/>
                      <a:pt x="474" y="913"/>
                    </a:cubicBezTo>
                    <a:lnTo>
                      <a:pt x="4570" y="913"/>
                    </a:lnTo>
                    <a:cubicBezTo>
                      <a:pt x="4811" y="913"/>
                      <a:pt x="5016" y="708"/>
                      <a:pt x="5016" y="439"/>
                    </a:cubicBezTo>
                    <a:cubicBezTo>
                      <a:pt x="5016" y="206"/>
                      <a:pt x="4811" y="1"/>
                      <a:pt x="4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4299084" y="2575754"/>
                <a:ext cx="213392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914" extrusionOk="0">
                    <a:moveTo>
                      <a:pt x="474" y="1"/>
                    </a:moveTo>
                    <a:cubicBezTo>
                      <a:pt x="205" y="1"/>
                      <a:pt x="0" y="206"/>
                      <a:pt x="0" y="439"/>
                    </a:cubicBezTo>
                    <a:cubicBezTo>
                      <a:pt x="0" y="708"/>
                      <a:pt x="205" y="913"/>
                      <a:pt x="474" y="913"/>
                    </a:cubicBezTo>
                    <a:lnTo>
                      <a:pt x="5568" y="913"/>
                    </a:lnTo>
                    <a:cubicBezTo>
                      <a:pt x="5808" y="913"/>
                      <a:pt x="6013" y="708"/>
                      <a:pt x="6013" y="439"/>
                    </a:cubicBezTo>
                    <a:cubicBezTo>
                      <a:pt x="6013" y="206"/>
                      <a:pt x="5808" y="1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4112806" y="2723109"/>
                <a:ext cx="10999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914" extrusionOk="0">
                    <a:moveTo>
                      <a:pt x="475" y="0"/>
                    </a:moveTo>
                    <a:cubicBezTo>
                      <a:pt x="206" y="0"/>
                      <a:pt x="1" y="206"/>
                      <a:pt x="1" y="446"/>
                    </a:cubicBezTo>
                    <a:cubicBezTo>
                      <a:pt x="1" y="708"/>
                      <a:pt x="206" y="913"/>
                      <a:pt x="475" y="913"/>
                    </a:cubicBezTo>
                    <a:lnTo>
                      <a:pt x="2654" y="913"/>
                    </a:lnTo>
                    <a:cubicBezTo>
                      <a:pt x="2894" y="913"/>
                      <a:pt x="3100" y="708"/>
                      <a:pt x="3100" y="446"/>
                    </a:cubicBezTo>
                    <a:cubicBezTo>
                      <a:pt x="3100" y="206"/>
                      <a:pt x="289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4269705" y="2723109"/>
                <a:ext cx="11198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914" extrusionOk="0">
                    <a:moveTo>
                      <a:pt x="446" y="0"/>
                    </a:moveTo>
                    <a:cubicBezTo>
                      <a:pt x="206" y="0"/>
                      <a:pt x="0" y="206"/>
                      <a:pt x="0" y="446"/>
                    </a:cubicBezTo>
                    <a:cubicBezTo>
                      <a:pt x="0" y="708"/>
                      <a:pt x="206" y="913"/>
                      <a:pt x="446" y="913"/>
                    </a:cubicBezTo>
                    <a:lnTo>
                      <a:pt x="2717" y="913"/>
                    </a:lnTo>
                    <a:cubicBezTo>
                      <a:pt x="2950" y="913"/>
                      <a:pt x="3156" y="708"/>
                      <a:pt x="3156" y="446"/>
                    </a:cubicBezTo>
                    <a:cubicBezTo>
                      <a:pt x="3156" y="206"/>
                      <a:pt x="2950" y="0"/>
                      <a:pt x="27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4428840" y="2723109"/>
                <a:ext cx="8991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914" extrusionOk="0">
                    <a:moveTo>
                      <a:pt x="439" y="0"/>
                    </a:moveTo>
                    <a:cubicBezTo>
                      <a:pt x="177" y="0"/>
                      <a:pt x="1" y="206"/>
                      <a:pt x="1" y="446"/>
                    </a:cubicBezTo>
                    <a:cubicBezTo>
                      <a:pt x="1" y="708"/>
                      <a:pt x="177" y="913"/>
                      <a:pt x="439" y="913"/>
                    </a:cubicBezTo>
                    <a:lnTo>
                      <a:pt x="2088" y="913"/>
                    </a:lnTo>
                    <a:cubicBezTo>
                      <a:pt x="2328" y="913"/>
                      <a:pt x="2533" y="708"/>
                      <a:pt x="2533" y="446"/>
                    </a:cubicBezTo>
                    <a:cubicBezTo>
                      <a:pt x="2533" y="206"/>
                      <a:pt x="2328" y="0"/>
                      <a:pt x="2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4187140" y="2802694"/>
                <a:ext cx="122521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913" extrusionOk="0">
                    <a:moveTo>
                      <a:pt x="446" y="0"/>
                    </a:moveTo>
                    <a:cubicBezTo>
                      <a:pt x="205" y="0"/>
                      <a:pt x="0" y="205"/>
                      <a:pt x="0" y="439"/>
                    </a:cubicBezTo>
                    <a:cubicBezTo>
                      <a:pt x="0" y="707"/>
                      <a:pt x="205" y="913"/>
                      <a:pt x="446" y="913"/>
                    </a:cubicBezTo>
                    <a:lnTo>
                      <a:pt x="2978" y="913"/>
                    </a:lnTo>
                    <a:cubicBezTo>
                      <a:pt x="3240" y="913"/>
                      <a:pt x="3452" y="707"/>
                      <a:pt x="3452" y="439"/>
                    </a:cubicBezTo>
                    <a:cubicBezTo>
                      <a:pt x="3452" y="205"/>
                      <a:pt x="3240" y="0"/>
                      <a:pt x="29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3939372" y="2802694"/>
                <a:ext cx="6152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913" extrusionOk="0">
                    <a:moveTo>
                      <a:pt x="439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39" y="913"/>
                    </a:cubicBezTo>
                    <a:lnTo>
                      <a:pt x="1295" y="913"/>
                    </a:lnTo>
                    <a:cubicBezTo>
                      <a:pt x="1529" y="913"/>
                      <a:pt x="1734" y="707"/>
                      <a:pt x="1734" y="439"/>
                    </a:cubicBezTo>
                    <a:cubicBezTo>
                      <a:pt x="1734" y="205"/>
                      <a:pt x="1529" y="0"/>
                      <a:pt x="1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4031234" y="2802694"/>
                <a:ext cx="9945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13" extrusionOk="0">
                    <a:moveTo>
                      <a:pt x="447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47" y="913"/>
                    </a:cubicBezTo>
                    <a:lnTo>
                      <a:pt x="2328" y="913"/>
                    </a:lnTo>
                    <a:cubicBezTo>
                      <a:pt x="2597" y="913"/>
                      <a:pt x="2802" y="707"/>
                      <a:pt x="2802" y="439"/>
                    </a:cubicBezTo>
                    <a:cubicBezTo>
                      <a:pt x="2802" y="205"/>
                      <a:pt x="2597" y="0"/>
                      <a:pt x="2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4369089" y="2802694"/>
                <a:ext cx="149665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913" extrusionOk="0">
                    <a:moveTo>
                      <a:pt x="447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47" y="913"/>
                    </a:cubicBezTo>
                    <a:lnTo>
                      <a:pt x="3772" y="913"/>
                    </a:lnTo>
                    <a:cubicBezTo>
                      <a:pt x="4040" y="913"/>
                      <a:pt x="4217" y="707"/>
                      <a:pt x="4217" y="439"/>
                    </a:cubicBezTo>
                    <a:cubicBezTo>
                      <a:pt x="4217" y="205"/>
                      <a:pt x="4040" y="0"/>
                      <a:pt x="3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40"/>
            <p:cNvGrpSpPr/>
            <p:nvPr/>
          </p:nvGrpSpPr>
          <p:grpSpPr>
            <a:xfrm>
              <a:off x="1158100" y="913806"/>
              <a:ext cx="1910430" cy="3689957"/>
              <a:chOff x="3445647" y="3610431"/>
              <a:chExt cx="598187" cy="1155422"/>
            </a:xfrm>
          </p:grpSpPr>
          <p:sp>
            <p:nvSpPr>
              <p:cNvPr id="816" name="Google Shape;816;p40"/>
              <p:cNvSpPr/>
              <p:nvPr/>
            </p:nvSpPr>
            <p:spPr>
              <a:xfrm>
                <a:off x="3891188" y="4339258"/>
                <a:ext cx="69049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4217" extrusionOk="0">
                    <a:moveTo>
                      <a:pt x="822" y="0"/>
                    </a:moveTo>
                    <a:cubicBezTo>
                      <a:pt x="730" y="0"/>
                      <a:pt x="639" y="17"/>
                      <a:pt x="559" y="53"/>
                    </a:cubicBezTo>
                    <a:cubicBezTo>
                      <a:pt x="262" y="201"/>
                      <a:pt x="57" y="463"/>
                      <a:pt x="29" y="789"/>
                    </a:cubicBezTo>
                    <a:cubicBezTo>
                      <a:pt x="0" y="965"/>
                      <a:pt x="29" y="1142"/>
                      <a:pt x="57" y="1319"/>
                    </a:cubicBezTo>
                    <a:cubicBezTo>
                      <a:pt x="177" y="1970"/>
                      <a:pt x="297" y="2649"/>
                      <a:pt x="411" y="3293"/>
                    </a:cubicBezTo>
                    <a:cubicBezTo>
                      <a:pt x="498" y="3691"/>
                      <a:pt x="528" y="4217"/>
                      <a:pt x="1014" y="4217"/>
                    </a:cubicBezTo>
                    <a:cubicBezTo>
                      <a:pt x="1038" y="4217"/>
                      <a:pt x="1063" y="4215"/>
                      <a:pt x="1090" y="4213"/>
                    </a:cubicBezTo>
                    <a:cubicBezTo>
                      <a:pt x="1267" y="4213"/>
                      <a:pt x="1444" y="4149"/>
                      <a:pt x="1592" y="4036"/>
                    </a:cubicBezTo>
                    <a:cubicBezTo>
                      <a:pt x="1946" y="3710"/>
                      <a:pt x="1826" y="3059"/>
                      <a:pt x="1797" y="2649"/>
                    </a:cubicBezTo>
                    <a:cubicBezTo>
                      <a:pt x="1797" y="2055"/>
                      <a:pt x="1741" y="1496"/>
                      <a:pt x="1649" y="937"/>
                    </a:cubicBezTo>
                    <a:cubicBezTo>
                      <a:pt x="1620" y="704"/>
                      <a:pt x="1564" y="463"/>
                      <a:pt x="1415" y="258"/>
                    </a:cubicBezTo>
                    <a:cubicBezTo>
                      <a:pt x="1271" y="94"/>
                      <a:pt x="1040" y="0"/>
                      <a:pt x="822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3905736" y="4458334"/>
                <a:ext cx="138098" cy="51237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444" extrusionOk="0">
                    <a:moveTo>
                      <a:pt x="1416" y="1"/>
                    </a:moveTo>
                    <a:cubicBezTo>
                      <a:pt x="1359" y="1"/>
                      <a:pt x="1267" y="1"/>
                      <a:pt x="1210" y="29"/>
                    </a:cubicBezTo>
                    <a:cubicBezTo>
                      <a:pt x="800" y="85"/>
                      <a:pt x="418" y="149"/>
                      <a:pt x="1" y="234"/>
                    </a:cubicBezTo>
                    <a:cubicBezTo>
                      <a:pt x="64" y="468"/>
                      <a:pt x="93" y="708"/>
                      <a:pt x="64" y="970"/>
                    </a:cubicBezTo>
                    <a:lnTo>
                      <a:pt x="64" y="1295"/>
                    </a:lnTo>
                    <a:cubicBezTo>
                      <a:pt x="93" y="1387"/>
                      <a:pt x="149" y="1444"/>
                      <a:pt x="241" y="1444"/>
                    </a:cubicBezTo>
                    <a:lnTo>
                      <a:pt x="3276" y="1444"/>
                    </a:lnTo>
                    <a:cubicBezTo>
                      <a:pt x="3389" y="1444"/>
                      <a:pt x="3510" y="1415"/>
                      <a:pt x="3658" y="1415"/>
                    </a:cubicBezTo>
                    <a:cubicBezTo>
                      <a:pt x="3743" y="1415"/>
                      <a:pt x="3863" y="1352"/>
                      <a:pt x="3863" y="1239"/>
                    </a:cubicBezTo>
                    <a:cubicBezTo>
                      <a:pt x="3892" y="736"/>
                      <a:pt x="2010" y="383"/>
                      <a:pt x="1684" y="149"/>
                    </a:cubicBezTo>
                    <a:cubicBezTo>
                      <a:pt x="1592" y="85"/>
                      <a:pt x="1507" y="29"/>
                      <a:pt x="1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3531476" y="4605511"/>
                <a:ext cx="69084" cy="12897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5" extrusionOk="0">
                    <a:moveTo>
                      <a:pt x="993" y="0"/>
                    </a:moveTo>
                    <a:cubicBezTo>
                      <a:pt x="754" y="0"/>
                      <a:pt x="514" y="90"/>
                      <a:pt x="383" y="246"/>
                    </a:cubicBezTo>
                    <a:cubicBezTo>
                      <a:pt x="291" y="359"/>
                      <a:pt x="263" y="508"/>
                      <a:pt x="234" y="628"/>
                    </a:cubicBezTo>
                    <a:cubicBezTo>
                      <a:pt x="1" y="1597"/>
                      <a:pt x="234" y="2630"/>
                      <a:pt x="319" y="3634"/>
                    </a:cubicBezTo>
                    <a:cubicBezTo>
                      <a:pt x="708" y="3571"/>
                      <a:pt x="1090" y="3514"/>
                      <a:pt x="1472" y="3429"/>
                    </a:cubicBezTo>
                    <a:cubicBezTo>
                      <a:pt x="1501" y="3429"/>
                      <a:pt x="1557" y="3429"/>
                      <a:pt x="1593" y="3366"/>
                    </a:cubicBezTo>
                    <a:cubicBezTo>
                      <a:pt x="1621" y="3366"/>
                      <a:pt x="1621" y="3309"/>
                      <a:pt x="1621" y="3281"/>
                    </a:cubicBezTo>
                    <a:cubicBezTo>
                      <a:pt x="1677" y="2630"/>
                      <a:pt x="1734" y="2014"/>
                      <a:pt x="1798" y="1364"/>
                    </a:cubicBezTo>
                    <a:cubicBezTo>
                      <a:pt x="1826" y="1130"/>
                      <a:pt x="1946" y="656"/>
                      <a:pt x="1854" y="423"/>
                    </a:cubicBezTo>
                    <a:cubicBezTo>
                      <a:pt x="1734" y="210"/>
                      <a:pt x="1295" y="34"/>
                      <a:pt x="1090" y="5"/>
                    </a:cubicBezTo>
                    <a:cubicBezTo>
                      <a:pt x="1058" y="2"/>
                      <a:pt x="1026" y="0"/>
                      <a:pt x="993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3591972" y="3683204"/>
                <a:ext cx="60782" cy="13093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90" extrusionOk="0">
                    <a:moveTo>
                      <a:pt x="206" y="1"/>
                    </a:moveTo>
                    <a:cubicBezTo>
                      <a:pt x="149" y="1"/>
                      <a:pt x="93" y="1"/>
                      <a:pt x="64" y="29"/>
                    </a:cubicBezTo>
                    <a:cubicBezTo>
                      <a:pt x="1" y="65"/>
                      <a:pt x="1" y="178"/>
                      <a:pt x="1" y="270"/>
                    </a:cubicBezTo>
                    <a:cubicBezTo>
                      <a:pt x="1" y="418"/>
                      <a:pt x="29" y="560"/>
                      <a:pt x="64" y="708"/>
                    </a:cubicBezTo>
                    <a:lnTo>
                      <a:pt x="64" y="829"/>
                    </a:lnTo>
                    <a:cubicBezTo>
                      <a:pt x="121" y="1154"/>
                      <a:pt x="64" y="1479"/>
                      <a:pt x="29" y="1798"/>
                    </a:cubicBezTo>
                    <a:cubicBezTo>
                      <a:pt x="29" y="1862"/>
                      <a:pt x="1" y="1946"/>
                      <a:pt x="1" y="1975"/>
                    </a:cubicBezTo>
                    <a:cubicBezTo>
                      <a:pt x="1" y="2152"/>
                      <a:pt x="1" y="2300"/>
                      <a:pt x="64" y="2477"/>
                    </a:cubicBezTo>
                    <a:cubicBezTo>
                      <a:pt x="121" y="2859"/>
                      <a:pt x="475" y="3630"/>
                      <a:pt x="949" y="3687"/>
                    </a:cubicBezTo>
                    <a:cubicBezTo>
                      <a:pt x="957" y="3689"/>
                      <a:pt x="965" y="3690"/>
                      <a:pt x="973" y="3690"/>
                    </a:cubicBezTo>
                    <a:cubicBezTo>
                      <a:pt x="1079" y="3690"/>
                      <a:pt x="1188" y="3532"/>
                      <a:pt x="1267" y="3453"/>
                    </a:cubicBezTo>
                    <a:cubicBezTo>
                      <a:pt x="1479" y="3184"/>
                      <a:pt x="1656" y="2859"/>
                      <a:pt x="1713" y="2505"/>
                    </a:cubicBezTo>
                    <a:cubicBezTo>
                      <a:pt x="1713" y="2328"/>
                      <a:pt x="1713" y="2152"/>
                      <a:pt x="1684" y="2010"/>
                    </a:cubicBezTo>
                    <a:cubicBezTo>
                      <a:pt x="1656" y="1741"/>
                      <a:pt x="1656" y="1508"/>
                      <a:pt x="1621" y="1267"/>
                    </a:cubicBezTo>
                    <a:cubicBezTo>
                      <a:pt x="1621" y="1154"/>
                      <a:pt x="1592" y="1034"/>
                      <a:pt x="1592" y="914"/>
                    </a:cubicBezTo>
                    <a:cubicBezTo>
                      <a:pt x="1536" y="708"/>
                      <a:pt x="1444" y="503"/>
                      <a:pt x="1302" y="355"/>
                    </a:cubicBezTo>
                    <a:cubicBezTo>
                      <a:pt x="1034" y="29"/>
                      <a:pt x="595" y="1"/>
                      <a:pt x="206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3591972" y="3690939"/>
                <a:ext cx="53508" cy="43537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227" extrusionOk="0">
                    <a:moveTo>
                      <a:pt x="681" y="1"/>
                    </a:moveTo>
                    <a:cubicBezTo>
                      <a:pt x="528" y="1"/>
                      <a:pt x="382" y="53"/>
                      <a:pt x="270" y="165"/>
                    </a:cubicBezTo>
                    <a:cubicBezTo>
                      <a:pt x="241" y="200"/>
                      <a:pt x="206" y="229"/>
                      <a:pt x="178" y="257"/>
                    </a:cubicBezTo>
                    <a:cubicBezTo>
                      <a:pt x="149" y="285"/>
                      <a:pt x="93" y="285"/>
                      <a:pt x="64" y="314"/>
                    </a:cubicBezTo>
                    <a:cubicBezTo>
                      <a:pt x="1" y="342"/>
                      <a:pt x="29" y="405"/>
                      <a:pt x="29" y="434"/>
                    </a:cubicBezTo>
                    <a:cubicBezTo>
                      <a:pt x="64" y="554"/>
                      <a:pt x="64" y="696"/>
                      <a:pt x="93" y="816"/>
                    </a:cubicBezTo>
                    <a:cubicBezTo>
                      <a:pt x="93" y="936"/>
                      <a:pt x="64" y="1085"/>
                      <a:pt x="64" y="1226"/>
                    </a:cubicBezTo>
                    <a:cubicBezTo>
                      <a:pt x="64" y="1226"/>
                      <a:pt x="736" y="1113"/>
                      <a:pt x="1005" y="1021"/>
                    </a:cubicBezTo>
                    <a:cubicBezTo>
                      <a:pt x="1154" y="993"/>
                      <a:pt x="1331" y="936"/>
                      <a:pt x="1508" y="872"/>
                    </a:cubicBezTo>
                    <a:lnTo>
                      <a:pt x="1508" y="788"/>
                    </a:lnTo>
                    <a:cubicBezTo>
                      <a:pt x="1508" y="696"/>
                      <a:pt x="1444" y="611"/>
                      <a:pt x="1416" y="519"/>
                    </a:cubicBezTo>
                    <a:cubicBezTo>
                      <a:pt x="1359" y="434"/>
                      <a:pt x="1331" y="377"/>
                      <a:pt x="1267" y="285"/>
                    </a:cubicBezTo>
                    <a:cubicBezTo>
                      <a:pt x="1182" y="200"/>
                      <a:pt x="1062" y="108"/>
                      <a:pt x="949" y="52"/>
                    </a:cubicBezTo>
                    <a:cubicBezTo>
                      <a:pt x="861" y="18"/>
                      <a:pt x="769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3646437" y="3627817"/>
                <a:ext cx="21893" cy="4715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29" extrusionOk="0">
                    <a:moveTo>
                      <a:pt x="213" y="0"/>
                    </a:moveTo>
                    <a:cubicBezTo>
                      <a:pt x="180" y="0"/>
                      <a:pt x="149" y="10"/>
                      <a:pt x="121" y="34"/>
                    </a:cubicBezTo>
                    <a:cubicBezTo>
                      <a:pt x="1" y="119"/>
                      <a:pt x="178" y="472"/>
                      <a:pt x="234" y="593"/>
                    </a:cubicBezTo>
                    <a:cubicBezTo>
                      <a:pt x="326" y="770"/>
                      <a:pt x="298" y="946"/>
                      <a:pt x="326" y="1123"/>
                    </a:cubicBezTo>
                    <a:cubicBezTo>
                      <a:pt x="326" y="1180"/>
                      <a:pt x="326" y="1237"/>
                      <a:pt x="355" y="1272"/>
                    </a:cubicBezTo>
                    <a:cubicBezTo>
                      <a:pt x="383" y="1300"/>
                      <a:pt x="439" y="1328"/>
                      <a:pt x="503" y="1328"/>
                    </a:cubicBezTo>
                    <a:cubicBezTo>
                      <a:pt x="560" y="1300"/>
                      <a:pt x="560" y="1237"/>
                      <a:pt x="588" y="1180"/>
                    </a:cubicBezTo>
                    <a:lnTo>
                      <a:pt x="588" y="918"/>
                    </a:lnTo>
                    <a:cubicBezTo>
                      <a:pt x="616" y="706"/>
                      <a:pt x="616" y="472"/>
                      <a:pt x="560" y="267"/>
                    </a:cubicBezTo>
                    <a:cubicBezTo>
                      <a:pt x="514" y="171"/>
                      <a:pt x="34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3656975" y="3663724"/>
                <a:ext cx="19870" cy="2718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766" extrusionOk="0">
                    <a:moveTo>
                      <a:pt x="214" y="0"/>
                    </a:moveTo>
                    <a:cubicBezTo>
                      <a:pt x="122" y="0"/>
                      <a:pt x="37" y="58"/>
                      <a:pt x="1" y="196"/>
                    </a:cubicBezTo>
                    <a:lnTo>
                      <a:pt x="142" y="755"/>
                    </a:lnTo>
                    <a:cubicBezTo>
                      <a:pt x="167" y="762"/>
                      <a:pt x="189" y="765"/>
                      <a:pt x="211" y="765"/>
                    </a:cubicBezTo>
                    <a:cubicBezTo>
                      <a:pt x="299" y="765"/>
                      <a:pt x="372" y="715"/>
                      <a:pt x="440" y="670"/>
                    </a:cubicBezTo>
                    <a:cubicBezTo>
                      <a:pt x="532" y="550"/>
                      <a:pt x="560" y="401"/>
                      <a:pt x="532" y="260"/>
                    </a:cubicBezTo>
                    <a:cubicBezTo>
                      <a:pt x="479" y="105"/>
                      <a:pt x="339" y="0"/>
                      <a:pt x="214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3581683" y="3629165"/>
                <a:ext cx="84626" cy="101409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858" extrusionOk="0">
                    <a:moveTo>
                      <a:pt x="1958" y="1"/>
                    </a:moveTo>
                    <a:cubicBezTo>
                      <a:pt x="1709" y="1"/>
                      <a:pt x="1264" y="290"/>
                      <a:pt x="1062" y="314"/>
                    </a:cubicBezTo>
                    <a:cubicBezTo>
                      <a:pt x="850" y="378"/>
                      <a:pt x="496" y="434"/>
                      <a:pt x="319" y="583"/>
                    </a:cubicBezTo>
                    <a:cubicBezTo>
                      <a:pt x="1" y="937"/>
                      <a:pt x="57" y="1552"/>
                      <a:pt x="262" y="1998"/>
                    </a:cubicBezTo>
                    <a:cubicBezTo>
                      <a:pt x="291" y="2055"/>
                      <a:pt x="383" y="2260"/>
                      <a:pt x="411" y="2323"/>
                    </a:cubicBezTo>
                    <a:cubicBezTo>
                      <a:pt x="682" y="2729"/>
                      <a:pt x="1105" y="2858"/>
                      <a:pt x="1435" y="2858"/>
                    </a:cubicBezTo>
                    <a:cubicBezTo>
                      <a:pt x="1537" y="2858"/>
                      <a:pt x="1629" y="2846"/>
                      <a:pt x="1706" y="2826"/>
                    </a:cubicBezTo>
                    <a:cubicBezTo>
                      <a:pt x="2088" y="2734"/>
                      <a:pt x="2300" y="2408"/>
                      <a:pt x="2356" y="1970"/>
                    </a:cubicBezTo>
                    <a:cubicBezTo>
                      <a:pt x="2356" y="1906"/>
                      <a:pt x="2385" y="1644"/>
                      <a:pt x="2385" y="1552"/>
                    </a:cubicBezTo>
                    <a:cubicBezTo>
                      <a:pt x="2385" y="1057"/>
                      <a:pt x="2264" y="137"/>
                      <a:pt x="2059" y="24"/>
                    </a:cubicBezTo>
                    <a:cubicBezTo>
                      <a:pt x="2032" y="8"/>
                      <a:pt x="1997" y="1"/>
                      <a:pt x="1958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3573167" y="3610431"/>
                <a:ext cx="94171" cy="7685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166" extrusionOk="0">
                    <a:moveTo>
                      <a:pt x="1228" y="0"/>
                    </a:moveTo>
                    <a:cubicBezTo>
                      <a:pt x="1132" y="0"/>
                      <a:pt x="1037" y="7"/>
                      <a:pt x="948" y="22"/>
                    </a:cubicBezTo>
                    <a:cubicBezTo>
                      <a:pt x="708" y="78"/>
                      <a:pt x="474" y="198"/>
                      <a:pt x="297" y="404"/>
                    </a:cubicBezTo>
                    <a:cubicBezTo>
                      <a:pt x="92" y="665"/>
                      <a:pt x="0" y="1054"/>
                      <a:pt x="92" y="1408"/>
                    </a:cubicBezTo>
                    <a:cubicBezTo>
                      <a:pt x="120" y="1642"/>
                      <a:pt x="205" y="2024"/>
                      <a:pt x="474" y="2144"/>
                    </a:cubicBezTo>
                    <a:cubicBezTo>
                      <a:pt x="511" y="2158"/>
                      <a:pt x="546" y="2165"/>
                      <a:pt x="578" y="2165"/>
                    </a:cubicBezTo>
                    <a:cubicBezTo>
                      <a:pt x="674" y="2165"/>
                      <a:pt x="745" y="2100"/>
                      <a:pt x="771" y="1967"/>
                    </a:cubicBezTo>
                    <a:cubicBezTo>
                      <a:pt x="800" y="1790"/>
                      <a:pt x="771" y="1585"/>
                      <a:pt x="771" y="1373"/>
                    </a:cubicBezTo>
                    <a:cubicBezTo>
                      <a:pt x="771" y="1345"/>
                      <a:pt x="771" y="1345"/>
                      <a:pt x="800" y="1316"/>
                    </a:cubicBezTo>
                    <a:cubicBezTo>
                      <a:pt x="828" y="1288"/>
                      <a:pt x="856" y="1288"/>
                      <a:pt x="884" y="1288"/>
                    </a:cubicBezTo>
                    <a:cubicBezTo>
                      <a:pt x="1330" y="1231"/>
                      <a:pt x="1684" y="1019"/>
                      <a:pt x="2038" y="757"/>
                    </a:cubicBezTo>
                    <a:cubicBezTo>
                      <a:pt x="2122" y="842"/>
                      <a:pt x="2214" y="906"/>
                      <a:pt x="2328" y="934"/>
                    </a:cubicBezTo>
                    <a:cubicBezTo>
                      <a:pt x="2391" y="934"/>
                      <a:pt x="2476" y="934"/>
                      <a:pt x="2540" y="906"/>
                    </a:cubicBezTo>
                    <a:cubicBezTo>
                      <a:pt x="2625" y="878"/>
                      <a:pt x="2653" y="814"/>
                      <a:pt x="2625" y="729"/>
                    </a:cubicBezTo>
                    <a:cubicBezTo>
                      <a:pt x="2625" y="665"/>
                      <a:pt x="2596" y="609"/>
                      <a:pt x="2540" y="552"/>
                    </a:cubicBezTo>
                    <a:cubicBezTo>
                      <a:pt x="2448" y="404"/>
                      <a:pt x="2328" y="312"/>
                      <a:pt x="2214" y="227"/>
                    </a:cubicBezTo>
                    <a:cubicBezTo>
                      <a:pt x="2009" y="106"/>
                      <a:pt x="1769" y="50"/>
                      <a:pt x="1507" y="22"/>
                    </a:cubicBezTo>
                    <a:cubicBezTo>
                      <a:pt x="1419" y="7"/>
                      <a:pt x="1323" y="0"/>
                      <a:pt x="1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3574125" y="3667876"/>
                <a:ext cx="29450" cy="3058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62" extrusionOk="0">
                    <a:moveTo>
                      <a:pt x="435" y="1"/>
                    </a:moveTo>
                    <a:cubicBezTo>
                      <a:pt x="73" y="1"/>
                      <a:pt x="0" y="551"/>
                      <a:pt x="242" y="787"/>
                    </a:cubicBezTo>
                    <a:cubicBezTo>
                      <a:pt x="290" y="837"/>
                      <a:pt x="349" y="862"/>
                      <a:pt x="410" y="862"/>
                    </a:cubicBezTo>
                    <a:cubicBezTo>
                      <a:pt x="494" y="862"/>
                      <a:pt x="583" y="816"/>
                      <a:pt x="652" y="730"/>
                    </a:cubicBezTo>
                    <a:lnTo>
                      <a:pt x="829" y="284"/>
                    </a:lnTo>
                    <a:cubicBezTo>
                      <a:pt x="744" y="171"/>
                      <a:pt x="681" y="51"/>
                      <a:pt x="567" y="23"/>
                    </a:cubicBezTo>
                    <a:cubicBezTo>
                      <a:pt x="520" y="8"/>
                      <a:pt x="476" y="1"/>
                      <a:pt x="435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3507384" y="4019214"/>
                <a:ext cx="479972" cy="645249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8185" extrusionOk="0">
                    <a:moveTo>
                      <a:pt x="2992" y="0"/>
                    </a:moveTo>
                    <a:cubicBezTo>
                      <a:pt x="2859" y="0"/>
                      <a:pt x="2725" y="8"/>
                      <a:pt x="2590" y="25"/>
                    </a:cubicBezTo>
                    <a:cubicBezTo>
                      <a:pt x="2003" y="81"/>
                      <a:pt x="1147" y="407"/>
                      <a:pt x="885" y="994"/>
                    </a:cubicBezTo>
                    <a:cubicBezTo>
                      <a:pt x="588" y="1673"/>
                      <a:pt x="383" y="2501"/>
                      <a:pt x="262" y="3237"/>
                    </a:cubicBezTo>
                    <a:cubicBezTo>
                      <a:pt x="29" y="4800"/>
                      <a:pt x="57" y="6300"/>
                      <a:pt x="86" y="7891"/>
                    </a:cubicBezTo>
                    <a:cubicBezTo>
                      <a:pt x="149" y="9342"/>
                      <a:pt x="1" y="11167"/>
                      <a:pt x="29" y="12638"/>
                    </a:cubicBezTo>
                    <a:cubicBezTo>
                      <a:pt x="57" y="14612"/>
                      <a:pt x="57" y="16147"/>
                      <a:pt x="206" y="18008"/>
                    </a:cubicBezTo>
                    <a:cubicBezTo>
                      <a:pt x="234" y="18093"/>
                      <a:pt x="765" y="18149"/>
                      <a:pt x="857" y="18149"/>
                    </a:cubicBezTo>
                    <a:cubicBezTo>
                      <a:pt x="1052" y="18164"/>
                      <a:pt x="1248" y="18169"/>
                      <a:pt x="1443" y="18169"/>
                    </a:cubicBezTo>
                    <a:cubicBezTo>
                      <a:pt x="1842" y="18169"/>
                      <a:pt x="2240" y="18149"/>
                      <a:pt x="2634" y="18149"/>
                    </a:cubicBezTo>
                    <a:cubicBezTo>
                      <a:pt x="2888" y="18149"/>
                      <a:pt x="3140" y="18157"/>
                      <a:pt x="3389" y="18185"/>
                    </a:cubicBezTo>
                    <a:cubicBezTo>
                      <a:pt x="3418" y="16324"/>
                      <a:pt x="3474" y="14471"/>
                      <a:pt x="3510" y="12610"/>
                    </a:cubicBezTo>
                    <a:cubicBezTo>
                      <a:pt x="3538" y="11315"/>
                      <a:pt x="3538" y="9985"/>
                      <a:pt x="3715" y="8691"/>
                    </a:cubicBezTo>
                    <a:cubicBezTo>
                      <a:pt x="3828" y="7573"/>
                      <a:pt x="3920" y="6448"/>
                      <a:pt x="4005" y="5359"/>
                    </a:cubicBezTo>
                    <a:cubicBezTo>
                      <a:pt x="4005" y="5154"/>
                      <a:pt x="3976" y="4885"/>
                      <a:pt x="4040" y="4708"/>
                    </a:cubicBezTo>
                    <a:cubicBezTo>
                      <a:pt x="4066" y="4590"/>
                      <a:pt x="4151" y="4556"/>
                      <a:pt x="4259" y="4556"/>
                    </a:cubicBezTo>
                    <a:cubicBezTo>
                      <a:pt x="4391" y="4556"/>
                      <a:pt x="4555" y="4608"/>
                      <a:pt x="4684" y="4623"/>
                    </a:cubicBezTo>
                    <a:cubicBezTo>
                      <a:pt x="5214" y="4743"/>
                      <a:pt x="5717" y="4920"/>
                      <a:pt x="6219" y="5062"/>
                    </a:cubicBezTo>
                    <a:cubicBezTo>
                      <a:pt x="7400" y="5479"/>
                      <a:pt x="8667" y="5805"/>
                      <a:pt x="9905" y="5946"/>
                    </a:cubicBezTo>
                    <a:cubicBezTo>
                      <a:pt x="9876" y="6010"/>
                      <a:pt x="9841" y="6066"/>
                      <a:pt x="9841" y="6123"/>
                    </a:cubicBezTo>
                    <a:lnTo>
                      <a:pt x="9841" y="6215"/>
                    </a:lnTo>
                    <a:cubicBezTo>
                      <a:pt x="9905" y="7043"/>
                      <a:pt x="9933" y="7835"/>
                      <a:pt x="9961" y="8663"/>
                    </a:cubicBezTo>
                    <a:cubicBezTo>
                      <a:pt x="9961" y="8896"/>
                      <a:pt x="10195" y="10757"/>
                      <a:pt x="10195" y="11344"/>
                    </a:cubicBezTo>
                    <a:cubicBezTo>
                      <a:pt x="10195" y="11429"/>
                      <a:pt x="10287" y="11492"/>
                      <a:pt x="10372" y="11492"/>
                    </a:cubicBezTo>
                    <a:cubicBezTo>
                      <a:pt x="10496" y="11454"/>
                      <a:pt x="10647" y="11443"/>
                      <a:pt x="10801" y="11443"/>
                    </a:cubicBezTo>
                    <a:cubicBezTo>
                      <a:pt x="11015" y="11443"/>
                      <a:pt x="11236" y="11464"/>
                      <a:pt x="11405" y="11464"/>
                    </a:cubicBezTo>
                    <a:cubicBezTo>
                      <a:pt x="11935" y="11429"/>
                      <a:pt x="12466" y="11400"/>
                      <a:pt x="12996" y="11344"/>
                    </a:cubicBezTo>
                    <a:cubicBezTo>
                      <a:pt x="13060" y="11344"/>
                      <a:pt x="13117" y="11315"/>
                      <a:pt x="13145" y="11287"/>
                    </a:cubicBezTo>
                    <a:cubicBezTo>
                      <a:pt x="13201" y="11252"/>
                      <a:pt x="13201" y="11195"/>
                      <a:pt x="13201" y="11139"/>
                    </a:cubicBezTo>
                    <a:cubicBezTo>
                      <a:pt x="13527" y="9221"/>
                      <a:pt x="13499" y="7425"/>
                      <a:pt x="13350" y="5451"/>
                    </a:cubicBezTo>
                    <a:cubicBezTo>
                      <a:pt x="13293" y="4651"/>
                      <a:pt x="13378" y="3442"/>
                      <a:pt x="12586" y="3003"/>
                    </a:cubicBezTo>
                    <a:cubicBezTo>
                      <a:pt x="11645" y="2409"/>
                      <a:pt x="10315" y="2267"/>
                      <a:pt x="9226" y="1998"/>
                    </a:cubicBezTo>
                    <a:cubicBezTo>
                      <a:pt x="8370" y="1765"/>
                      <a:pt x="7514" y="1560"/>
                      <a:pt x="6693" y="1234"/>
                    </a:cubicBezTo>
                    <a:cubicBezTo>
                      <a:pt x="6014" y="966"/>
                      <a:pt x="5391" y="640"/>
                      <a:pt x="4712" y="378"/>
                    </a:cubicBezTo>
                    <a:cubicBezTo>
                      <a:pt x="4162" y="159"/>
                      <a:pt x="3589" y="0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3470732" y="3752251"/>
                <a:ext cx="313807" cy="326404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9199" extrusionOk="0">
                    <a:moveTo>
                      <a:pt x="3418" y="0"/>
                    </a:moveTo>
                    <a:cubicBezTo>
                      <a:pt x="3036" y="121"/>
                      <a:pt x="2654" y="92"/>
                      <a:pt x="2243" y="149"/>
                    </a:cubicBezTo>
                    <a:cubicBezTo>
                      <a:pt x="1975" y="177"/>
                      <a:pt x="1741" y="269"/>
                      <a:pt x="1444" y="298"/>
                    </a:cubicBezTo>
                    <a:cubicBezTo>
                      <a:pt x="913" y="418"/>
                      <a:pt x="439" y="800"/>
                      <a:pt x="206" y="1302"/>
                    </a:cubicBezTo>
                    <a:cubicBezTo>
                      <a:pt x="86" y="1536"/>
                      <a:pt x="1" y="1769"/>
                      <a:pt x="1" y="2038"/>
                    </a:cubicBezTo>
                    <a:cubicBezTo>
                      <a:pt x="1" y="2243"/>
                      <a:pt x="29" y="2476"/>
                      <a:pt x="57" y="2682"/>
                    </a:cubicBezTo>
                    <a:cubicBezTo>
                      <a:pt x="178" y="3453"/>
                      <a:pt x="206" y="4309"/>
                      <a:pt x="503" y="5016"/>
                    </a:cubicBezTo>
                    <a:cubicBezTo>
                      <a:pt x="616" y="5334"/>
                      <a:pt x="828" y="5632"/>
                      <a:pt x="1034" y="5929"/>
                    </a:cubicBezTo>
                    <a:cubicBezTo>
                      <a:pt x="1119" y="6077"/>
                      <a:pt x="1211" y="6219"/>
                      <a:pt x="1324" y="6339"/>
                    </a:cubicBezTo>
                    <a:cubicBezTo>
                      <a:pt x="1383" y="6366"/>
                      <a:pt x="1567" y="6547"/>
                      <a:pt x="1636" y="6547"/>
                    </a:cubicBezTo>
                    <a:cubicBezTo>
                      <a:pt x="1641" y="6547"/>
                      <a:pt x="1645" y="6546"/>
                      <a:pt x="1649" y="6544"/>
                    </a:cubicBezTo>
                    <a:lnTo>
                      <a:pt x="1677" y="6544"/>
                    </a:lnTo>
                    <a:cubicBezTo>
                      <a:pt x="1621" y="6898"/>
                      <a:pt x="1593" y="7315"/>
                      <a:pt x="1501" y="7697"/>
                    </a:cubicBezTo>
                    <a:cubicBezTo>
                      <a:pt x="1472" y="7931"/>
                      <a:pt x="1324" y="8284"/>
                      <a:pt x="1472" y="8518"/>
                    </a:cubicBezTo>
                    <a:cubicBezTo>
                      <a:pt x="1593" y="8730"/>
                      <a:pt x="1946" y="8787"/>
                      <a:pt x="2151" y="8815"/>
                    </a:cubicBezTo>
                    <a:cubicBezTo>
                      <a:pt x="2774" y="8935"/>
                      <a:pt x="3389" y="8992"/>
                      <a:pt x="4040" y="9084"/>
                    </a:cubicBezTo>
                    <a:cubicBezTo>
                      <a:pt x="4571" y="9140"/>
                      <a:pt x="5116" y="9199"/>
                      <a:pt x="5657" y="9199"/>
                    </a:cubicBezTo>
                    <a:cubicBezTo>
                      <a:pt x="6198" y="9199"/>
                      <a:pt x="6736" y="9140"/>
                      <a:pt x="7252" y="8964"/>
                    </a:cubicBezTo>
                    <a:cubicBezTo>
                      <a:pt x="7401" y="8907"/>
                      <a:pt x="7577" y="8843"/>
                      <a:pt x="7691" y="8730"/>
                    </a:cubicBezTo>
                    <a:cubicBezTo>
                      <a:pt x="7988" y="8433"/>
                      <a:pt x="7811" y="7697"/>
                      <a:pt x="7811" y="7315"/>
                    </a:cubicBezTo>
                    <a:cubicBezTo>
                      <a:pt x="7811" y="7223"/>
                      <a:pt x="7811" y="6693"/>
                      <a:pt x="7662" y="6693"/>
                    </a:cubicBezTo>
                    <a:cubicBezTo>
                      <a:pt x="7811" y="6693"/>
                      <a:pt x="7959" y="6664"/>
                      <a:pt x="8080" y="6608"/>
                    </a:cubicBezTo>
                    <a:cubicBezTo>
                      <a:pt x="8341" y="6431"/>
                      <a:pt x="8490" y="6106"/>
                      <a:pt x="8575" y="5780"/>
                    </a:cubicBezTo>
                    <a:cubicBezTo>
                      <a:pt x="8723" y="5306"/>
                      <a:pt x="8844" y="4776"/>
                      <a:pt x="8815" y="4273"/>
                    </a:cubicBezTo>
                    <a:cubicBezTo>
                      <a:pt x="8787" y="3920"/>
                      <a:pt x="8723" y="3601"/>
                      <a:pt x="8639" y="3276"/>
                    </a:cubicBezTo>
                    <a:cubicBezTo>
                      <a:pt x="8490" y="2653"/>
                      <a:pt x="8221" y="2094"/>
                      <a:pt x="7959" y="1564"/>
                    </a:cubicBezTo>
                    <a:cubicBezTo>
                      <a:pt x="7867" y="1387"/>
                      <a:pt x="7783" y="1210"/>
                      <a:pt x="7662" y="1062"/>
                    </a:cubicBezTo>
                    <a:cubicBezTo>
                      <a:pt x="7309" y="595"/>
                      <a:pt x="6870" y="241"/>
                      <a:pt x="6276" y="149"/>
                    </a:cubicBezTo>
                    <a:cubicBezTo>
                      <a:pt x="5894" y="92"/>
                      <a:pt x="5483" y="121"/>
                      <a:pt x="5101" y="29"/>
                    </a:cubicBezTo>
                    <a:cubicBezTo>
                      <a:pt x="5073" y="418"/>
                      <a:pt x="4719" y="708"/>
                      <a:pt x="4366" y="708"/>
                    </a:cubicBezTo>
                    <a:cubicBezTo>
                      <a:pt x="4012" y="708"/>
                      <a:pt x="3623" y="651"/>
                      <a:pt x="3481" y="326"/>
                    </a:cubicBezTo>
                    <a:cubicBezTo>
                      <a:pt x="3446" y="241"/>
                      <a:pt x="3418" y="121"/>
                      <a:pt x="3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3514658" y="3905638"/>
                <a:ext cx="168471" cy="85123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399" extrusionOk="0">
                    <a:moveTo>
                      <a:pt x="2468" y="0"/>
                    </a:moveTo>
                    <a:cubicBezTo>
                      <a:pt x="2068" y="0"/>
                      <a:pt x="1674" y="36"/>
                      <a:pt x="1295" y="163"/>
                    </a:cubicBezTo>
                    <a:cubicBezTo>
                      <a:pt x="652" y="396"/>
                      <a:pt x="29" y="955"/>
                      <a:pt x="29" y="1662"/>
                    </a:cubicBezTo>
                    <a:cubicBezTo>
                      <a:pt x="1" y="2313"/>
                      <a:pt x="737" y="2398"/>
                      <a:pt x="1211" y="2398"/>
                    </a:cubicBezTo>
                    <a:cubicBezTo>
                      <a:pt x="1593" y="2370"/>
                      <a:pt x="2003" y="2285"/>
                      <a:pt x="2385" y="2193"/>
                    </a:cubicBezTo>
                    <a:cubicBezTo>
                      <a:pt x="3064" y="2016"/>
                      <a:pt x="3771" y="1839"/>
                      <a:pt x="4479" y="1634"/>
                    </a:cubicBezTo>
                    <a:cubicBezTo>
                      <a:pt x="4571" y="1634"/>
                      <a:pt x="4656" y="1606"/>
                      <a:pt x="4748" y="1577"/>
                    </a:cubicBezTo>
                    <a:cubicBezTo>
                      <a:pt x="4479" y="1365"/>
                      <a:pt x="4245" y="1132"/>
                      <a:pt x="4012" y="927"/>
                    </a:cubicBezTo>
                    <a:cubicBezTo>
                      <a:pt x="3835" y="750"/>
                      <a:pt x="3623" y="601"/>
                      <a:pt x="3446" y="424"/>
                    </a:cubicBezTo>
                    <a:cubicBezTo>
                      <a:pt x="3305" y="247"/>
                      <a:pt x="3156" y="99"/>
                      <a:pt x="2951" y="14"/>
                    </a:cubicBezTo>
                    <a:cubicBezTo>
                      <a:pt x="2789" y="6"/>
                      <a:pt x="2628" y="0"/>
                      <a:pt x="2468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3625609" y="3907128"/>
                <a:ext cx="169464" cy="7887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223" extrusionOk="0">
                    <a:moveTo>
                      <a:pt x="1" y="0"/>
                    </a:moveTo>
                    <a:cubicBezTo>
                      <a:pt x="114" y="85"/>
                      <a:pt x="206" y="177"/>
                      <a:pt x="291" y="262"/>
                    </a:cubicBezTo>
                    <a:cubicBezTo>
                      <a:pt x="468" y="439"/>
                      <a:pt x="644" y="616"/>
                      <a:pt x="850" y="793"/>
                    </a:cubicBezTo>
                    <a:cubicBezTo>
                      <a:pt x="1147" y="1061"/>
                      <a:pt x="1444" y="1323"/>
                      <a:pt x="1734" y="1592"/>
                    </a:cubicBezTo>
                    <a:cubicBezTo>
                      <a:pt x="2088" y="1535"/>
                      <a:pt x="2441" y="1443"/>
                      <a:pt x="2767" y="1387"/>
                    </a:cubicBezTo>
                    <a:cubicBezTo>
                      <a:pt x="2964" y="1348"/>
                      <a:pt x="3161" y="1323"/>
                      <a:pt x="3338" y="1323"/>
                    </a:cubicBezTo>
                    <a:cubicBezTo>
                      <a:pt x="3453" y="1323"/>
                      <a:pt x="3559" y="1333"/>
                      <a:pt x="3651" y="1359"/>
                    </a:cubicBezTo>
                    <a:cubicBezTo>
                      <a:pt x="3828" y="1415"/>
                      <a:pt x="3976" y="1500"/>
                      <a:pt x="4068" y="1649"/>
                    </a:cubicBezTo>
                    <a:cubicBezTo>
                      <a:pt x="4125" y="1712"/>
                      <a:pt x="4182" y="1769"/>
                      <a:pt x="4182" y="1825"/>
                    </a:cubicBezTo>
                    <a:cubicBezTo>
                      <a:pt x="4210" y="1946"/>
                      <a:pt x="4153" y="2066"/>
                      <a:pt x="4125" y="2151"/>
                    </a:cubicBezTo>
                    <a:cubicBezTo>
                      <a:pt x="4125" y="2179"/>
                      <a:pt x="4125" y="2179"/>
                      <a:pt x="4153" y="2179"/>
                    </a:cubicBezTo>
                    <a:cubicBezTo>
                      <a:pt x="4153" y="2199"/>
                      <a:pt x="4167" y="2222"/>
                      <a:pt x="4185" y="2222"/>
                    </a:cubicBezTo>
                    <a:cubicBezTo>
                      <a:pt x="4193" y="2222"/>
                      <a:pt x="4201" y="2218"/>
                      <a:pt x="4210" y="2207"/>
                    </a:cubicBezTo>
                    <a:cubicBezTo>
                      <a:pt x="4468" y="2207"/>
                      <a:pt x="4572" y="1876"/>
                      <a:pt x="4571" y="1636"/>
                    </a:cubicBezTo>
                    <a:lnTo>
                      <a:pt x="4571" y="1636"/>
                    </a:lnTo>
                    <a:cubicBezTo>
                      <a:pt x="4583" y="1728"/>
                      <a:pt x="4607" y="1830"/>
                      <a:pt x="4627" y="1917"/>
                    </a:cubicBezTo>
                    <a:cubicBezTo>
                      <a:pt x="4627" y="1974"/>
                      <a:pt x="4564" y="2151"/>
                      <a:pt x="4627" y="2179"/>
                    </a:cubicBezTo>
                    <a:cubicBezTo>
                      <a:pt x="4636" y="2187"/>
                      <a:pt x="4644" y="2191"/>
                      <a:pt x="4651" y="2191"/>
                    </a:cubicBezTo>
                    <a:cubicBezTo>
                      <a:pt x="4670" y="2191"/>
                      <a:pt x="4684" y="2171"/>
                      <a:pt x="4684" y="2151"/>
                    </a:cubicBezTo>
                    <a:cubicBezTo>
                      <a:pt x="4776" y="2031"/>
                      <a:pt x="4776" y="1854"/>
                      <a:pt x="4776" y="1741"/>
                    </a:cubicBezTo>
                    <a:cubicBezTo>
                      <a:pt x="4776" y="1323"/>
                      <a:pt x="4656" y="941"/>
                      <a:pt x="4422" y="651"/>
                    </a:cubicBezTo>
                    <a:cubicBezTo>
                      <a:pt x="4182" y="382"/>
                      <a:pt x="3856" y="177"/>
                      <a:pt x="3502" y="149"/>
                    </a:cubicBezTo>
                    <a:cubicBezTo>
                      <a:pt x="3309" y="126"/>
                      <a:pt x="3112" y="119"/>
                      <a:pt x="2913" y="119"/>
                    </a:cubicBezTo>
                    <a:cubicBezTo>
                      <a:pt x="2676" y="119"/>
                      <a:pt x="2436" y="128"/>
                      <a:pt x="2194" y="128"/>
                    </a:cubicBezTo>
                    <a:cubicBezTo>
                      <a:pt x="2081" y="128"/>
                      <a:pt x="1968" y="126"/>
                      <a:pt x="1854" y="121"/>
                    </a:cubicBezTo>
                    <a:cubicBezTo>
                      <a:pt x="1239" y="57"/>
                      <a:pt x="616" y="29"/>
                      <a:pt x="1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3781231" y="3945767"/>
                <a:ext cx="7593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60" extrusionOk="0">
                    <a:moveTo>
                      <a:pt x="1" y="1"/>
                    </a:moveTo>
                    <a:cubicBezTo>
                      <a:pt x="1" y="29"/>
                      <a:pt x="36" y="57"/>
                      <a:pt x="36" y="93"/>
                    </a:cubicBezTo>
                    <a:cubicBezTo>
                      <a:pt x="64" y="121"/>
                      <a:pt x="93" y="149"/>
                      <a:pt x="93" y="206"/>
                    </a:cubicBezTo>
                    <a:lnTo>
                      <a:pt x="93" y="270"/>
                    </a:lnTo>
                    <a:cubicBezTo>
                      <a:pt x="121" y="354"/>
                      <a:pt x="149" y="446"/>
                      <a:pt x="149" y="560"/>
                    </a:cubicBezTo>
                    <a:lnTo>
                      <a:pt x="213" y="560"/>
                    </a:lnTo>
                    <a:cubicBezTo>
                      <a:pt x="213" y="446"/>
                      <a:pt x="178" y="354"/>
                      <a:pt x="149" y="234"/>
                    </a:cubicBezTo>
                    <a:lnTo>
                      <a:pt x="149" y="178"/>
                    </a:lnTo>
                    <a:cubicBezTo>
                      <a:pt x="121" y="121"/>
                      <a:pt x="121" y="93"/>
                      <a:pt x="93" y="57"/>
                    </a:cubicBezTo>
                    <a:cubicBezTo>
                      <a:pt x="64" y="29"/>
                      <a:pt x="64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3774951" y="3946796"/>
                <a:ext cx="8587" cy="3991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25" extrusionOk="0">
                    <a:moveTo>
                      <a:pt x="65" y="0"/>
                    </a:moveTo>
                    <a:lnTo>
                      <a:pt x="1" y="28"/>
                    </a:lnTo>
                    <a:cubicBezTo>
                      <a:pt x="1" y="64"/>
                      <a:pt x="36" y="92"/>
                      <a:pt x="36" y="120"/>
                    </a:cubicBezTo>
                    <a:cubicBezTo>
                      <a:pt x="65" y="149"/>
                      <a:pt x="65" y="177"/>
                      <a:pt x="93" y="241"/>
                    </a:cubicBezTo>
                    <a:cubicBezTo>
                      <a:pt x="178" y="531"/>
                      <a:pt x="149" y="828"/>
                      <a:pt x="1" y="1089"/>
                    </a:cubicBezTo>
                    <a:lnTo>
                      <a:pt x="36" y="1125"/>
                    </a:lnTo>
                    <a:cubicBezTo>
                      <a:pt x="213" y="856"/>
                      <a:pt x="241" y="531"/>
                      <a:pt x="149" y="241"/>
                    </a:cubicBezTo>
                    <a:cubicBezTo>
                      <a:pt x="121" y="177"/>
                      <a:pt x="121" y="120"/>
                      <a:pt x="93" y="92"/>
                    </a:cubicBezTo>
                    <a:cubicBezTo>
                      <a:pt x="93" y="64"/>
                      <a:pt x="65" y="28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3528212" y="3890948"/>
                <a:ext cx="252068" cy="102509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2889" extrusionOk="0">
                    <a:moveTo>
                      <a:pt x="1566" y="0"/>
                    </a:moveTo>
                    <a:cubicBezTo>
                      <a:pt x="1198" y="0"/>
                      <a:pt x="836" y="69"/>
                      <a:pt x="503" y="251"/>
                    </a:cubicBezTo>
                    <a:cubicBezTo>
                      <a:pt x="326" y="336"/>
                      <a:pt x="206" y="456"/>
                      <a:pt x="121" y="605"/>
                    </a:cubicBezTo>
                    <a:cubicBezTo>
                      <a:pt x="57" y="690"/>
                      <a:pt x="29" y="782"/>
                      <a:pt x="1" y="867"/>
                    </a:cubicBezTo>
                    <a:lnTo>
                      <a:pt x="1" y="1072"/>
                    </a:lnTo>
                    <a:lnTo>
                      <a:pt x="1" y="1192"/>
                    </a:lnTo>
                    <a:cubicBezTo>
                      <a:pt x="121" y="1107"/>
                      <a:pt x="178" y="1015"/>
                      <a:pt x="298" y="959"/>
                    </a:cubicBezTo>
                    <a:cubicBezTo>
                      <a:pt x="475" y="867"/>
                      <a:pt x="623" y="782"/>
                      <a:pt x="800" y="690"/>
                    </a:cubicBezTo>
                    <a:lnTo>
                      <a:pt x="885" y="690"/>
                    </a:lnTo>
                    <a:cubicBezTo>
                      <a:pt x="1713" y="1072"/>
                      <a:pt x="2569" y="1461"/>
                      <a:pt x="3305" y="1991"/>
                    </a:cubicBezTo>
                    <a:cubicBezTo>
                      <a:pt x="3453" y="2076"/>
                      <a:pt x="3566" y="2168"/>
                      <a:pt x="3715" y="2253"/>
                    </a:cubicBezTo>
                    <a:cubicBezTo>
                      <a:pt x="3771" y="2281"/>
                      <a:pt x="3835" y="2345"/>
                      <a:pt x="3892" y="2373"/>
                    </a:cubicBezTo>
                    <a:cubicBezTo>
                      <a:pt x="4069" y="2487"/>
                      <a:pt x="4274" y="2550"/>
                      <a:pt x="4479" y="2663"/>
                    </a:cubicBezTo>
                    <a:cubicBezTo>
                      <a:pt x="4811" y="2822"/>
                      <a:pt x="5160" y="2888"/>
                      <a:pt x="5511" y="2888"/>
                    </a:cubicBezTo>
                    <a:cubicBezTo>
                      <a:pt x="5817" y="2888"/>
                      <a:pt x="6124" y="2838"/>
                      <a:pt x="6424" y="2755"/>
                    </a:cubicBezTo>
                    <a:cubicBezTo>
                      <a:pt x="7103" y="2579"/>
                      <a:pt x="6955" y="1843"/>
                      <a:pt x="6545" y="1425"/>
                    </a:cubicBezTo>
                    <a:cubicBezTo>
                      <a:pt x="6311" y="1135"/>
                      <a:pt x="5929" y="987"/>
                      <a:pt x="5575" y="838"/>
                    </a:cubicBezTo>
                    <a:cubicBezTo>
                      <a:pt x="4719" y="541"/>
                      <a:pt x="3835" y="456"/>
                      <a:pt x="2979" y="251"/>
                    </a:cubicBezTo>
                    <a:cubicBezTo>
                      <a:pt x="2528" y="115"/>
                      <a:pt x="2042" y="0"/>
                      <a:pt x="1566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3551311" y="3911386"/>
                <a:ext cx="8338" cy="730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06" extrusionOk="0">
                    <a:moveTo>
                      <a:pt x="1" y="1"/>
                    </a:moveTo>
                    <a:lnTo>
                      <a:pt x="1" y="57"/>
                    </a:lnTo>
                    <a:cubicBezTo>
                      <a:pt x="29" y="85"/>
                      <a:pt x="57" y="85"/>
                      <a:pt x="86" y="114"/>
                    </a:cubicBezTo>
                    <a:cubicBezTo>
                      <a:pt x="149" y="142"/>
                      <a:pt x="178" y="177"/>
                      <a:pt x="234" y="206"/>
                    </a:cubicBezTo>
                    <a:lnTo>
                      <a:pt x="234" y="142"/>
                    </a:lnTo>
                    <a:cubicBezTo>
                      <a:pt x="206" y="114"/>
                      <a:pt x="178" y="114"/>
                      <a:pt x="114" y="85"/>
                    </a:cubicBezTo>
                    <a:cubicBezTo>
                      <a:pt x="86" y="57"/>
                      <a:pt x="57" y="2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3522961" y="3966595"/>
                <a:ext cx="7309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99" extrusionOk="0">
                    <a:moveTo>
                      <a:pt x="0" y="1"/>
                    </a:moveTo>
                    <a:cubicBezTo>
                      <a:pt x="0" y="121"/>
                      <a:pt x="92" y="241"/>
                      <a:pt x="205" y="298"/>
                    </a:cubicBezTo>
                    <a:lnTo>
                      <a:pt x="205" y="241"/>
                    </a:lnTo>
                    <a:cubicBezTo>
                      <a:pt x="121" y="213"/>
                      <a:pt x="64" y="12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3753130" y="3974152"/>
                <a:ext cx="13590" cy="9296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2" extrusionOk="0">
                    <a:moveTo>
                      <a:pt x="354" y="0"/>
                    </a:moveTo>
                    <a:cubicBezTo>
                      <a:pt x="262" y="85"/>
                      <a:pt x="149" y="177"/>
                      <a:pt x="0" y="205"/>
                    </a:cubicBezTo>
                    <a:lnTo>
                      <a:pt x="0" y="262"/>
                    </a:lnTo>
                    <a:cubicBezTo>
                      <a:pt x="149" y="234"/>
                      <a:pt x="298" y="142"/>
                      <a:pt x="382" y="28"/>
                    </a:cubicBez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3740569" y="3983413"/>
                <a:ext cx="8338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93" extrusionOk="0">
                    <a:moveTo>
                      <a:pt x="206" y="1"/>
                    </a:moveTo>
                    <a:lnTo>
                      <a:pt x="1" y="29"/>
                    </a:lnTo>
                    <a:lnTo>
                      <a:pt x="1" y="93"/>
                    </a:lnTo>
                    <a:lnTo>
                      <a:pt x="234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3445647" y="4709330"/>
                <a:ext cx="162191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593" extrusionOk="0">
                    <a:moveTo>
                      <a:pt x="2682" y="1"/>
                    </a:moveTo>
                    <a:cubicBezTo>
                      <a:pt x="2384" y="206"/>
                      <a:pt x="2066" y="383"/>
                      <a:pt x="1712" y="532"/>
                    </a:cubicBezTo>
                    <a:cubicBezTo>
                      <a:pt x="1444" y="616"/>
                      <a:pt x="1238" y="737"/>
                      <a:pt x="970" y="885"/>
                    </a:cubicBezTo>
                    <a:cubicBezTo>
                      <a:pt x="736" y="998"/>
                      <a:pt x="0" y="1267"/>
                      <a:pt x="616" y="1501"/>
                    </a:cubicBezTo>
                    <a:cubicBezTo>
                      <a:pt x="856" y="1593"/>
                      <a:pt x="1118" y="1593"/>
                      <a:pt x="1359" y="1593"/>
                    </a:cubicBezTo>
                    <a:cubicBezTo>
                      <a:pt x="2094" y="1564"/>
                      <a:pt x="2858" y="1444"/>
                      <a:pt x="3622" y="1388"/>
                    </a:cubicBezTo>
                    <a:lnTo>
                      <a:pt x="3976" y="1388"/>
                    </a:lnTo>
                    <a:cubicBezTo>
                      <a:pt x="4040" y="1352"/>
                      <a:pt x="4125" y="1352"/>
                      <a:pt x="4217" y="1352"/>
                    </a:cubicBezTo>
                    <a:lnTo>
                      <a:pt x="4245" y="1352"/>
                    </a:lnTo>
                    <a:cubicBezTo>
                      <a:pt x="4570" y="1267"/>
                      <a:pt x="4245" y="114"/>
                      <a:pt x="4012" y="114"/>
                    </a:cubicBezTo>
                    <a:cubicBezTo>
                      <a:pt x="3901" y="123"/>
                      <a:pt x="3792" y="127"/>
                      <a:pt x="3682" y="127"/>
                    </a:cubicBezTo>
                    <a:cubicBezTo>
                      <a:pt x="3349" y="127"/>
                      <a:pt x="3017" y="86"/>
                      <a:pt x="2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3695650" y="3828572"/>
                <a:ext cx="17848" cy="8161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00" extrusionOk="0">
                    <a:moveTo>
                      <a:pt x="0" y="0"/>
                    </a:moveTo>
                    <a:cubicBezTo>
                      <a:pt x="234" y="651"/>
                      <a:pt x="382" y="1415"/>
                      <a:pt x="439" y="2299"/>
                    </a:cubicBezTo>
                    <a:lnTo>
                      <a:pt x="503" y="2299"/>
                    </a:lnTo>
                    <a:cubicBezTo>
                      <a:pt x="439" y="1415"/>
                      <a:pt x="290" y="651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3544037" y="3828572"/>
                <a:ext cx="13590" cy="650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33" extrusionOk="0">
                    <a:moveTo>
                      <a:pt x="1" y="0"/>
                    </a:moveTo>
                    <a:lnTo>
                      <a:pt x="319" y="1832"/>
                    </a:lnTo>
                    <a:lnTo>
                      <a:pt x="383" y="183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3586721" y="3674937"/>
                <a:ext cx="13838" cy="12596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55" extrusionOk="0">
                    <a:moveTo>
                      <a:pt x="0" y="0"/>
                    </a:moveTo>
                    <a:lnTo>
                      <a:pt x="0" y="57"/>
                    </a:lnTo>
                    <a:cubicBezTo>
                      <a:pt x="92" y="57"/>
                      <a:pt x="177" y="85"/>
                      <a:pt x="241" y="149"/>
                    </a:cubicBezTo>
                    <a:cubicBezTo>
                      <a:pt x="297" y="177"/>
                      <a:pt x="326" y="262"/>
                      <a:pt x="326" y="354"/>
                    </a:cubicBezTo>
                    <a:lnTo>
                      <a:pt x="389" y="354"/>
                    </a:lnTo>
                    <a:cubicBezTo>
                      <a:pt x="389" y="262"/>
                      <a:pt x="354" y="149"/>
                      <a:pt x="269" y="85"/>
                    </a:cubicBezTo>
                    <a:cubicBezTo>
                      <a:pt x="212" y="29"/>
                      <a:pt x="92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3925144" y="4127255"/>
                <a:ext cx="51911" cy="52621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83" extrusionOk="0">
                    <a:moveTo>
                      <a:pt x="709" y="1"/>
                    </a:moveTo>
                    <a:cubicBezTo>
                      <a:pt x="298" y="1"/>
                      <a:pt x="1" y="584"/>
                      <a:pt x="487" y="1168"/>
                    </a:cubicBezTo>
                    <a:cubicBezTo>
                      <a:pt x="630" y="1335"/>
                      <a:pt x="835" y="1483"/>
                      <a:pt x="1047" y="1483"/>
                    </a:cubicBezTo>
                    <a:cubicBezTo>
                      <a:pt x="1096" y="1483"/>
                      <a:pt x="1145" y="1475"/>
                      <a:pt x="1194" y="1458"/>
                    </a:cubicBezTo>
                    <a:cubicBezTo>
                      <a:pt x="1343" y="1401"/>
                      <a:pt x="1427" y="1224"/>
                      <a:pt x="1463" y="1048"/>
                    </a:cubicBezTo>
                    <a:cubicBezTo>
                      <a:pt x="1463" y="871"/>
                      <a:pt x="1399" y="694"/>
                      <a:pt x="1343" y="545"/>
                    </a:cubicBezTo>
                    <a:cubicBezTo>
                      <a:pt x="1162" y="156"/>
                      <a:pt x="920" y="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3549040" y="4340074"/>
                <a:ext cx="51982" cy="5091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35" extrusionOk="0">
                    <a:moveTo>
                      <a:pt x="850" y="0"/>
                    </a:moveTo>
                    <a:cubicBezTo>
                      <a:pt x="431" y="0"/>
                      <a:pt x="146" y="485"/>
                      <a:pt x="36" y="829"/>
                    </a:cubicBezTo>
                    <a:cubicBezTo>
                      <a:pt x="36" y="858"/>
                      <a:pt x="1" y="886"/>
                      <a:pt x="1" y="886"/>
                    </a:cubicBezTo>
                    <a:lnTo>
                      <a:pt x="1" y="942"/>
                    </a:lnTo>
                    <a:cubicBezTo>
                      <a:pt x="1" y="1006"/>
                      <a:pt x="36" y="1034"/>
                      <a:pt x="65" y="1091"/>
                    </a:cubicBezTo>
                    <a:cubicBezTo>
                      <a:pt x="150" y="1268"/>
                      <a:pt x="298" y="1388"/>
                      <a:pt x="503" y="1416"/>
                    </a:cubicBezTo>
                    <a:cubicBezTo>
                      <a:pt x="550" y="1429"/>
                      <a:pt x="595" y="1435"/>
                      <a:pt x="639" y="1435"/>
                    </a:cubicBezTo>
                    <a:cubicBezTo>
                      <a:pt x="1127" y="1435"/>
                      <a:pt x="1465" y="727"/>
                      <a:pt x="1303" y="299"/>
                    </a:cubicBezTo>
                    <a:cubicBezTo>
                      <a:pt x="1239" y="150"/>
                      <a:pt x="1062" y="30"/>
                      <a:pt x="885" y="2"/>
                    </a:cubicBezTo>
                    <a:cubicBezTo>
                      <a:pt x="873" y="1"/>
                      <a:pt x="862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3973754" y="4462343"/>
                <a:ext cx="36689" cy="231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652" extrusionOk="0">
                    <a:moveTo>
                      <a:pt x="234" y="1"/>
                    </a:moveTo>
                    <a:cubicBezTo>
                      <a:pt x="149" y="93"/>
                      <a:pt x="93" y="178"/>
                      <a:pt x="57" y="270"/>
                    </a:cubicBezTo>
                    <a:cubicBezTo>
                      <a:pt x="1" y="390"/>
                      <a:pt x="29" y="446"/>
                      <a:pt x="93" y="475"/>
                    </a:cubicBezTo>
                    <a:cubicBezTo>
                      <a:pt x="121" y="489"/>
                      <a:pt x="149" y="496"/>
                      <a:pt x="179" y="496"/>
                    </a:cubicBezTo>
                    <a:cubicBezTo>
                      <a:pt x="208" y="496"/>
                      <a:pt x="238" y="489"/>
                      <a:pt x="270" y="475"/>
                    </a:cubicBezTo>
                    <a:cubicBezTo>
                      <a:pt x="298" y="446"/>
                      <a:pt x="355" y="418"/>
                      <a:pt x="383" y="390"/>
                    </a:cubicBezTo>
                    <a:cubicBezTo>
                      <a:pt x="446" y="326"/>
                      <a:pt x="503" y="270"/>
                      <a:pt x="560" y="241"/>
                    </a:cubicBezTo>
                    <a:lnTo>
                      <a:pt x="560" y="241"/>
                    </a:lnTo>
                    <a:cubicBezTo>
                      <a:pt x="560" y="270"/>
                      <a:pt x="560" y="298"/>
                      <a:pt x="531" y="326"/>
                    </a:cubicBezTo>
                    <a:cubicBezTo>
                      <a:pt x="503" y="390"/>
                      <a:pt x="475" y="446"/>
                      <a:pt x="475" y="503"/>
                    </a:cubicBezTo>
                    <a:cubicBezTo>
                      <a:pt x="475" y="567"/>
                      <a:pt x="475" y="595"/>
                      <a:pt x="503" y="623"/>
                    </a:cubicBezTo>
                    <a:cubicBezTo>
                      <a:pt x="531" y="652"/>
                      <a:pt x="560" y="652"/>
                      <a:pt x="588" y="652"/>
                    </a:cubicBezTo>
                    <a:lnTo>
                      <a:pt x="652" y="652"/>
                    </a:lnTo>
                    <a:cubicBezTo>
                      <a:pt x="680" y="623"/>
                      <a:pt x="708" y="595"/>
                      <a:pt x="737" y="567"/>
                    </a:cubicBezTo>
                    <a:cubicBezTo>
                      <a:pt x="829" y="475"/>
                      <a:pt x="885" y="390"/>
                      <a:pt x="1005" y="355"/>
                    </a:cubicBezTo>
                    <a:cubicBezTo>
                      <a:pt x="1034" y="355"/>
                      <a:pt x="1034" y="326"/>
                      <a:pt x="1034" y="298"/>
                    </a:cubicBezTo>
                    <a:cubicBezTo>
                      <a:pt x="1034" y="270"/>
                      <a:pt x="1005" y="241"/>
                      <a:pt x="977" y="241"/>
                    </a:cubicBezTo>
                    <a:cubicBezTo>
                      <a:pt x="829" y="298"/>
                      <a:pt x="737" y="390"/>
                      <a:pt x="652" y="503"/>
                    </a:cubicBezTo>
                    <a:cubicBezTo>
                      <a:pt x="623" y="503"/>
                      <a:pt x="623" y="531"/>
                      <a:pt x="588" y="531"/>
                    </a:cubicBezTo>
                    <a:lnTo>
                      <a:pt x="588" y="503"/>
                    </a:lnTo>
                    <a:cubicBezTo>
                      <a:pt x="588" y="475"/>
                      <a:pt x="623" y="446"/>
                      <a:pt x="652" y="390"/>
                    </a:cubicBezTo>
                    <a:cubicBezTo>
                      <a:pt x="652" y="355"/>
                      <a:pt x="680" y="326"/>
                      <a:pt x="708" y="270"/>
                    </a:cubicBezTo>
                    <a:cubicBezTo>
                      <a:pt x="708" y="213"/>
                      <a:pt x="680" y="178"/>
                      <a:pt x="652" y="149"/>
                    </a:cubicBezTo>
                    <a:cubicBezTo>
                      <a:pt x="652" y="149"/>
                      <a:pt x="639" y="137"/>
                      <a:pt x="620" y="137"/>
                    </a:cubicBezTo>
                    <a:cubicBezTo>
                      <a:pt x="611" y="137"/>
                      <a:pt x="600" y="140"/>
                      <a:pt x="588" y="149"/>
                    </a:cubicBezTo>
                    <a:cubicBezTo>
                      <a:pt x="475" y="149"/>
                      <a:pt x="383" y="213"/>
                      <a:pt x="298" y="298"/>
                    </a:cubicBezTo>
                    <a:cubicBezTo>
                      <a:pt x="270" y="326"/>
                      <a:pt x="234" y="355"/>
                      <a:pt x="206" y="355"/>
                    </a:cubicBezTo>
                    <a:cubicBezTo>
                      <a:pt x="178" y="390"/>
                      <a:pt x="149" y="390"/>
                      <a:pt x="149" y="390"/>
                    </a:cubicBezTo>
                    <a:lnTo>
                      <a:pt x="149" y="326"/>
                    </a:lnTo>
                    <a:cubicBezTo>
                      <a:pt x="178" y="241"/>
                      <a:pt x="234" y="149"/>
                      <a:pt x="298" y="93"/>
                    </a:cubicBezTo>
                    <a:cubicBezTo>
                      <a:pt x="326" y="93"/>
                      <a:pt x="326" y="36"/>
                      <a:pt x="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3485315" y="4717455"/>
                <a:ext cx="35660" cy="2529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13" extrusionOk="0">
                    <a:moveTo>
                      <a:pt x="787" y="1"/>
                    </a:moveTo>
                    <a:cubicBezTo>
                      <a:pt x="768" y="1"/>
                      <a:pt x="750" y="5"/>
                      <a:pt x="736" y="5"/>
                    </a:cubicBezTo>
                    <a:cubicBezTo>
                      <a:pt x="651" y="62"/>
                      <a:pt x="651" y="211"/>
                      <a:pt x="679" y="274"/>
                    </a:cubicBezTo>
                    <a:lnTo>
                      <a:pt x="679" y="303"/>
                    </a:lnTo>
                    <a:cubicBezTo>
                      <a:pt x="708" y="303"/>
                      <a:pt x="708" y="331"/>
                      <a:pt x="708" y="359"/>
                    </a:cubicBezTo>
                    <a:lnTo>
                      <a:pt x="708" y="387"/>
                    </a:lnTo>
                    <a:cubicBezTo>
                      <a:pt x="708" y="387"/>
                      <a:pt x="679" y="387"/>
                      <a:pt x="623" y="359"/>
                    </a:cubicBezTo>
                    <a:cubicBezTo>
                      <a:pt x="594" y="331"/>
                      <a:pt x="594" y="331"/>
                      <a:pt x="559" y="303"/>
                    </a:cubicBezTo>
                    <a:lnTo>
                      <a:pt x="531" y="274"/>
                    </a:lnTo>
                    <a:cubicBezTo>
                      <a:pt x="531" y="239"/>
                      <a:pt x="502" y="211"/>
                      <a:pt x="474" y="211"/>
                    </a:cubicBezTo>
                    <a:cubicBezTo>
                      <a:pt x="441" y="177"/>
                      <a:pt x="405" y="164"/>
                      <a:pt x="376" y="164"/>
                    </a:cubicBezTo>
                    <a:cubicBezTo>
                      <a:pt x="355" y="164"/>
                      <a:pt x="337" y="171"/>
                      <a:pt x="326" y="182"/>
                    </a:cubicBezTo>
                    <a:cubicBezTo>
                      <a:pt x="241" y="211"/>
                      <a:pt x="205" y="303"/>
                      <a:pt x="241" y="359"/>
                    </a:cubicBezTo>
                    <a:cubicBezTo>
                      <a:pt x="241" y="387"/>
                      <a:pt x="241" y="416"/>
                      <a:pt x="269" y="451"/>
                    </a:cubicBezTo>
                    <a:lnTo>
                      <a:pt x="269" y="508"/>
                    </a:lnTo>
                    <a:cubicBezTo>
                      <a:pt x="297" y="536"/>
                      <a:pt x="297" y="564"/>
                      <a:pt x="269" y="593"/>
                    </a:cubicBezTo>
                    <a:cubicBezTo>
                      <a:pt x="269" y="593"/>
                      <a:pt x="241" y="593"/>
                      <a:pt x="205" y="564"/>
                    </a:cubicBezTo>
                    <a:cubicBezTo>
                      <a:pt x="205" y="564"/>
                      <a:pt x="149" y="508"/>
                      <a:pt x="149" y="451"/>
                    </a:cubicBezTo>
                    <a:cubicBezTo>
                      <a:pt x="120" y="451"/>
                      <a:pt x="120" y="416"/>
                      <a:pt x="120" y="416"/>
                    </a:cubicBezTo>
                    <a:cubicBezTo>
                      <a:pt x="106" y="402"/>
                      <a:pt x="92" y="395"/>
                      <a:pt x="77" y="395"/>
                    </a:cubicBezTo>
                    <a:cubicBezTo>
                      <a:pt x="62" y="395"/>
                      <a:pt x="46" y="402"/>
                      <a:pt x="28" y="416"/>
                    </a:cubicBezTo>
                    <a:cubicBezTo>
                      <a:pt x="0" y="416"/>
                      <a:pt x="0" y="451"/>
                      <a:pt x="0" y="479"/>
                    </a:cubicBezTo>
                    <a:cubicBezTo>
                      <a:pt x="28" y="508"/>
                      <a:pt x="28" y="508"/>
                      <a:pt x="28" y="536"/>
                    </a:cubicBezTo>
                    <a:cubicBezTo>
                      <a:pt x="92" y="593"/>
                      <a:pt x="120" y="656"/>
                      <a:pt x="149" y="685"/>
                    </a:cubicBezTo>
                    <a:cubicBezTo>
                      <a:pt x="177" y="685"/>
                      <a:pt x="205" y="713"/>
                      <a:pt x="269" y="713"/>
                    </a:cubicBezTo>
                    <a:cubicBezTo>
                      <a:pt x="297" y="713"/>
                      <a:pt x="326" y="685"/>
                      <a:pt x="354" y="685"/>
                    </a:cubicBezTo>
                    <a:cubicBezTo>
                      <a:pt x="417" y="628"/>
                      <a:pt x="417" y="536"/>
                      <a:pt x="382" y="479"/>
                    </a:cubicBezTo>
                    <a:lnTo>
                      <a:pt x="382" y="416"/>
                    </a:lnTo>
                    <a:cubicBezTo>
                      <a:pt x="354" y="387"/>
                      <a:pt x="354" y="359"/>
                      <a:pt x="354" y="331"/>
                    </a:cubicBezTo>
                    <a:lnTo>
                      <a:pt x="354" y="274"/>
                    </a:lnTo>
                    <a:cubicBezTo>
                      <a:pt x="382" y="274"/>
                      <a:pt x="382" y="274"/>
                      <a:pt x="417" y="303"/>
                    </a:cubicBezTo>
                    <a:lnTo>
                      <a:pt x="446" y="331"/>
                    </a:lnTo>
                    <a:lnTo>
                      <a:pt x="474" y="359"/>
                    </a:lnTo>
                    <a:cubicBezTo>
                      <a:pt x="502" y="387"/>
                      <a:pt x="531" y="416"/>
                      <a:pt x="559" y="451"/>
                    </a:cubicBezTo>
                    <a:cubicBezTo>
                      <a:pt x="606" y="493"/>
                      <a:pt x="664" y="519"/>
                      <a:pt x="716" y="519"/>
                    </a:cubicBezTo>
                    <a:cubicBezTo>
                      <a:pt x="736" y="519"/>
                      <a:pt x="754" y="515"/>
                      <a:pt x="771" y="508"/>
                    </a:cubicBezTo>
                    <a:cubicBezTo>
                      <a:pt x="828" y="479"/>
                      <a:pt x="828" y="416"/>
                      <a:pt x="828" y="331"/>
                    </a:cubicBezTo>
                    <a:cubicBezTo>
                      <a:pt x="828" y="303"/>
                      <a:pt x="828" y="274"/>
                      <a:pt x="800" y="239"/>
                    </a:cubicBezTo>
                    <a:lnTo>
                      <a:pt x="800" y="211"/>
                    </a:lnTo>
                    <a:cubicBezTo>
                      <a:pt x="771" y="182"/>
                      <a:pt x="800" y="154"/>
                      <a:pt x="800" y="126"/>
                    </a:cubicBezTo>
                    <a:lnTo>
                      <a:pt x="828" y="126"/>
                    </a:lnTo>
                    <a:cubicBezTo>
                      <a:pt x="828" y="154"/>
                      <a:pt x="856" y="182"/>
                      <a:pt x="856" y="239"/>
                    </a:cubicBezTo>
                    <a:cubicBezTo>
                      <a:pt x="876" y="264"/>
                      <a:pt x="897" y="286"/>
                      <a:pt x="919" y="286"/>
                    </a:cubicBezTo>
                    <a:cubicBezTo>
                      <a:pt x="928" y="286"/>
                      <a:pt x="938" y="282"/>
                      <a:pt x="948" y="274"/>
                    </a:cubicBezTo>
                    <a:cubicBezTo>
                      <a:pt x="976" y="274"/>
                      <a:pt x="1005" y="239"/>
                      <a:pt x="976" y="211"/>
                    </a:cubicBezTo>
                    <a:cubicBezTo>
                      <a:pt x="976" y="126"/>
                      <a:pt x="948" y="97"/>
                      <a:pt x="884" y="62"/>
                    </a:cubicBezTo>
                    <a:cubicBezTo>
                      <a:pt x="850" y="11"/>
                      <a:pt x="816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3898462" y="4420688"/>
                <a:ext cx="58511" cy="631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78" extrusionOk="0">
                    <a:moveTo>
                      <a:pt x="1649" y="0"/>
                    </a:moveTo>
                    <a:cubicBezTo>
                      <a:pt x="1415" y="0"/>
                      <a:pt x="1182" y="29"/>
                      <a:pt x="941" y="57"/>
                    </a:cubicBezTo>
                    <a:cubicBezTo>
                      <a:pt x="800" y="57"/>
                      <a:pt x="680" y="85"/>
                      <a:pt x="531" y="85"/>
                    </a:cubicBezTo>
                    <a:cubicBezTo>
                      <a:pt x="443" y="99"/>
                      <a:pt x="354" y="107"/>
                      <a:pt x="269" y="107"/>
                    </a:cubicBezTo>
                    <a:cubicBezTo>
                      <a:pt x="184" y="107"/>
                      <a:pt x="103" y="99"/>
                      <a:pt x="29" y="85"/>
                    </a:cubicBezTo>
                    <a:lnTo>
                      <a:pt x="1" y="149"/>
                    </a:lnTo>
                    <a:cubicBezTo>
                      <a:pt x="92" y="177"/>
                      <a:pt x="149" y="177"/>
                      <a:pt x="206" y="177"/>
                    </a:cubicBezTo>
                    <a:cubicBezTo>
                      <a:pt x="326" y="177"/>
                      <a:pt x="411" y="149"/>
                      <a:pt x="531" y="149"/>
                    </a:cubicBezTo>
                    <a:cubicBezTo>
                      <a:pt x="680" y="149"/>
                      <a:pt x="828" y="114"/>
                      <a:pt x="941" y="114"/>
                    </a:cubicBezTo>
                    <a:cubicBezTo>
                      <a:pt x="1182" y="85"/>
                      <a:pt x="1415" y="57"/>
                      <a:pt x="1649" y="57"/>
                    </a:cubicBezTo>
                    <a:lnTo>
                      <a:pt x="16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3535486" y="4662140"/>
                <a:ext cx="61811" cy="432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" extrusionOk="0">
                    <a:moveTo>
                      <a:pt x="1" y="1"/>
                    </a:moveTo>
                    <a:lnTo>
                      <a:pt x="1" y="65"/>
                    </a:lnTo>
                    <a:cubicBezTo>
                      <a:pt x="206" y="93"/>
                      <a:pt x="383" y="121"/>
                      <a:pt x="595" y="121"/>
                    </a:cubicBezTo>
                    <a:lnTo>
                      <a:pt x="708" y="121"/>
                    </a:lnTo>
                    <a:cubicBezTo>
                      <a:pt x="829" y="121"/>
                      <a:pt x="949" y="121"/>
                      <a:pt x="1062" y="93"/>
                    </a:cubicBezTo>
                    <a:cubicBezTo>
                      <a:pt x="1165" y="79"/>
                      <a:pt x="1276" y="72"/>
                      <a:pt x="1391" y="72"/>
                    </a:cubicBezTo>
                    <a:cubicBezTo>
                      <a:pt x="1506" y="72"/>
                      <a:pt x="1625" y="79"/>
                      <a:pt x="1741" y="93"/>
                    </a:cubicBezTo>
                    <a:lnTo>
                      <a:pt x="1741" y="29"/>
                    </a:lnTo>
                    <a:cubicBezTo>
                      <a:pt x="1639" y="15"/>
                      <a:pt x="1520" y="8"/>
                      <a:pt x="1398" y="8"/>
                    </a:cubicBezTo>
                    <a:cubicBezTo>
                      <a:pt x="1276" y="8"/>
                      <a:pt x="1151" y="15"/>
                      <a:pt x="1034" y="29"/>
                    </a:cubicBezTo>
                    <a:cubicBezTo>
                      <a:pt x="949" y="65"/>
                      <a:pt x="829" y="65"/>
                      <a:pt x="708" y="65"/>
                    </a:cubicBezTo>
                    <a:cubicBezTo>
                      <a:pt x="475" y="65"/>
                      <a:pt x="242" y="6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3521932" y="4093370"/>
                <a:ext cx="49250" cy="27144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765" extrusionOk="0">
                    <a:moveTo>
                      <a:pt x="1331" y="0"/>
                    </a:moveTo>
                    <a:cubicBezTo>
                      <a:pt x="1211" y="234"/>
                      <a:pt x="942" y="411"/>
                      <a:pt x="588" y="531"/>
                    </a:cubicBezTo>
                    <a:cubicBezTo>
                      <a:pt x="503" y="559"/>
                      <a:pt x="447" y="588"/>
                      <a:pt x="383" y="616"/>
                    </a:cubicBezTo>
                    <a:cubicBezTo>
                      <a:pt x="270" y="644"/>
                      <a:pt x="206" y="673"/>
                      <a:pt x="1" y="708"/>
                    </a:cubicBezTo>
                    <a:lnTo>
                      <a:pt x="1" y="764"/>
                    </a:lnTo>
                    <a:cubicBezTo>
                      <a:pt x="234" y="736"/>
                      <a:pt x="270" y="708"/>
                      <a:pt x="411" y="644"/>
                    </a:cubicBezTo>
                    <a:cubicBezTo>
                      <a:pt x="475" y="644"/>
                      <a:pt x="532" y="616"/>
                      <a:pt x="588" y="588"/>
                    </a:cubicBezTo>
                    <a:cubicBezTo>
                      <a:pt x="977" y="467"/>
                      <a:pt x="1239" y="291"/>
                      <a:pt x="1388" y="29"/>
                    </a:cubicBez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3527219" y="3916318"/>
                <a:ext cx="129795" cy="53579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1510" extrusionOk="0">
                    <a:moveTo>
                      <a:pt x="884" y="1"/>
                    </a:moveTo>
                    <a:cubicBezTo>
                      <a:pt x="852" y="1"/>
                      <a:pt x="820" y="11"/>
                      <a:pt x="793" y="38"/>
                    </a:cubicBezTo>
                    <a:cubicBezTo>
                      <a:pt x="651" y="95"/>
                      <a:pt x="531" y="152"/>
                      <a:pt x="411" y="244"/>
                    </a:cubicBezTo>
                    <a:cubicBezTo>
                      <a:pt x="262" y="300"/>
                      <a:pt x="149" y="392"/>
                      <a:pt x="1" y="449"/>
                    </a:cubicBezTo>
                    <a:lnTo>
                      <a:pt x="29" y="505"/>
                    </a:lnTo>
                    <a:cubicBezTo>
                      <a:pt x="177" y="449"/>
                      <a:pt x="298" y="357"/>
                      <a:pt x="439" y="300"/>
                    </a:cubicBezTo>
                    <a:cubicBezTo>
                      <a:pt x="559" y="215"/>
                      <a:pt x="680" y="152"/>
                      <a:pt x="793" y="67"/>
                    </a:cubicBezTo>
                    <a:cubicBezTo>
                      <a:pt x="812" y="58"/>
                      <a:pt x="830" y="55"/>
                      <a:pt x="847" y="55"/>
                    </a:cubicBezTo>
                    <a:cubicBezTo>
                      <a:pt x="890" y="55"/>
                      <a:pt x="930" y="75"/>
                      <a:pt x="970" y="95"/>
                    </a:cubicBezTo>
                    <a:cubicBezTo>
                      <a:pt x="1210" y="244"/>
                      <a:pt x="1500" y="392"/>
                      <a:pt x="1769" y="477"/>
                    </a:cubicBezTo>
                    <a:lnTo>
                      <a:pt x="1797" y="505"/>
                    </a:lnTo>
                    <a:cubicBezTo>
                      <a:pt x="2420" y="774"/>
                      <a:pt x="3035" y="1128"/>
                      <a:pt x="3623" y="1510"/>
                    </a:cubicBezTo>
                    <a:lnTo>
                      <a:pt x="3658" y="1453"/>
                    </a:lnTo>
                    <a:cubicBezTo>
                      <a:pt x="3064" y="1064"/>
                      <a:pt x="2448" y="710"/>
                      <a:pt x="1826" y="449"/>
                    </a:cubicBezTo>
                    <a:lnTo>
                      <a:pt x="1769" y="420"/>
                    </a:lnTo>
                    <a:cubicBezTo>
                      <a:pt x="1536" y="328"/>
                      <a:pt x="1239" y="180"/>
                      <a:pt x="1005" y="38"/>
                    </a:cubicBezTo>
                    <a:cubicBezTo>
                      <a:pt x="969" y="18"/>
                      <a:pt x="926" y="1"/>
                      <a:pt x="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0"/>
              <p:cNvSpPr/>
              <p:nvPr/>
            </p:nvSpPr>
            <p:spPr>
              <a:xfrm>
                <a:off x="3686105" y="3909115"/>
                <a:ext cx="87890" cy="61811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742" extrusionOk="0">
                    <a:moveTo>
                      <a:pt x="29" y="1"/>
                    </a:moveTo>
                    <a:lnTo>
                      <a:pt x="1" y="65"/>
                    </a:lnTo>
                    <a:cubicBezTo>
                      <a:pt x="559" y="241"/>
                      <a:pt x="1182" y="418"/>
                      <a:pt x="1713" y="772"/>
                    </a:cubicBezTo>
                    <a:cubicBezTo>
                      <a:pt x="1861" y="857"/>
                      <a:pt x="1946" y="949"/>
                      <a:pt x="2038" y="1034"/>
                    </a:cubicBezTo>
                    <a:cubicBezTo>
                      <a:pt x="2187" y="1182"/>
                      <a:pt x="2300" y="1416"/>
                      <a:pt x="2420" y="1741"/>
                    </a:cubicBezTo>
                    <a:lnTo>
                      <a:pt x="2477" y="1713"/>
                    </a:lnTo>
                    <a:cubicBezTo>
                      <a:pt x="2420" y="1479"/>
                      <a:pt x="2300" y="1211"/>
                      <a:pt x="2095" y="977"/>
                    </a:cubicBezTo>
                    <a:cubicBezTo>
                      <a:pt x="2010" y="885"/>
                      <a:pt x="1889" y="800"/>
                      <a:pt x="1741" y="708"/>
                    </a:cubicBezTo>
                    <a:cubicBezTo>
                      <a:pt x="1182" y="355"/>
                      <a:pt x="559" y="178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3627631" y="3700022"/>
                <a:ext cx="24128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263" extrusionOk="0">
                    <a:moveTo>
                      <a:pt x="679" y="1"/>
                    </a:moveTo>
                    <a:lnTo>
                      <a:pt x="0" y="121"/>
                    </a:lnTo>
                    <a:cubicBezTo>
                      <a:pt x="85" y="206"/>
                      <a:pt x="234" y="263"/>
                      <a:pt x="382" y="263"/>
                    </a:cubicBezTo>
                    <a:cubicBezTo>
                      <a:pt x="531" y="234"/>
                      <a:pt x="651" y="121"/>
                      <a:pt x="6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3664284" y="3657125"/>
                <a:ext cx="3051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86" h="560" extrusionOk="0">
                    <a:moveTo>
                      <a:pt x="28" y="0"/>
                    </a:moveTo>
                    <a:cubicBezTo>
                      <a:pt x="28" y="177"/>
                      <a:pt x="28" y="354"/>
                      <a:pt x="0" y="531"/>
                    </a:cubicBezTo>
                    <a:lnTo>
                      <a:pt x="57" y="559"/>
                    </a:lnTo>
                    <a:cubicBezTo>
                      <a:pt x="85" y="382"/>
                      <a:pt x="85" y="177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3701930" y="3826549"/>
                <a:ext cx="5287" cy="231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52" extrusionOk="0">
                    <a:moveTo>
                      <a:pt x="85" y="0"/>
                    </a:moveTo>
                    <a:cubicBezTo>
                      <a:pt x="29" y="206"/>
                      <a:pt x="0" y="446"/>
                      <a:pt x="0" y="651"/>
                    </a:cubicBezTo>
                    <a:lnTo>
                      <a:pt x="57" y="651"/>
                    </a:lnTo>
                    <a:cubicBezTo>
                      <a:pt x="57" y="446"/>
                      <a:pt x="85" y="206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3658997" y="3990722"/>
                <a:ext cx="14583" cy="14832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5"/>
                    </a:cubicBezTo>
                    <a:cubicBezTo>
                      <a:pt x="1" y="325"/>
                      <a:pt x="85" y="417"/>
                      <a:pt x="206" y="417"/>
                    </a:cubicBezTo>
                    <a:cubicBezTo>
                      <a:pt x="326" y="417"/>
                      <a:pt x="411" y="325"/>
                      <a:pt x="411" y="205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3625609" y="3816011"/>
                <a:ext cx="14583" cy="14832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206" y="0"/>
                    </a:moveTo>
                    <a:cubicBezTo>
                      <a:pt x="86" y="0"/>
                      <a:pt x="1" y="92"/>
                      <a:pt x="1" y="213"/>
                    </a:cubicBezTo>
                    <a:cubicBezTo>
                      <a:pt x="1" y="326"/>
                      <a:pt x="86" y="418"/>
                      <a:pt x="206" y="418"/>
                    </a:cubicBezTo>
                    <a:cubicBezTo>
                      <a:pt x="319" y="418"/>
                      <a:pt x="411" y="326"/>
                      <a:pt x="411" y="213"/>
                    </a:cubicBezTo>
                    <a:cubicBezTo>
                      <a:pt x="411" y="92"/>
                      <a:pt x="319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3553333" y="3777336"/>
                <a:ext cx="14583" cy="1486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9" extrusionOk="0">
                    <a:moveTo>
                      <a:pt x="205" y="1"/>
                    </a:moveTo>
                    <a:cubicBezTo>
                      <a:pt x="92" y="1"/>
                      <a:pt x="0" y="93"/>
                      <a:pt x="0" y="206"/>
                    </a:cubicBezTo>
                    <a:cubicBezTo>
                      <a:pt x="0" y="326"/>
                      <a:pt x="92" y="418"/>
                      <a:pt x="205" y="418"/>
                    </a:cubicBezTo>
                    <a:cubicBezTo>
                      <a:pt x="326" y="418"/>
                      <a:pt x="411" y="326"/>
                      <a:pt x="411" y="206"/>
                    </a:cubicBezTo>
                    <a:cubicBezTo>
                      <a:pt x="411" y="93"/>
                      <a:pt x="326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3704946" y="3781630"/>
                <a:ext cx="14832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205" y="0"/>
                    </a:moveTo>
                    <a:cubicBezTo>
                      <a:pt x="92" y="0"/>
                      <a:pt x="0" y="85"/>
                      <a:pt x="0" y="205"/>
                    </a:cubicBezTo>
                    <a:cubicBezTo>
                      <a:pt x="0" y="326"/>
                      <a:pt x="92" y="410"/>
                      <a:pt x="205" y="410"/>
                    </a:cubicBezTo>
                    <a:cubicBezTo>
                      <a:pt x="326" y="410"/>
                      <a:pt x="418" y="326"/>
                      <a:pt x="418" y="205"/>
                    </a:cubicBezTo>
                    <a:cubicBezTo>
                      <a:pt x="418" y="85"/>
                      <a:pt x="326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3658997" y="3876756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5"/>
                    </a:cubicBezTo>
                    <a:cubicBezTo>
                      <a:pt x="1" y="326"/>
                      <a:pt x="85" y="411"/>
                      <a:pt x="206" y="411"/>
                    </a:cubicBezTo>
                    <a:cubicBezTo>
                      <a:pt x="326" y="411"/>
                      <a:pt x="411" y="326"/>
                      <a:pt x="411" y="205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3699659" y="4039900"/>
                <a:ext cx="14832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213" y="1"/>
                    </a:moveTo>
                    <a:cubicBezTo>
                      <a:pt x="93" y="1"/>
                      <a:pt x="1" y="93"/>
                      <a:pt x="1" y="206"/>
                    </a:cubicBezTo>
                    <a:cubicBezTo>
                      <a:pt x="1" y="326"/>
                      <a:pt x="93" y="411"/>
                      <a:pt x="213" y="411"/>
                    </a:cubicBezTo>
                    <a:cubicBezTo>
                      <a:pt x="326" y="411"/>
                      <a:pt x="418" y="326"/>
                      <a:pt x="418" y="206"/>
                    </a:cubicBezTo>
                    <a:cubicBezTo>
                      <a:pt x="418" y="93"/>
                      <a:pt x="326" y="1"/>
                      <a:pt x="2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3574161" y="3862173"/>
                <a:ext cx="15861" cy="1461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412" extrusionOk="0">
                    <a:moveTo>
                      <a:pt x="241" y="1"/>
                    </a:moveTo>
                    <a:cubicBezTo>
                      <a:pt x="121" y="1"/>
                      <a:pt x="0" y="86"/>
                      <a:pt x="0" y="206"/>
                    </a:cubicBezTo>
                    <a:cubicBezTo>
                      <a:pt x="0" y="326"/>
                      <a:pt x="121" y="411"/>
                      <a:pt x="241" y="411"/>
                    </a:cubicBezTo>
                    <a:cubicBezTo>
                      <a:pt x="326" y="411"/>
                      <a:pt x="446" y="326"/>
                      <a:pt x="446" y="206"/>
                    </a:cubicBezTo>
                    <a:cubicBezTo>
                      <a:pt x="446" y="86"/>
                      <a:pt x="326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3748872" y="3880020"/>
                <a:ext cx="15825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11" extrusionOk="0">
                    <a:moveTo>
                      <a:pt x="205" y="0"/>
                    </a:moveTo>
                    <a:cubicBezTo>
                      <a:pt x="120" y="0"/>
                      <a:pt x="0" y="85"/>
                      <a:pt x="0" y="205"/>
                    </a:cubicBezTo>
                    <a:cubicBezTo>
                      <a:pt x="0" y="319"/>
                      <a:pt x="120" y="411"/>
                      <a:pt x="205" y="411"/>
                    </a:cubicBezTo>
                    <a:cubicBezTo>
                      <a:pt x="326" y="411"/>
                      <a:pt x="446" y="319"/>
                      <a:pt x="446" y="205"/>
                    </a:cubicBezTo>
                    <a:cubicBezTo>
                      <a:pt x="446" y="85"/>
                      <a:pt x="326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3489573" y="3852664"/>
                <a:ext cx="14583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46" extrusionOk="0">
                    <a:moveTo>
                      <a:pt x="206" y="0"/>
                    </a:moveTo>
                    <a:cubicBezTo>
                      <a:pt x="85" y="0"/>
                      <a:pt x="0" y="120"/>
                      <a:pt x="0" y="241"/>
                    </a:cubicBezTo>
                    <a:cubicBezTo>
                      <a:pt x="0" y="326"/>
                      <a:pt x="85" y="446"/>
                      <a:pt x="206" y="446"/>
                    </a:cubicBezTo>
                    <a:cubicBezTo>
                      <a:pt x="326" y="446"/>
                      <a:pt x="411" y="326"/>
                      <a:pt x="411" y="241"/>
                    </a:cubicBezTo>
                    <a:cubicBezTo>
                      <a:pt x="411" y="120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3614077" y="4040893"/>
                <a:ext cx="14583" cy="1486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9" extrusionOk="0">
                    <a:moveTo>
                      <a:pt x="205" y="1"/>
                    </a:moveTo>
                    <a:cubicBezTo>
                      <a:pt x="85" y="1"/>
                      <a:pt x="0" y="93"/>
                      <a:pt x="0" y="206"/>
                    </a:cubicBezTo>
                    <a:cubicBezTo>
                      <a:pt x="0" y="326"/>
                      <a:pt x="85" y="418"/>
                      <a:pt x="205" y="418"/>
                    </a:cubicBezTo>
                    <a:cubicBezTo>
                      <a:pt x="326" y="418"/>
                      <a:pt x="411" y="326"/>
                      <a:pt x="411" y="206"/>
                    </a:cubicBezTo>
                    <a:cubicBezTo>
                      <a:pt x="411" y="93"/>
                      <a:pt x="326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3571145" y="4002254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6"/>
                    </a:cubicBezTo>
                    <a:cubicBezTo>
                      <a:pt x="1" y="326"/>
                      <a:pt x="85" y="411"/>
                      <a:pt x="206" y="411"/>
                    </a:cubicBezTo>
                    <a:cubicBezTo>
                      <a:pt x="326" y="411"/>
                      <a:pt x="411" y="326"/>
                      <a:pt x="411" y="206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3537757" y="4039900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1"/>
                    </a:moveTo>
                    <a:cubicBezTo>
                      <a:pt x="86" y="1"/>
                      <a:pt x="1" y="93"/>
                      <a:pt x="1" y="206"/>
                    </a:cubicBezTo>
                    <a:cubicBezTo>
                      <a:pt x="1" y="326"/>
                      <a:pt x="86" y="411"/>
                      <a:pt x="206" y="411"/>
                    </a:cubicBezTo>
                    <a:cubicBezTo>
                      <a:pt x="319" y="411"/>
                      <a:pt x="411" y="326"/>
                      <a:pt x="411" y="206"/>
                    </a:cubicBezTo>
                    <a:cubicBezTo>
                      <a:pt x="411" y="93"/>
                      <a:pt x="319" y="1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3514658" y="4645605"/>
                <a:ext cx="111983" cy="404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14" extrusionOk="0">
                    <a:moveTo>
                      <a:pt x="1" y="0"/>
                    </a:moveTo>
                    <a:lnTo>
                      <a:pt x="1" y="57"/>
                    </a:lnTo>
                    <a:cubicBezTo>
                      <a:pt x="680" y="85"/>
                      <a:pt x="1387" y="113"/>
                      <a:pt x="2067" y="113"/>
                    </a:cubicBezTo>
                    <a:lnTo>
                      <a:pt x="3156" y="113"/>
                    </a:lnTo>
                    <a:lnTo>
                      <a:pt x="3156" y="57"/>
                    </a:lnTo>
                    <a:cubicBezTo>
                      <a:pt x="2872" y="64"/>
                      <a:pt x="2587" y="68"/>
                      <a:pt x="2304" y="68"/>
                    </a:cubicBezTo>
                    <a:cubicBezTo>
                      <a:pt x="1528" y="68"/>
                      <a:pt x="757" y="4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3868090" y="4402592"/>
                <a:ext cx="109996" cy="958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270" extrusionOk="0">
                    <a:moveTo>
                      <a:pt x="2926" y="0"/>
                    </a:moveTo>
                    <a:cubicBezTo>
                      <a:pt x="2678" y="0"/>
                      <a:pt x="2414" y="42"/>
                      <a:pt x="2151" y="65"/>
                    </a:cubicBezTo>
                    <a:cubicBezTo>
                      <a:pt x="2066" y="93"/>
                      <a:pt x="2010" y="93"/>
                      <a:pt x="1918" y="128"/>
                    </a:cubicBezTo>
                    <a:cubicBezTo>
                      <a:pt x="1267" y="213"/>
                      <a:pt x="623" y="213"/>
                      <a:pt x="1" y="213"/>
                    </a:cubicBezTo>
                    <a:lnTo>
                      <a:pt x="1" y="270"/>
                    </a:lnTo>
                    <a:cubicBezTo>
                      <a:pt x="651" y="270"/>
                      <a:pt x="1302" y="270"/>
                      <a:pt x="1918" y="185"/>
                    </a:cubicBezTo>
                    <a:cubicBezTo>
                      <a:pt x="2010" y="157"/>
                      <a:pt x="2095" y="157"/>
                      <a:pt x="2151" y="128"/>
                    </a:cubicBezTo>
                    <a:cubicBezTo>
                      <a:pt x="2415" y="100"/>
                      <a:pt x="2679" y="57"/>
                      <a:pt x="2928" y="57"/>
                    </a:cubicBezTo>
                    <a:cubicBezTo>
                      <a:pt x="2986" y="57"/>
                      <a:pt x="3043" y="59"/>
                      <a:pt x="3099" y="65"/>
                    </a:cubicBezTo>
                    <a:lnTo>
                      <a:pt x="3099" y="8"/>
                    </a:lnTo>
                    <a:cubicBezTo>
                      <a:pt x="3042" y="3"/>
                      <a:pt x="2985" y="0"/>
                      <a:pt x="2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7" name="Google Shape;867;p40"/>
            <p:cNvGrpSpPr/>
            <p:nvPr/>
          </p:nvGrpSpPr>
          <p:grpSpPr>
            <a:xfrm>
              <a:off x="520010" y="1168622"/>
              <a:ext cx="4279321" cy="3269905"/>
              <a:chOff x="3245850" y="1388754"/>
              <a:chExt cx="1339926" cy="1023893"/>
            </a:xfrm>
          </p:grpSpPr>
          <p:grpSp>
            <p:nvGrpSpPr>
              <p:cNvPr id="868" name="Google Shape;868;p40"/>
              <p:cNvGrpSpPr/>
              <p:nvPr/>
            </p:nvGrpSpPr>
            <p:grpSpPr>
              <a:xfrm>
                <a:off x="3889166" y="1636096"/>
                <a:ext cx="633844" cy="776551"/>
                <a:chOff x="3889166" y="1636096"/>
                <a:chExt cx="633844" cy="776551"/>
              </a:xfrm>
            </p:grpSpPr>
            <p:sp>
              <p:nvSpPr>
                <p:cNvPr id="869" name="Google Shape;869;p40"/>
                <p:cNvSpPr/>
                <p:nvPr/>
              </p:nvSpPr>
              <p:spPr>
                <a:xfrm>
                  <a:off x="3889166" y="1636096"/>
                  <a:ext cx="51237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2226" extrusionOk="0">
                      <a:moveTo>
                        <a:pt x="1234" y="0"/>
                      </a:moveTo>
                      <a:cubicBezTo>
                        <a:pt x="1175" y="0"/>
                        <a:pt x="1109" y="21"/>
                        <a:pt x="1062" y="68"/>
                      </a:cubicBezTo>
                      <a:lnTo>
                        <a:pt x="1" y="1165"/>
                      </a:lnTo>
                      <a:lnTo>
                        <a:pt x="1062" y="2162"/>
                      </a:lnTo>
                      <a:cubicBezTo>
                        <a:pt x="1118" y="2190"/>
                        <a:pt x="1175" y="2226"/>
                        <a:pt x="1203" y="2226"/>
                      </a:cubicBezTo>
                      <a:cubicBezTo>
                        <a:pt x="1267" y="2226"/>
                        <a:pt x="1324" y="2190"/>
                        <a:pt x="1380" y="2162"/>
                      </a:cubicBezTo>
                      <a:cubicBezTo>
                        <a:pt x="1444" y="2077"/>
                        <a:pt x="1444" y="1929"/>
                        <a:pt x="1352" y="1837"/>
                      </a:cubicBezTo>
                      <a:lnTo>
                        <a:pt x="616" y="1165"/>
                      </a:lnTo>
                      <a:lnTo>
                        <a:pt x="1380" y="365"/>
                      </a:lnTo>
                      <a:cubicBezTo>
                        <a:pt x="1444" y="280"/>
                        <a:pt x="1444" y="132"/>
                        <a:pt x="1352" y="40"/>
                      </a:cubicBezTo>
                      <a:cubicBezTo>
                        <a:pt x="1327" y="14"/>
                        <a:pt x="1282" y="0"/>
                        <a:pt x="12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0"/>
                <p:cNvSpPr/>
                <p:nvPr/>
              </p:nvSpPr>
              <p:spPr>
                <a:xfrm>
                  <a:off x="3935114" y="1636096"/>
                  <a:ext cx="52230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226" extrusionOk="0">
                      <a:moveTo>
                        <a:pt x="1240" y="0"/>
                      </a:moveTo>
                      <a:cubicBezTo>
                        <a:pt x="1174" y="0"/>
                        <a:pt x="1108" y="21"/>
                        <a:pt x="1062" y="68"/>
                      </a:cubicBezTo>
                      <a:lnTo>
                        <a:pt x="0" y="1165"/>
                      </a:lnTo>
                      <a:lnTo>
                        <a:pt x="1090" y="2162"/>
                      </a:lnTo>
                      <a:cubicBezTo>
                        <a:pt x="1118" y="2190"/>
                        <a:pt x="1182" y="2226"/>
                        <a:pt x="1210" y="2226"/>
                      </a:cubicBezTo>
                      <a:cubicBezTo>
                        <a:pt x="1267" y="2226"/>
                        <a:pt x="1323" y="2190"/>
                        <a:pt x="1387" y="2162"/>
                      </a:cubicBezTo>
                      <a:cubicBezTo>
                        <a:pt x="1472" y="2077"/>
                        <a:pt x="1444" y="1929"/>
                        <a:pt x="1359" y="1837"/>
                      </a:cubicBezTo>
                      <a:lnTo>
                        <a:pt x="616" y="1165"/>
                      </a:lnTo>
                      <a:lnTo>
                        <a:pt x="1387" y="365"/>
                      </a:lnTo>
                      <a:cubicBezTo>
                        <a:pt x="1472" y="280"/>
                        <a:pt x="1444" y="132"/>
                        <a:pt x="1387" y="40"/>
                      </a:cubicBezTo>
                      <a:cubicBezTo>
                        <a:pt x="1346" y="14"/>
                        <a:pt x="1293" y="0"/>
                        <a:pt x="12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0"/>
                <p:cNvSpPr/>
                <p:nvPr/>
              </p:nvSpPr>
              <p:spPr>
                <a:xfrm>
                  <a:off x="4470495" y="2333663"/>
                  <a:ext cx="52514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2226" extrusionOk="0">
                      <a:moveTo>
                        <a:pt x="219" y="1"/>
                      </a:moveTo>
                      <a:cubicBezTo>
                        <a:pt x="174" y="1"/>
                        <a:pt x="130" y="15"/>
                        <a:pt x="93" y="39"/>
                      </a:cubicBezTo>
                      <a:cubicBezTo>
                        <a:pt x="1" y="131"/>
                        <a:pt x="1" y="280"/>
                        <a:pt x="93" y="365"/>
                      </a:cubicBezTo>
                      <a:lnTo>
                        <a:pt x="857" y="1136"/>
                      </a:lnTo>
                      <a:lnTo>
                        <a:pt x="93" y="1843"/>
                      </a:lnTo>
                      <a:cubicBezTo>
                        <a:pt x="1" y="1928"/>
                        <a:pt x="1" y="2077"/>
                        <a:pt x="93" y="2133"/>
                      </a:cubicBezTo>
                      <a:cubicBezTo>
                        <a:pt x="121" y="2197"/>
                        <a:pt x="178" y="2225"/>
                        <a:pt x="241" y="2225"/>
                      </a:cubicBezTo>
                      <a:cubicBezTo>
                        <a:pt x="298" y="2225"/>
                        <a:pt x="355" y="2197"/>
                        <a:pt x="383" y="2162"/>
                      </a:cubicBezTo>
                      <a:lnTo>
                        <a:pt x="1479" y="1164"/>
                      </a:lnTo>
                      <a:lnTo>
                        <a:pt x="383" y="75"/>
                      </a:lnTo>
                      <a:cubicBezTo>
                        <a:pt x="335" y="23"/>
                        <a:pt x="277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0"/>
                <p:cNvSpPr/>
                <p:nvPr/>
              </p:nvSpPr>
              <p:spPr>
                <a:xfrm>
                  <a:off x="4424582" y="2333663"/>
                  <a:ext cx="51237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2226" extrusionOk="0">
                      <a:moveTo>
                        <a:pt x="218" y="1"/>
                      </a:moveTo>
                      <a:cubicBezTo>
                        <a:pt x="172" y="1"/>
                        <a:pt x="126" y="15"/>
                        <a:pt x="85" y="39"/>
                      </a:cubicBezTo>
                      <a:cubicBezTo>
                        <a:pt x="0" y="131"/>
                        <a:pt x="0" y="280"/>
                        <a:pt x="85" y="365"/>
                      </a:cubicBezTo>
                      <a:lnTo>
                        <a:pt x="856" y="1136"/>
                      </a:lnTo>
                      <a:lnTo>
                        <a:pt x="85" y="1843"/>
                      </a:lnTo>
                      <a:cubicBezTo>
                        <a:pt x="0" y="1928"/>
                        <a:pt x="0" y="2077"/>
                        <a:pt x="85" y="2133"/>
                      </a:cubicBezTo>
                      <a:cubicBezTo>
                        <a:pt x="121" y="2197"/>
                        <a:pt x="177" y="2225"/>
                        <a:pt x="234" y="2225"/>
                      </a:cubicBezTo>
                      <a:cubicBezTo>
                        <a:pt x="297" y="2225"/>
                        <a:pt x="326" y="2197"/>
                        <a:pt x="382" y="2162"/>
                      </a:cubicBezTo>
                      <a:lnTo>
                        <a:pt x="1444" y="1164"/>
                      </a:lnTo>
                      <a:lnTo>
                        <a:pt x="382" y="75"/>
                      </a:lnTo>
                      <a:cubicBezTo>
                        <a:pt x="335" y="23"/>
                        <a:pt x="276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3" name="Google Shape;873;p40"/>
              <p:cNvSpPr/>
              <p:nvPr/>
            </p:nvSpPr>
            <p:spPr>
              <a:xfrm>
                <a:off x="4473760" y="1552892"/>
                <a:ext cx="16606" cy="710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003" extrusionOk="0">
                    <a:moveTo>
                      <a:pt x="1" y="1"/>
                    </a:moveTo>
                    <a:lnTo>
                      <a:pt x="1" y="29"/>
                    </a:lnTo>
                    <a:cubicBezTo>
                      <a:pt x="383" y="588"/>
                      <a:pt x="411" y="1387"/>
                      <a:pt x="58" y="1946"/>
                    </a:cubicBezTo>
                    <a:cubicBezTo>
                      <a:pt x="58" y="1974"/>
                      <a:pt x="58" y="1974"/>
                      <a:pt x="86" y="2003"/>
                    </a:cubicBezTo>
                    <a:cubicBezTo>
                      <a:pt x="86" y="2003"/>
                      <a:pt x="114" y="2003"/>
                      <a:pt x="114" y="1974"/>
                    </a:cubicBezTo>
                    <a:cubicBezTo>
                      <a:pt x="468" y="1387"/>
                      <a:pt x="440" y="560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3372342" y="1752689"/>
                <a:ext cx="40947" cy="5954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678" extrusionOk="0">
                    <a:moveTo>
                      <a:pt x="595" y="58"/>
                    </a:moveTo>
                    <a:cubicBezTo>
                      <a:pt x="857" y="58"/>
                      <a:pt x="1090" y="411"/>
                      <a:pt x="1090" y="850"/>
                    </a:cubicBezTo>
                    <a:cubicBezTo>
                      <a:pt x="1090" y="1267"/>
                      <a:pt x="857" y="1621"/>
                      <a:pt x="595" y="1621"/>
                    </a:cubicBezTo>
                    <a:cubicBezTo>
                      <a:pt x="298" y="1621"/>
                      <a:pt x="64" y="1267"/>
                      <a:pt x="64" y="850"/>
                    </a:cubicBezTo>
                    <a:cubicBezTo>
                      <a:pt x="64" y="411"/>
                      <a:pt x="298" y="58"/>
                      <a:pt x="595" y="58"/>
                    </a:cubicBezTo>
                    <a:close/>
                    <a:moveTo>
                      <a:pt x="595" y="1"/>
                    </a:moveTo>
                    <a:cubicBezTo>
                      <a:pt x="269" y="1"/>
                      <a:pt x="1" y="383"/>
                      <a:pt x="1" y="850"/>
                    </a:cubicBezTo>
                    <a:cubicBezTo>
                      <a:pt x="1" y="1296"/>
                      <a:pt x="269" y="1678"/>
                      <a:pt x="595" y="1678"/>
                    </a:cubicBezTo>
                    <a:cubicBezTo>
                      <a:pt x="885" y="1678"/>
                      <a:pt x="1154" y="1296"/>
                      <a:pt x="1154" y="850"/>
                    </a:cubicBezTo>
                    <a:cubicBezTo>
                      <a:pt x="1154" y="383"/>
                      <a:pt x="885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4551074" y="1770287"/>
                <a:ext cx="34702" cy="5247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479" extrusionOk="0">
                    <a:moveTo>
                      <a:pt x="475" y="64"/>
                    </a:moveTo>
                    <a:cubicBezTo>
                      <a:pt x="737" y="64"/>
                      <a:pt x="913" y="389"/>
                      <a:pt x="913" y="743"/>
                    </a:cubicBezTo>
                    <a:cubicBezTo>
                      <a:pt x="913" y="1125"/>
                      <a:pt x="737" y="1415"/>
                      <a:pt x="475" y="1415"/>
                    </a:cubicBezTo>
                    <a:cubicBezTo>
                      <a:pt x="234" y="1415"/>
                      <a:pt x="57" y="1125"/>
                      <a:pt x="57" y="743"/>
                    </a:cubicBezTo>
                    <a:cubicBezTo>
                      <a:pt x="57" y="389"/>
                      <a:pt x="234" y="64"/>
                      <a:pt x="475" y="64"/>
                    </a:cubicBezTo>
                    <a:close/>
                    <a:moveTo>
                      <a:pt x="475" y="0"/>
                    </a:moveTo>
                    <a:cubicBezTo>
                      <a:pt x="206" y="0"/>
                      <a:pt x="1" y="354"/>
                      <a:pt x="1" y="743"/>
                    </a:cubicBezTo>
                    <a:cubicBezTo>
                      <a:pt x="1" y="1153"/>
                      <a:pt x="206" y="1479"/>
                      <a:pt x="475" y="1479"/>
                    </a:cubicBezTo>
                    <a:cubicBezTo>
                      <a:pt x="765" y="1479"/>
                      <a:pt x="977" y="1153"/>
                      <a:pt x="977" y="743"/>
                    </a:cubicBezTo>
                    <a:cubicBezTo>
                      <a:pt x="977" y="354"/>
                      <a:pt x="765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3997846" y="1767271"/>
                <a:ext cx="35695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472" extrusionOk="0">
                    <a:moveTo>
                      <a:pt x="503" y="57"/>
                    </a:moveTo>
                    <a:cubicBezTo>
                      <a:pt x="737" y="57"/>
                      <a:pt x="942" y="354"/>
                      <a:pt x="942" y="736"/>
                    </a:cubicBezTo>
                    <a:cubicBezTo>
                      <a:pt x="942" y="1090"/>
                      <a:pt x="737" y="1415"/>
                      <a:pt x="503" y="1415"/>
                    </a:cubicBezTo>
                    <a:cubicBezTo>
                      <a:pt x="263" y="1415"/>
                      <a:pt x="58" y="1090"/>
                      <a:pt x="58" y="736"/>
                    </a:cubicBezTo>
                    <a:cubicBezTo>
                      <a:pt x="58" y="354"/>
                      <a:pt x="263" y="57"/>
                      <a:pt x="503" y="57"/>
                    </a:cubicBezTo>
                    <a:close/>
                    <a:moveTo>
                      <a:pt x="503" y="0"/>
                    </a:moveTo>
                    <a:cubicBezTo>
                      <a:pt x="234" y="0"/>
                      <a:pt x="1" y="326"/>
                      <a:pt x="1" y="736"/>
                    </a:cubicBezTo>
                    <a:cubicBezTo>
                      <a:pt x="1" y="1118"/>
                      <a:pt x="234" y="1472"/>
                      <a:pt x="503" y="1472"/>
                    </a:cubicBezTo>
                    <a:cubicBezTo>
                      <a:pt x="765" y="1472"/>
                      <a:pt x="1006" y="1118"/>
                      <a:pt x="1006" y="736"/>
                    </a:cubicBezTo>
                    <a:cubicBezTo>
                      <a:pt x="1006" y="326"/>
                      <a:pt x="765" y="0"/>
                      <a:pt x="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4298055" y="2172613"/>
                <a:ext cx="48008" cy="12482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518" extrusionOk="0">
                    <a:moveTo>
                      <a:pt x="857" y="72"/>
                    </a:moveTo>
                    <a:cubicBezTo>
                      <a:pt x="1119" y="129"/>
                      <a:pt x="1211" y="454"/>
                      <a:pt x="1239" y="574"/>
                    </a:cubicBezTo>
                    <a:cubicBezTo>
                      <a:pt x="1295" y="836"/>
                      <a:pt x="1295" y="1077"/>
                      <a:pt x="1239" y="1338"/>
                    </a:cubicBezTo>
                    <a:cubicBezTo>
                      <a:pt x="1211" y="1430"/>
                      <a:pt x="1175" y="1544"/>
                      <a:pt x="1147" y="1636"/>
                    </a:cubicBezTo>
                    <a:cubicBezTo>
                      <a:pt x="1090" y="1841"/>
                      <a:pt x="998" y="2074"/>
                      <a:pt x="1034" y="2279"/>
                    </a:cubicBezTo>
                    <a:cubicBezTo>
                      <a:pt x="1034" y="2400"/>
                      <a:pt x="1062" y="2492"/>
                      <a:pt x="1090" y="2605"/>
                    </a:cubicBezTo>
                    <a:cubicBezTo>
                      <a:pt x="1090" y="2725"/>
                      <a:pt x="1147" y="2845"/>
                      <a:pt x="1119" y="2958"/>
                    </a:cubicBezTo>
                    <a:cubicBezTo>
                      <a:pt x="1119" y="3199"/>
                      <a:pt x="913" y="3461"/>
                      <a:pt x="680" y="3461"/>
                    </a:cubicBezTo>
                    <a:lnTo>
                      <a:pt x="560" y="3461"/>
                    </a:lnTo>
                    <a:cubicBezTo>
                      <a:pt x="263" y="3376"/>
                      <a:pt x="86" y="2987"/>
                      <a:pt x="86" y="2753"/>
                    </a:cubicBezTo>
                    <a:cubicBezTo>
                      <a:pt x="57" y="2548"/>
                      <a:pt x="149" y="2343"/>
                      <a:pt x="206" y="2138"/>
                    </a:cubicBezTo>
                    <a:cubicBezTo>
                      <a:pt x="263" y="1961"/>
                      <a:pt x="326" y="1784"/>
                      <a:pt x="326" y="1607"/>
                    </a:cubicBezTo>
                    <a:cubicBezTo>
                      <a:pt x="326" y="1430"/>
                      <a:pt x="291" y="1282"/>
                      <a:pt x="263" y="1105"/>
                    </a:cubicBezTo>
                    <a:cubicBezTo>
                      <a:pt x="263" y="1077"/>
                      <a:pt x="234" y="1013"/>
                      <a:pt x="234" y="956"/>
                    </a:cubicBezTo>
                    <a:cubicBezTo>
                      <a:pt x="206" y="780"/>
                      <a:pt x="178" y="546"/>
                      <a:pt x="291" y="334"/>
                    </a:cubicBezTo>
                    <a:cubicBezTo>
                      <a:pt x="383" y="192"/>
                      <a:pt x="560" y="72"/>
                      <a:pt x="737" y="72"/>
                    </a:cubicBezTo>
                    <a:close/>
                    <a:moveTo>
                      <a:pt x="741" y="1"/>
                    </a:moveTo>
                    <a:cubicBezTo>
                      <a:pt x="537" y="1"/>
                      <a:pt x="335" y="133"/>
                      <a:pt x="234" y="306"/>
                    </a:cubicBezTo>
                    <a:cubicBezTo>
                      <a:pt x="114" y="546"/>
                      <a:pt x="149" y="780"/>
                      <a:pt x="178" y="956"/>
                    </a:cubicBezTo>
                    <a:cubicBezTo>
                      <a:pt x="178" y="1013"/>
                      <a:pt x="206" y="1077"/>
                      <a:pt x="206" y="1133"/>
                    </a:cubicBezTo>
                    <a:cubicBezTo>
                      <a:pt x="234" y="1282"/>
                      <a:pt x="263" y="1430"/>
                      <a:pt x="263" y="1572"/>
                    </a:cubicBezTo>
                    <a:cubicBezTo>
                      <a:pt x="263" y="1784"/>
                      <a:pt x="206" y="1961"/>
                      <a:pt x="149" y="2138"/>
                    </a:cubicBezTo>
                    <a:cubicBezTo>
                      <a:pt x="86" y="2343"/>
                      <a:pt x="1" y="2548"/>
                      <a:pt x="29" y="2753"/>
                    </a:cubicBezTo>
                    <a:cubicBezTo>
                      <a:pt x="29" y="3022"/>
                      <a:pt x="234" y="3432"/>
                      <a:pt x="531" y="3517"/>
                    </a:cubicBezTo>
                    <a:lnTo>
                      <a:pt x="680" y="3517"/>
                    </a:lnTo>
                    <a:cubicBezTo>
                      <a:pt x="970" y="3517"/>
                      <a:pt x="1175" y="3227"/>
                      <a:pt x="1175" y="2958"/>
                    </a:cubicBezTo>
                    <a:cubicBezTo>
                      <a:pt x="1211" y="2845"/>
                      <a:pt x="1147" y="2725"/>
                      <a:pt x="1119" y="2576"/>
                    </a:cubicBezTo>
                    <a:cubicBezTo>
                      <a:pt x="1119" y="2492"/>
                      <a:pt x="1090" y="2371"/>
                      <a:pt x="1090" y="2279"/>
                    </a:cubicBezTo>
                    <a:cubicBezTo>
                      <a:pt x="1062" y="2074"/>
                      <a:pt x="1147" y="1869"/>
                      <a:pt x="1211" y="1664"/>
                    </a:cubicBezTo>
                    <a:cubicBezTo>
                      <a:pt x="1239" y="1544"/>
                      <a:pt x="1267" y="1459"/>
                      <a:pt x="1295" y="1338"/>
                    </a:cubicBezTo>
                    <a:cubicBezTo>
                      <a:pt x="1352" y="1105"/>
                      <a:pt x="1352" y="836"/>
                      <a:pt x="1295" y="574"/>
                    </a:cubicBezTo>
                    <a:cubicBezTo>
                      <a:pt x="1267" y="426"/>
                      <a:pt x="1175" y="100"/>
                      <a:pt x="857" y="16"/>
                    </a:cubicBezTo>
                    <a:cubicBezTo>
                      <a:pt x="819" y="5"/>
                      <a:pt x="780" y="1"/>
                      <a:pt x="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4346026" y="1562188"/>
                <a:ext cx="104709" cy="53508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508" extrusionOk="0">
                    <a:moveTo>
                      <a:pt x="1479" y="64"/>
                    </a:moveTo>
                    <a:cubicBezTo>
                      <a:pt x="2186" y="64"/>
                      <a:pt x="2773" y="651"/>
                      <a:pt x="2893" y="772"/>
                    </a:cubicBezTo>
                    <a:cubicBezTo>
                      <a:pt x="2773" y="885"/>
                      <a:pt x="2186" y="1444"/>
                      <a:pt x="1479" y="1444"/>
                    </a:cubicBezTo>
                    <a:cubicBezTo>
                      <a:pt x="799" y="1444"/>
                      <a:pt x="212" y="885"/>
                      <a:pt x="92" y="772"/>
                    </a:cubicBezTo>
                    <a:cubicBezTo>
                      <a:pt x="212" y="651"/>
                      <a:pt x="799" y="64"/>
                      <a:pt x="1479" y="64"/>
                    </a:cubicBezTo>
                    <a:close/>
                    <a:moveTo>
                      <a:pt x="1479" y="0"/>
                    </a:moveTo>
                    <a:cubicBezTo>
                      <a:pt x="679" y="0"/>
                      <a:pt x="35" y="736"/>
                      <a:pt x="35" y="736"/>
                    </a:cubicBezTo>
                    <a:lnTo>
                      <a:pt x="0" y="772"/>
                    </a:lnTo>
                    <a:lnTo>
                      <a:pt x="35" y="772"/>
                    </a:lnTo>
                    <a:cubicBezTo>
                      <a:pt x="35" y="800"/>
                      <a:pt x="679" y="1507"/>
                      <a:pt x="1479" y="1507"/>
                    </a:cubicBezTo>
                    <a:cubicBezTo>
                      <a:pt x="2271" y="1507"/>
                      <a:pt x="2922" y="800"/>
                      <a:pt x="2950" y="772"/>
                    </a:cubicBezTo>
                    <a:lnTo>
                      <a:pt x="2950" y="736"/>
                    </a:lnTo>
                    <a:cubicBezTo>
                      <a:pt x="2922" y="736"/>
                      <a:pt x="2271" y="0"/>
                      <a:pt x="1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4376398" y="1563182"/>
                <a:ext cx="43963" cy="5152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452" extrusionOk="0">
                    <a:moveTo>
                      <a:pt x="623" y="1"/>
                    </a:moveTo>
                    <a:cubicBezTo>
                      <a:pt x="269" y="1"/>
                      <a:pt x="0" y="326"/>
                      <a:pt x="0" y="744"/>
                    </a:cubicBezTo>
                    <a:cubicBezTo>
                      <a:pt x="0" y="1126"/>
                      <a:pt x="269" y="1451"/>
                      <a:pt x="623" y="1451"/>
                    </a:cubicBezTo>
                    <a:cubicBezTo>
                      <a:pt x="976" y="1451"/>
                      <a:pt x="1238" y="1126"/>
                      <a:pt x="1238" y="744"/>
                    </a:cubicBezTo>
                    <a:cubicBezTo>
                      <a:pt x="1238" y="326"/>
                      <a:pt x="976" y="1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4306358" y="1388754"/>
                <a:ext cx="17848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7" extrusionOk="0">
                    <a:moveTo>
                      <a:pt x="503" y="0"/>
                    </a:moveTo>
                    <a:cubicBezTo>
                      <a:pt x="474" y="0"/>
                      <a:pt x="474" y="0"/>
                      <a:pt x="446" y="28"/>
                    </a:cubicBezTo>
                    <a:lnTo>
                      <a:pt x="29" y="1238"/>
                    </a:lnTo>
                    <a:cubicBezTo>
                      <a:pt x="0" y="1238"/>
                      <a:pt x="29" y="1266"/>
                      <a:pt x="29" y="1266"/>
                    </a:cubicBezTo>
                    <a:lnTo>
                      <a:pt x="57" y="1266"/>
                    </a:lnTo>
                    <a:lnTo>
                      <a:pt x="57" y="1238"/>
                    </a:lnTo>
                    <a:lnTo>
                      <a:pt x="503" y="28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4326192" y="1388754"/>
                <a:ext cx="17848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7" extrusionOk="0">
                    <a:moveTo>
                      <a:pt x="502" y="0"/>
                    </a:moveTo>
                    <a:cubicBezTo>
                      <a:pt x="474" y="0"/>
                      <a:pt x="446" y="0"/>
                      <a:pt x="446" y="28"/>
                    </a:cubicBezTo>
                    <a:lnTo>
                      <a:pt x="0" y="1238"/>
                    </a:lnTo>
                    <a:lnTo>
                      <a:pt x="28" y="1266"/>
                    </a:lnTo>
                    <a:cubicBezTo>
                      <a:pt x="64" y="1266"/>
                      <a:pt x="64" y="1266"/>
                      <a:pt x="64" y="1238"/>
                    </a:cubicBezTo>
                    <a:lnTo>
                      <a:pt x="502" y="28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3872348" y="1550657"/>
                <a:ext cx="17883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74" extrusionOk="0">
                    <a:moveTo>
                      <a:pt x="475" y="0"/>
                    </a:moveTo>
                    <a:cubicBezTo>
                      <a:pt x="475" y="0"/>
                      <a:pt x="439" y="0"/>
                      <a:pt x="439" y="35"/>
                    </a:cubicBezTo>
                    <a:lnTo>
                      <a:pt x="1" y="1238"/>
                    </a:lnTo>
                    <a:cubicBezTo>
                      <a:pt x="1" y="1238"/>
                      <a:pt x="1" y="1273"/>
                      <a:pt x="29" y="1273"/>
                    </a:cubicBezTo>
                    <a:cubicBezTo>
                      <a:pt x="57" y="1273"/>
                      <a:pt x="57" y="1273"/>
                      <a:pt x="57" y="1238"/>
                    </a:cubicBezTo>
                    <a:lnTo>
                      <a:pt x="503" y="35"/>
                    </a:lnTo>
                    <a:cubicBezTo>
                      <a:pt x="503" y="35"/>
                      <a:pt x="503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4058590" y="1767271"/>
                <a:ext cx="17635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267" extrusionOk="0">
                    <a:moveTo>
                      <a:pt x="468" y="0"/>
                    </a:moveTo>
                    <a:cubicBezTo>
                      <a:pt x="440" y="0"/>
                      <a:pt x="440" y="29"/>
                      <a:pt x="440" y="29"/>
                    </a:cubicBezTo>
                    <a:lnTo>
                      <a:pt x="1" y="1238"/>
                    </a:lnTo>
                    <a:lnTo>
                      <a:pt x="1" y="1267"/>
                    </a:lnTo>
                    <a:lnTo>
                      <a:pt x="58" y="1267"/>
                    </a:lnTo>
                    <a:lnTo>
                      <a:pt x="496" y="57"/>
                    </a:lnTo>
                    <a:cubicBezTo>
                      <a:pt x="496" y="29"/>
                      <a:pt x="496" y="29"/>
                      <a:pt x="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3980034" y="1534087"/>
                <a:ext cx="7309" cy="830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34" extrusionOk="0">
                    <a:moveTo>
                      <a:pt x="93" y="0"/>
                    </a:moveTo>
                    <a:cubicBezTo>
                      <a:pt x="29" y="0"/>
                      <a:pt x="1" y="57"/>
                      <a:pt x="1" y="113"/>
                    </a:cubicBezTo>
                    <a:cubicBezTo>
                      <a:pt x="1" y="177"/>
                      <a:pt x="29" y="234"/>
                      <a:pt x="93" y="234"/>
                    </a:cubicBezTo>
                    <a:cubicBezTo>
                      <a:pt x="149" y="234"/>
                      <a:pt x="206" y="177"/>
                      <a:pt x="206" y="113"/>
                    </a:cubicBezTo>
                    <a:cubicBezTo>
                      <a:pt x="206" y="57"/>
                      <a:pt x="14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3979041" y="1533058"/>
                <a:ext cx="93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91" extrusionOk="0">
                    <a:moveTo>
                      <a:pt x="121" y="57"/>
                    </a:moveTo>
                    <a:cubicBezTo>
                      <a:pt x="177" y="57"/>
                      <a:pt x="206" y="86"/>
                      <a:pt x="206" y="142"/>
                    </a:cubicBezTo>
                    <a:cubicBezTo>
                      <a:pt x="206" y="178"/>
                      <a:pt x="177" y="234"/>
                      <a:pt x="121" y="234"/>
                    </a:cubicBezTo>
                    <a:cubicBezTo>
                      <a:pt x="85" y="234"/>
                      <a:pt x="57" y="178"/>
                      <a:pt x="57" y="142"/>
                    </a:cubicBezTo>
                    <a:cubicBezTo>
                      <a:pt x="57" y="86"/>
                      <a:pt x="85" y="57"/>
                      <a:pt x="121" y="57"/>
                    </a:cubicBezTo>
                    <a:close/>
                    <a:moveTo>
                      <a:pt x="121" y="1"/>
                    </a:moveTo>
                    <a:cubicBezTo>
                      <a:pt x="57" y="1"/>
                      <a:pt x="0" y="57"/>
                      <a:pt x="0" y="142"/>
                    </a:cubicBezTo>
                    <a:cubicBezTo>
                      <a:pt x="0" y="234"/>
                      <a:pt x="57" y="291"/>
                      <a:pt x="121" y="291"/>
                    </a:cubicBezTo>
                    <a:cubicBezTo>
                      <a:pt x="206" y="291"/>
                      <a:pt x="262" y="234"/>
                      <a:pt x="262" y="142"/>
                    </a:cubicBezTo>
                    <a:cubicBezTo>
                      <a:pt x="262" y="57"/>
                      <a:pt x="206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3980034" y="1553921"/>
                <a:ext cx="7309" cy="73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93" y="0"/>
                    </a:moveTo>
                    <a:cubicBezTo>
                      <a:pt x="29" y="0"/>
                      <a:pt x="1" y="28"/>
                      <a:pt x="1" y="85"/>
                    </a:cubicBezTo>
                    <a:cubicBezTo>
                      <a:pt x="1" y="177"/>
                      <a:pt x="29" y="205"/>
                      <a:pt x="93" y="205"/>
                    </a:cubicBezTo>
                    <a:cubicBezTo>
                      <a:pt x="149" y="205"/>
                      <a:pt x="206" y="177"/>
                      <a:pt x="206" y="85"/>
                    </a:cubicBezTo>
                    <a:cubicBezTo>
                      <a:pt x="206" y="28"/>
                      <a:pt x="14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3979041" y="1552892"/>
                <a:ext cx="9332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21" y="57"/>
                    </a:moveTo>
                    <a:cubicBezTo>
                      <a:pt x="177" y="57"/>
                      <a:pt x="206" y="86"/>
                      <a:pt x="206" y="114"/>
                    </a:cubicBezTo>
                    <a:cubicBezTo>
                      <a:pt x="206" y="178"/>
                      <a:pt x="177" y="206"/>
                      <a:pt x="121" y="206"/>
                    </a:cubicBezTo>
                    <a:cubicBezTo>
                      <a:pt x="85" y="206"/>
                      <a:pt x="57" y="178"/>
                      <a:pt x="57" y="114"/>
                    </a:cubicBezTo>
                    <a:cubicBezTo>
                      <a:pt x="57" y="86"/>
                      <a:pt x="85" y="57"/>
                      <a:pt x="121" y="57"/>
                    </a:cubicBezTo>
                    <a:close/>
                    <a:moveTo>
                      <a:pt x="121" y="1"/>
                    </a:moveTo>
                    <a:cubicBezTo>
                      <a:pt x="57" y="1"/>
                      <a:pt x="0" y="57"/>
                      <a:pt x="0" y="114"/>
                    </a:cubicBezTo>
                    <a:cubicBezTo>
                      <a:pt x="0" y="206"/>
                      <a:pt x="57" y="262"/>
                      <a:pt x="121" y="262"/>
                    </a:cubicBezTo>
                    <a:cubicBezTo>
                      <a:pt x="206" y="262"/>
                      <a:pt x="262" y="206"/>
                      <a:pt x="262" y="114"/>
                    </a:cubicBezTo>
                    <a:cubicBezTo>
                      <a:pt x="262" y="57"/>
                      <a:pt x="206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4011400" y="1521526"/>
                <a:ext cx="36689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472" extrusionOk="0">
                    <a:moveTo>
                      <a:pt x="532" y="57"/>
                    </a:moveTo>
                    <a:cubicBezTo>
                      <a:pt x="765" y="57"/>
                      <a:pt x="977" y="354"/>
                      <a:pt x="977" y="736"/>
                    </a:cubicBezTo>
                    <a:cubicBezTo>
                      <a:pt x="977" y="1118"/>
                      <a:pt x="765" y="1415"/>
                      <a:pt x="532" y="1415"/>
                    </a:cubicBezTo>
                    <a:cubicBezTo>
                      <a:pt x="270" y="1415"/>
                      <a:pt x="58" y="1118"/>
                      <a:pt x="58" y="736"/>
                    </a:cubicBezTo>
                    <a:cubicBezTo>
                      <a:pt x="58" y="354"/>
                      <a:pt x="270" y="57"/>
                      <a:pt x="532" y="57"/>
                    </a:cubicBezTo>
                    <a:close/>
                    <a:moveTo>
                      <a:pt x="532" y="0"/>
                    </a:moveTo>
                    <a:cubicBezTo>
                      <a:pt x="234" y="0"/>
                      <a:pt x="1" y="326"/>
                      <a:pt x="1" y="736"/>
                    </a:cubicBezTo>
                    <a:cubicBezTo>
                      <a:pt x="1" y="1146"/>
                      <a:pt x="234" y="1472"/>
                      <a:pt x="532" y="1472"/>
                    </a:cubicBezTo>
                    <a:cubicBezTo>
                      <a:pt x="800" y="1472"/>
                      <a:pt x="1034" y="1146"/>
                      <a:pt x="1034" y="736"/>
                    </a:cubicBezTo>
                    <a:cubicBezTo>
                      <a:pt x="1034" y="326"/>
                      <a:pt x="800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4065899" y="1521526"/>
                <a:ext cx="36653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472" extrusionOk="0">
                    <a:moveTo>
                      <a:pt x="531" y="57"/>
                    </a:moveTo>
                    <a:cubicBezTo>
                      <a:pt x="764" y="57"/>
                      <a:pt x="969" y="354"/>
                      <a:pt x="969" y="736"/>
                    </a:cubicBezTo>
                    <a:cubicBezTo>
                      <a:pt x="969" y="1118"/>
                      <a:pt x="764" y="1415"/>
                      <a:pt x="531" y="1415"/>
                    </a:cubicBezTo>
                    <a:cubicBezTo>
                      <a:pt x="262" y="1415"/>
                      <a:pt x="57" y="1118"/>
                      <a:pt x="57" y="736"/>
                    </a:cubicBezTo>
                    <a:cubicBezTo>
                      <a:pt x="57" y="354"/>
                      <a:pt x="262" y="57"/>
                      <a:pt x="531" y="57"/>
                    </a:cubicBezTo>
                    <a:close/>
                    <a:moveTo>
                      <a:pt x="531" y="0"/>
                    </a:moveTo>
                    <a:cubicBezTo>
                      <a:pt x="234" y="0"/>
                      <a:pt x="0" y="326"/>
                      <a:pt x="0" y="736"/>
                    </a:cubicBezTo>
                    <a:cubicBezTo>
                      <a:pt x="0" y="1146"/>
                      <a:pt x="234" y="1472"/>
                      <a:pt x="531" y="1472"/>
                    </a:cubicBezTo>
                    <a:cubicBezTo>
                      <a:pt x="792" y="1472"/>
                      <a:pt x="1033" y="1146"/>
                      <a:pt x="1033" y="736"/>
                    </a:cubicBezTo>
                    <a:cubicBezTo>
                      <a:pt x="1033" y="326"/>
                      <a:pt x="792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3245850" y="1932438"/>
                <a:ext cx="37682" cy="49214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87" extrusionOk="0">
                    <a:moveTo>
                      <a:pt x="1005" y="0"/>
                    </a:moveTo>
                    <a:lnTo>
                      <a:pt x="0" y="736"/>
                    </a:lnTo>
                    <a:lnTo>
                      <a:pt x="941" y="1387"/>
                    </a:lnTo>
                    <a:lnTo>
                      <a:pt x="976" y="1387"/>
                    </a:lnTo>
                    <a:cubicBezTo>
                      <a:pt x="976" y="1387"/>
                      <a:pt x="1005" y="1387"/>
                      <a:pt x="1005" y="1358"/>
                    </a:cubicBezTo>
                    <a:lnTo>
                      <a:pt x="1005" y="1330"/>
                    </a:lnTo>
                    <a:lnTo>
                      <a:pt x="92" y="736"/>
                    </a:lnTo>
                    <a:lnTo>
                      <a:pt x="1033" y="64"/>
                    </a:lnTo>
                    <a:cubicBezTo>
                      <a:pt x="1061" y="64"/>
                      <a:pt x="1061" y="28"/>
                      <a:pt x="1061" y="28"/>
                    </a:cubicBezTo>
                    <a:cubicBezTo>
                      <a:pt x="1033" y="0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370355" y="1934673"/>
                <a:ext cx="17848" cy="4499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8" extrusionOk="0">
                    <a:moveTo>
                      <a:pt x="474" y="1"/>
                    </a:moveTo>
                    <a:cubicBezTo>
                      <a:pt x="474" y="1"/>
                      <a:pt x="439" y="1"/>
                      <a:pt x="439" y="29"/>
                    </a:cubicBezTo>
                    <a:lnTo>
                      <a:pt x="0" y="1239"/>
                    </a:lnTo>
                    <a:cubicBezTo>
                      <a:pt x="0" y="1239"/>
                      <a:pt x="0" y="1267"/>
                      <a:pt x="28" y="1267"/>
                    </a:cubicBezTo>
                    <a:cubicBezTo>
                      <a:pt x="57" y="1267"/>
                      <a:pt x="57" y="1267"/>
                      <a:pt x="57" y="1239"/>
                    </a:cubicBezTo>
                    <a:lnTo>
                      <a:pt x="502" y="29"/>
                    </a:lnTo>
                    <a:cubicBezTo>
                      <a:pt x="502" y="29"/>
                      <a:pt x="502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3393418" y="1934673"/>
                <a:ext cx="17635" cy="44992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268" extrusionOk="0">
                    <a:moveTo>
                      <a:pt x="496" y="1"/>
                    </a:moveTo>
                    <a:cubicBezTo>
                      <a:pt x="468" y="1"/>
                      <a:pt x="440" y="1"/>
                      <a:pt x="440" y="29"/>
                    </a:cubicBezTo>
                    <a:lnTo>
                      <a:pt x="1" y="1239"/>
                    </a:lnTo>
                    <a:lnTo>
                      <a:pt x="29" y="1267"/>
                    </a:lnTo>
                    <a:cubicBezTo>
                      <a:pt x="57" y="1267"/>
                      <a:pt x="57" y="1267"/>
                      <a:pt x="57" y="1239"/>
                    </a:cubicBezTo>
                    <a:lnTo>
                      <a:pt x="496" y="29"/>
                    </a:lnTo>
                    <a:lnTo>
                      <a:pt x="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3306594" y="1940954"/>
                <a:ext cx="36689" cy="3016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50" extrusionOk="0">
                    <a:moveTo>
                      <a:pt x="0" y="1"/>
                    </a:moveTo>
                    <a:lnTo>
                      <a:pt x="0" y="850"/>
                    </a:lnTo>
                    <a:lnTo>
                      <a:pt x="1033" y="85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3343247" y="2131241"/>
                <a:ext cx="47972" cy="3566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005" extrusionOk="0">
                    <a:moveTo>
                      <a:pt x="644" y="0"/>
                    </a:moveTo>
                    <a:lnTo>
                      <a:pt x="0" y="1005"/>
                    </a:lnTo>
                    <a:lnTo>
                      <a:pt x="1351" y="100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3379615" y="2107114"/>
                <a:ext cx="30409" cy="89913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534" extrusionOk="0">
                    <a:moveTo>
                      <a:pt x="93" y="1"/>
                    </a:moveTo>
                    <a:cubicBezTo>
                      <a:pt x="64" y="1"/>
                      <a:pt x="64" y="29"/>
                      <a:pt x="64" y="29"/>
                    </a:cubicBezTo>
                    <a:cubicBezTo>
                      <a:pt x="64" y="58"/>
                      <a:pt x="64" y="58"/>
                      <a:pt x="93" y="58"/>
                    </a:cubicBezTo>
                    <a:cubicBezTo>
                      <a:pt x="326" y="58"/>
                      <a:pt x="531" y="270"/>
                      <a:pt x="531" y="503"/>
                    </a:cubicBezTo>
                    <a:lnTo>
                      <a:pt x="531" y="829"/>
                    </a:lnTo>
                    <a:cubicBezTo>
                      <a:pt x="531" y="977"/>
                      <a:pt x="567" y="1090"/>
                      <a:pt x="680" y="1182"/>
                    </a:cubicBezTo>
                    <a:lnTo>
                      <a:pt x="800" y="1296"/>
                    </a:lnTo>
                    <a:lnTo>
                      <a:pt x="708" y="1388"/>
                    </a:lnTo>
                    <a:cubicBezTo>
                      <a:pt x="623" y="1472"/>
                      <a:pt x="567" y="1621"/>
                      <a:pt x="567" y="1741"/>
                    </a:cubicBezTo>
                    <a:lnTo>
                      <a:pt x="567" y="2038"/>
                    </a:lnTo>
                    <a:cubicBezTo>
                      <a:pt x="567" y="2272"/>
                      <a:pt x="355" y="2477"/>
                      <a:pt x="121" y="2477"/>
                    </a:cubicBezTo>
                    <a:lnTo>
                      <a:pt x="36" y="2477"/>
                    </a:lnTo>
                    <a:cubicBezTo>
                      <a:pt x="36" y="2477"/>
                      <a:pt x="1" y="2477"/>
                      <a:pt x="1" y="2505"/>
                    </a:cubicBezTo>
                    <a:lnTo>
                      <a:pt x="36" y="2534"/>
                    </a:lnTo>
                    <a:lnTo>
                      <a:pt x="121" y="2534"/>
                    </a:lnTo>
                    <a:cubicBezTo>
                      <a:pt x="390" y="2534"/>
                      <a:pt x="623" y="2300"/>
                      <a:pt x="623" y="2038"/>
                    </a:cubicBezTo>
                    <a:lnTo>
                      <a:pt x="623" y="1741"/>
                    </a:lnTo>
                    <a:cubicBezTo>
                      <a:pt x="623" y="1621"/>
                      <a:pt x="680" y="1508"/>
                      <a:pt x="744" y="1416"/>
                    </a:cubicBezTo>
                    <a:lnTo>
                      <a:pt x="857" y="1296"/>
                    </a:lnTo>
                    <a:lnTo>
                      <a:pt x="708" y="1154"/>
                    </a:lnTo>
                    <a:cubicBezTo>
                      <a:pt x="623" y="1062"/>
                      <a:pt x="595" y="942"/>
                      <a:pt x="595" y="829"/>
                    </a:cubicBezTo>
                    <a:lnTo>
                      <a:pt x="595" y="503"/>
                    </a:lnTo>
                    <a:cubicBezTo>
                      <a:pt x="595" y="234"/>
                      <a:pt x="355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3315855" y="2105127"/>
                <a:ext cx="30409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505" extrusionOk="0">
                    <a:moveTo>
                      <a:pt x="800" y="0"/>
                    </a:moveTo>
                    <a:cubicBezTo>
                      <a:pt x="503" y="0"/>
                      <a:pt x="298" y="234"/>
                      <a:pt x="298" y="503"/>
                    </a:cubicBezTo>
                    <a:lnTo>
                      <a:pt x="298" y="821"/>
                    </a:lnTo>
                    <a:cubicBezTo>
                      <a:pt x="298" y="941"/>
                      <a:pt x="241" y="1062"/>
                      <a:pt x="149" y="1146"/>
                    </a:cubicBezTo>
                    <a:lnTo>
                      <a:pt x="1" y="1295"/>
                    </a:lnTo>
                    <a:lnTo>
                      <a:pt x="121" y="1415"/>
                    </a:lnTo>
                    <a:cubicBezTo>
                      <a:pt x="206" y="1500"/>
                      <a:pt x="241" y="1620"/>
                      <a:pt x="241" y="1741"/>
                    </a:cubicBezTo>
                    <a:lnTo>
                      <a:pt x="241" y="2002"/>
                    </a:lnTo>
                    <a:cubicBezTo>
                      <a:pt x="241" y="2300"/>
                      <a:pt x="475" y="2505"/>
                      <a:pt x="737" y="2505"/>
                    </a:cubicBezTo>
                    <a:lnTo>
                      <a:pt x="829" y="2505"/>
                    </a:lnTo>
                    <a:cubicBezTo>
                      <a:pt x="829" y="2505"/>
                      <a:pt x="857" y="2505"/>
                      <a:pt x="857" y="2476"/>
                    </a:cubicBezTo>
                    <a:lnTo>
                      <a:pt x="829" y="2448"/>
                    </a:lnTo>
                    <a:lnTo>
                      <a:pt x="737" y="2448"/>
                    </a:lnTo>
                    <a:cubicBezTo>
                      <a:pt x="503" y="2448"/>
                      <a:pt x="298" y="2271"/>
                      <a:pt x="298" y="2002"/>
                    </a:cubicBezTo>
                    <a:lnTo>
                      <a:pt x="298" y="1741"/>
                    </a:lnTo>
                    <a:cubicBezTo>
                      <a:pt x="298" y="1592"/>
                      <a:pt x="270" y="1472"/>
                      <a:pt x="149" y="1387"/>
                    </a:cubicBezTo>
                    <a:lnTo>
                      <a:pt x="93" y="1295"/>
                    </a:lnTo>
                    <a:lnTo>
                      <a:pt x="206" y="1175"/>
                    </a:lnTo>
                    <a:cubicBezTo>
                      <a:pt x="298" y="1090"/>
                      <a:pt x="355" y="970"/>
                      <a:pt x="355" y="821"/>
                    </a:cubicBezTo>
                    <a:lnTo>
                      <a:pt x="355" y="503"/>
                    </a:lnTo>
                    <a:cubicBezTo>
                      <a:pt x="355" y="262"/>
                      <a:pt x="560" y="57"/>
                      <a:pt x="800" y="57"/>
                    </a:cubicBezTo>
                    <a:cubicBezTo>
                      <a:pt x="800" y="57"/>
                      <a:pt x="829" y="57"/>
                      <a:pt x="829" y="29"/>
                    </a:cubicBezTo>
                    <a:cubicBezTo>
                      <a:pt x="829" y="0"/>
                      <a:pt x="800" y="0"/>
                      <a:pt x="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3360810" y="2193972"/>
                <a:ext cx="9580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560" extrusionOk="0">
                    <a:moveTo>
                      <a:pt x="241" y="1"/>
                    </a:moveTo>
                    <a:cubicBezTo>
                      <a:pt x="241" y="1"/>
                      <a:pt x="212" y="1"/>
                      <a:pt x="212" y="29"/>
                    </a:cubicBezTo>
                    <a:lnTo>
                      <a:pt x="0" y="531"/>
                    </a:lnTo>
                    <a:cubicBezTo>
                      <a:pt x="0" y="560"/>
                      <a:pt x="0" y="560"/>
                      <a:pt x="36" y="560"/>
                    </a:cubicBezTo>
                    <a:lnTo>
                      <a:pt x="64" y="560"/>
                    </a:lnTo>
                    <a:lnTo>
                      <a:pt x="269" y="29"/>
                    </a:lnTo>
                    <a:cubicBezTo>
                      <a:pt x="269" y="29"/>
                      <a:pt x="269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3845240" y="1445205"/>
                <a:ext cx="8338" cy="18877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32" extrusionOk="0">
                    <a:moveTo>
                      <a:pt x="178" y="1"/>
                    </a:moveTo>
                    <a:lnTo>
                      <a:pt x="1" y="496"/>
                    </a:lnTo>
                    <a:cubicBezTo>
                      <a:pt x="1" y="496"/>
                      <a:pt x="1" y="531"/>
                      <a:pt x="29" y="531"/>
                    </a:cubicBezTo>
                    <a:cubicBezTo>
                      <a:pt x="29" y="531"/>
                      <a:pt x="57" y="531"/>
                      <a:pt x="57" y="496"/>
                    </a:cubicBezTo>
                    <a:lnTo>
                      <a:pt x="234" y="2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3800072" y="1393757"/>
                <a:ext cx="66033" cy="2306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65" extrusionOk="0">
                    <a:moveTo>
                      <a:pt x="36" y="1"/>
                    </a:moveTo>
                    <a:cubicBezTo>
                      <a:pt x="0" y="1"/>
                      <a:pt x="0" y="36"/>
                      <a:pt x="0" y="36"/>
                    </a:cubicBezTo>
                    <a:cubicBezTo>
                      <a:pt x="0" y="64"/>
                      <a:pt x="0" y="64"/>
                      <a:pt x="36" y="64"/>
                    </a:cubicBezTo>
                    <a:lnTo>
                      <a:pt x="1833" y="64"/>
                    </a:lnTo>
                    <a:cubicBezTo>
                      <a:pt x="1861" y="64"/>
                      <a:pt x="1861" y="64"/>
                      <a:pt x="1861" y="36"/>
                    </a:cubicBezTo>
                    <a:cubicBezTo>
                      <a:pt x="1861" y="36"/>
                      <a:pt x="1861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4033505" y="1421113"/>
                <a:ext cx="64791" cy="2058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58" extrusionOk="0">
                    <a:moveTo>
                      <a:pt x="29" y="1"/>
                    </a:moveTo>
                    <a:lnTo>
                      <a:pt x="1" y="29"/>
                    </a:lnTo>
                    <a:cubicBezTo>
                      <a:pt x="1" y="57"/>
                      <a:pt x="29" y="57"/>
                      <a:pt x="29" y="57"/>
                    </a:cubicBezTo>
                    <a:lnTo>
                      <a:pt x="1797" y="57"/>
                    </a:lnTo>
                    <a:cubicBezTo>
                      <a:pt x="1797" y="57"/>
                      <a:pt x="1826" y="57"/>
                      <a:pt x="1826" y="29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3984292" y="1398583"/>
                <a:ext cx="37718" cy="4868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72" extrusionOk="0">
                    <a:moveTo>
                      <a:pt x="1024" y="1"/>
                    </a:moveTo>
                    <a:cubicBezTo>
                      <a:pt x="1018" y="1"/>
                      <a:pt x="1010" y="4"/>
                      <a:pt x="998" y="13"/>
                    </a:cubicBezTo>
                    <a:lnTo>
                      <a:pt x="1" y="749"/>
                    </a:lnTo>
                    <a:lnTo>
                      <a:pt x="970" y="1371"/>
                    </a:lnTo>
                    <a:lnTo>
                      <a:pt x="998" y="1371"/>
                    </a:lnTo>
                    <a:lnTo>
                      <a:pt x="998" y="1315"/>
                    </a:lnTo>
                    <a:lnTo>
                      <a:pt x="86" y="749"/>
                    </a:lnTo>
                    <a:lnTo>
                      <a:pt x="1062" y="41"/>
                    </a:lnTo>
                    <a:lnTo>
                      <a:pt x="1062" y="13"/>
                    </a:lnTo>
                    <a:cubicBezTo>
                      <a:pt x="1043" y="13"/>
                      <a:pt x="1037" y="1"/>
                      <a:pt x="1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2" name="Google Shape;902;p40"/>
          <p:cNvGrpSpPr/>
          <p:nvPr/>
        </p:nvGrpSpPr>
        <p:grpSpPr>
          <a:xfrm>
            <a:off x="2275429" y="822072"/>
            <a:ext cx="234788" cy="188409"/>
            <a:chOff x="2275429" y="822072"/>
            <a:chExt cx="234788" cy="188409"/>
          </a:xfrm>
        </p:grpSpPr>
        <p:sp>
          <p:nvSpPr>
            <p:cNvPr id="903" name="Google Shape;903;p40"/>
            <p:cNvSpPr/>
            <p:nvPr/>
          </p:nvSpPr>
          <p:spPr>
            <a:xfrm>
              <a:off x="2384950" y="8220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275429" y="8220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88611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Sockets</a:t>
            </a:r>
            <a:endParaRPr sz="3200" dirty="0"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2586791" y="1012274"/>
            <a:ext cx="6100007" cy="286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Socket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ServerSocket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InetAddress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SocketException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IOException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ObjectInputStream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ObjectOutputStream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InputStream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OutputStream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DataInputStream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DataOutputStream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BufferedReader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BufferedWriter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SocketTimeoutException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SocketServer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accept()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connect()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close()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getInputStream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getOutputStream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()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read()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write()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flush()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setSoTimeout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() 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bind()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getInetAddress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()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getLocalPort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getPort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isClosed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() </a:t>
            </a:r>
            <a:r>
              <a:rPr lang="en-US" sz="1200" b="1" i="0" dirty="0" err="1">
                <a:effectLst/>
                <a:latin typeface="Futura Md BT" panose="020B0602020204020303" pitchFamily="34" charset="0"/>
              </a:rPr>
              <a:t>isConnected</a:t>
            </a:r>
            <a:r>
              <a:rPr lang="en-US" sz="1200" b="1" i="0" dirty="0">
                <a:effectLst/>
                <a:latin typeface="Futura Md BT" panose="020B0602020204020303" pitchFamily="34" charset="0"/>
              </a:rPr>
              <a:t>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ServerSocket.accept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()</a:t>
            </a:r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99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Sockets</a:t>
            </a:r>
            <a:endParaRPr sz="3600" dirty="0"/>
          </a:p>
        </p:txBody>
      </p:sp>
      <p:sp>
        <p:nvSpPr>
          <p:cNvPr id="767" name="Google Shape;767;p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68" name="Google Shape;768;p40"/>
          <p:cNvSpPr/>
          <p:nvPr/>
        </p:nvSpPr>
        <p:spPr>
          <a:xfrm>
            <a:off x="7116875" y="6312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40"/>
          <p:cNvGrpSpPr/>
          <p:nvPr/>
        </p:nvGrpSpPr>
        <p:grpSpPr>
          <a:xfrm>
            <a:off x="5167427" y="3788607"/>
            <a:ext cx="367931" cy="258169"/>
            <a:chOff x="4992850" y="4345375"/>
            <a:chExt cx="619413" cy="638400"/>
          </a:xfrm>
        </p:grpSpPr>
        <p:sp>
          <p:nvSpPr>
            <p:cNvPr id="770" name="Google Shape;770;p4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0"/>
          <p:cNvGrpSpPr/>
          <p:nvPr/>
        </p:nvGrpSpPr>
        <p:grpSpPr>
          <a:xfrm>
            <a:off x="520008" y="1267050"/>
            <a:ext cx="3869790" cy="3336828"/>
            <a:chOff x="520010" y="913806"/>
            <a:chExt cx="4279321" cy="3689957"/>
          </a:xfrm>
        </p:grpSpPr>
        <p:grpSp>
          <p:nvGrpSpPr>
            <p:cNvPr id="773" name="Google Shape;773;p40"/>
            <p:cNvGrpSpPr/>
            <p:nvPr/>
          </p:nvGrpSpPr>
          <p:grpSpPr>
            <a:xfrm>
              <a:off x="556838" y="1010468"/>
              <a:ext cx="4235148" cy="3496847"/>
              <a:chOff x="3257382" y="114825"/>
              <a:chExt cx="1326095" cy="1094954"/>
            </a:xfrm>
          </p:grpSpPr>
          <p:sp>
            <p:nvSpPr>
              <p:cNvPr id="774" name="Google Shape;774;p40"/>
              <p:cNvSpPr/>
              <p:nvPr/>
            </p:nvSpPr>
            <p:spPr>
              <a:xfrm>
                <a:off x="4310616" y="243907"/>
                <a:ext cx="272860" cy="3413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3257382" y="114825"/>
                <a:ext cx="1233017" cy="1094954"/>
              </a:xfrm>
              <a:custGeom>
                <a:avLst/>
                <a:gdLst/>
                <a:ahLst/>
                <a:cxnLst/>
                <a:rect l="l" t="t" r="r" b="b"/>
                <a:pathLst>
                  <a:path w="34750" h="30859" extrusionOk="0">
                    <a:moveTo>
                      <a:pt x="19927" y="1"/>
                    </a:moveTo>
                    <a:cubicBezTo>
                      <a:pt x="17317" y="1"/>
                      <a:pt x="14720" y="895"/>
                      <a:pt x="13116" y="2899"/>
                    </a:cubicBezTo>
                    <a:cubicBezTo>
                      <a:pt x="11970" y="4342"/>
                      <a:pt x="11440" y="6203"/>
                      <a:pt x="10492" y="7795"/>
                    </a:cubicBezTo>
                    <a:cubicBezTo>
                      <a:pt x="9346" y="9768"/>
                      <a:pt x="7606" y="11332"/>
                      <a:pt x="5837" y="12832"/>
                    </a:cubicBezTo>
                    <a:cubicBezTo>
                      <a:pt x="4542" y="13949"/>
                      <a:pt x="3184" y="15074"/>
                      <a:pt x="2208" y="16517"/>
                    </a:cubicBezTo>
                    <a:cubicBezTo>
                      <a:pt x="262" y="19290"/>
                      <a:pt x="1" y="23118"/>
                      <a:pt x="1472" y="26153"/>
                    </a:cubicBezTo>
                    <a:cubicBezTo>
                      <a:pt x="2859" y="28926"/>
                      <a:pt x="5250" y="30135"/>
                      <a:pt x="8221" y="30312"/>
                    </a:cubicBezTo>
                    <a:cubicBezTo>
                      <a:pt x="12027" y="30574"/>
                      <a:pt x="15826" y="30786"/>
                      <a:pt x="19632" y="30843"/>
                    </a:cubicBezTo>
                    <a:cubicBezTo>
                      <a:pt x="20489" y="30852"/>
                      <a:pt x="21343" y="30858"/>
                      <a:pt x="22195" y="30858"/>
                    </a:cubicBezTo>
                    <a:cubicBezTo>
                      <a:pt x="23952" y="30858"/>
                      <a:pt x="25703" y="30832"/>
                      <a:pt x="27470" y="30751"/>
                    </a:cubicBezTo>
                    <a:cubicBezTo>
                      <a:pt x="29126" y="30666"/>
                      <a:pt x="30894" y="30517"/>
                      <a:pt x="32246" y="29577"/>
                    </a:cubicBezTo>
                    <a:cubicBezTo>
                      <a:pt x="34042" y="28339"/>
                      <a:pt x="34750" y="25976"/>
                      <a:pt x="34488" y="23825"/>
                    </a:cubicBezTo>
                    <a:cubicBezTo>
                      <a:pt x="34219" y="21703"/>
                      <a:pt x="33102" y="19757"/>
                      <a:pt x="31863" y="17989"/>
                    </a:cubicBezTo>
                    <a:cubicBezTo>
                      <a:pt x="31099" y="16899"/>
                      <a:pt x="30243" y="15866"/>
                      <a:pt x="29656" y="14657"/>
                    </a:cubicBezTo>
                    <a:cubicBezTo>
                      <a:pt x="28680" y="12683"/>
                      <a:pt x="28447" y="10476"/>
                      <a:pt x="28029" y="8325"/>
                    </a:cubicBezTo>
                    <a:cubicBezTo>
                      <a:pt x="27591" y="6111"/>
                      <a:pt x="27675" y="3727"/>
                      <a:pt x="25971" y="1986"/>
                    </a:cubicBezTo>
                    <a:cubicBezTo>
                      <a:pt x="25058" y="1039"/>
                      <a:pt x="23728" y="543"/>
                      <a:pt x="22433" y="274"/>
                    </a:cubicBezTo>
                    <a:cubicBezTo>
                      <a:pt x="21619" y="95"/>
                      <a:pt x="20772" y="1"/>
                      <a:pt x="199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6" name="Google Shape;776;p40"/>
            <p:cNvGrpSpPr/>
            <p:nvPr/>
          </p:nvGrpSpPr>
          <p:grpSpPr>
            <a:xfrm>
              <a:off x="1174871" y="2057672"/>
              <a:ext cx="3433642" cy="2314438"/>
              <a:chOff x="3450898" y="2575754"/>
              <a:chExt cx="1075130" cy="724711"/>
            </a:xfrm>
          </p:grpSpPr>
          <p:sp>
            <p:nvSpPr>
              <p:cNvPr id="777" name="Google Shape;777;p40"/>
              <p:cNvSpPr/>
              <p:nvPr/>
            </p:nvSpPr>
            <p:spPr>
              <a:xfrm>
                <a:off x="3451927" y="2872699"/>
                <a:ext cx="17471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914" extrusionOk="0">
                    <a:moveTo>
                      <a:pt x="439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4450" y="913"/>
                    </a:lnTo>
                    <a:cubicBezTo>
                      <a:pt x="4719" y="913"/>
                      <a:pt x="4924" y="708"/>
                      <a:pt x="4924" y="446"/>
                    </a:cubicBezTo>
                    <a:cubicBezTo>
                      <a:pt x="4924" y="206"/>
                      <a:pt x="4719" y="1"/>
                      <a:pt x="4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3658004" y="2872699"/>
                <a:ext cx="138098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914" extrusionOk="0">
                    <a:moveTo>
                      <a:pt x="467" y="1"/>
                    </a:moveTo>
                    <a:cubicBezTo>
                      <a:pt x="234" y="1"/>
                      <a:pt x="29" y="178"/>
                      <a:pt x="0" y="411"/>
                    </a:cubicBezTo>
                    <a:cubicBezTo>
                      <a:pt x="0" y="680"/>
                      <a:pt x="205" y="913"/>
                      <a:pt x="467" y="913"/>
                    </a:cubicBezTo>
                    <a:lnTo>
                      <a:pt x="3445" y="913"/>
                    </a:lnTo>
                    <a:cubicBezTo>
                      <a:pt x="3714" y="913"/>
                      <a:pt x="3891" y="708"/>
                      <a:pt x="3891" y="446"/>
                    </a:cubicBezTo>
                    <a:cubicBezTo>
                      <a:pt x="3891" y="206"/>
                      <a:pt x="3714" y="1"/>
                      <a:pt x="3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3985321" y="2872699"/>
                <a:ext cx="34091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14" extrusionOk="0">
                    <a:moveTo>
                      <a:pt x="439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9169" y="913"/>
                    </a:lnTo>
                    <a:cubicBezTo>
                      <a:pt x="9402" y="913"/>
                      <a:pt x="9607" y="708"/>
                      <a:pt x="9607" y="446"/>
                    </a:cubicBezTo>
                    <a:cubicBezTo>
                      <a:pt x="9607" y="206"/>
                      <a:pt x="9402" y="1"/>
                      <a:pt x="9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4362844" y="2872699"/>
                <a:ext cx="131817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914" extrusionOk="0">
                    <a:moveTo>
                      <a:pt x="474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74" y="913"/>
                    </a:cubicBezTo>
                    <a:lnTo>
                      <a:pt x="3240" y="913"/>
                    </a:lnTo>
                    <a:cubicBezTo>
                      <a:pt x="3509" y="913"/>
                      <a:pt x="3714" y="708"/>
                      <a:pt x="3714" y="446"/>
                    </a:cubicBezTo>
                    <a:cubicBezTo>
                      <a:pt x="3714" y="206"/>
                      <a:pt x="3509" y="1"/>
                      <a:pt x="3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4081440" y="2951291"/>
                <a:ext cx="31380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913" extrusionOk="0">
                    <a:moveTo>
                      <a:pt x="446" y="0"/>
                    </a:moveTo>
                    <a:cubicBezTo>
                      <a:pt x="206" y="0"/>
                      <a:pt x="1" y="205"/>
                      <a:pt x="1" y="467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8405" y="913"/>
                    </a:lnTo>
                    <a:cubicBezTo>
                      <a:pt x="8638" y="913"/>
                      <a:pt x="8844" y="708"/>
                      <a:pt x="8844" y="467"/>
                    </a:cubicBezTo>
                    <a:cubicBezTo>
                      <a:pt x="8844" y="205"/>
                      <a:pt x="8638" y="0"/>
                      <a:pt x="8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4422560" y="2951291"/>
                <a:ext cx="91900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913" extrusionOk="0">
                    <a:moveTo>
                      <a:pt x="439" y="0"/>
                    </a:moveTo>
                    <a:cubicBezTo>
                      <a:pt x="206" y="0"/>
                      <a:pt x="1" y="205"/>
                      <a:pt x="1" y="467"/>
                    </a:cubicBezTo>
                    <a:cubicBezTo>
                      <a:pt x="1" y="708"/>
                      <a:pt x="206" y="913"/>
                      <a:pt x="439" y="913"/>
                    </a:cubicBezTo>
                    <a:lnTo>
                      <a:pt x="2151" y="913"/>
                    </a:lnTo>
                    <a:cubicBezTo>
                      <a:pt x="2385" y="913"/>
                      <a:pt x="2590" y="708"/>
                      <a:pt x="2590" y="467"/>
                    </a:cubicBezTo>
                    <a:cubicBezTo>
                      <a:pt x="2590" y="205"/>
                      <a:pt x="2385" y="0"/>
                      <a:pt x="2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3985321" y="2951291"/>
                <a:ext cx="6706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913" extrusionOk="0">
                    <a:moveTo>
                      <a:pt x="439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1443" y="913"/>
                    </a:lnTo>
                    <a:cubicBezTo>
                      <a:pt x="1677" y="913"/>
                      <a:pt x="1889" y="708"/>
                      <a:pt x="1889" y="467"/>
                    </a:cubicBezTo>
                    <a:cubicBezTo>
                      <a:pt x="1889" y="205"/>
                      <a:pt x="1677" y="0"/>
                      <a:pt x="1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3772964" y="2951291"/>
                <a:ext cx="16744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913" extrusionOk="0">
                    <a:moveTo>
                      <a:pt x="446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46" y="913"/>
                    </a:cubicBezTo>
                    <a:lnTo>
                      <a:pt x="4450" y="913"/>
                    </a:lnTo>
                    <a:cubicBezTo>
                      <a:pt x="4599" y="913"/>
                      <a:pt x="4719" y="792"/>
                      <a:pt x="4719" y="644"/>
                    </a:cubicBezTo>
                    <a:lnTo>
                      <a:pt x="4719" y="290"/>
                    </a:lnTo>
                    <a:cubicBezTo>
                      <a:pt x="4719" y="142"/>
                      <a:pt x="4599" y="0"/>
                      <a:pt x="44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3523954" y="2951291"/>
                <a:ext cx="21967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913" extrusionOk="0">
                    <a:moveTo>
                      <a:pt x="298" y="0"/>
                    </a:moveTo>
                    <a:cubicBezTo>
                      <a:pt x="121" y="0"/>
                      <a:pt x="1" y="142"/>
                      <a:pt x="1" y="290"/>
                    </a:cubicBezTo>
                    <a:lnTo>
                      <a:pt x="1" y="644"/>
                    </a:lnTo>
                    <a:cubicBezTo>
                      <a:pt x="1" y="792"/>
                      <a:pt x="121" y="913"/>
                      <a:pt x="298" y="913"/>
                    </a:cubicBezTo>
                    <a:lnTo>
                      <a:pt x="5724" y="913"/>
                    </a:lnTo>
                    <a:cubicBezTo>
                      <a:pt x="5985" y="913"/>
                      <a:pt x="6191" y="708"/>
                      <a:pt x="6191" y="467"/>
                    </a:cubicBezTo>
                    <a:cubicBezTo>
                      <a:pt x="6191" y="205"/>
                      <a:pt x="5985" y="0"/>
                      <a:pt x="5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3451927" y="2951291"/>
                <a:ext cx="36689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13" extrusionOk="0">
                    <a:moveTo>
                      <a:pt x="439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587" y="913"/>
                    </a:lnTo>
                    <a:cubicBezTo>
                      <a:pt x="828" y="913"/>
                      <a:pt x="1033" y="708"/>
                      <a:pt x="1033" y="467"/>
                    </a:cubicBezTo>
                    <a:cubicBezTo>
                      <a:pt x="1033" y="205"/>
                      <a:pt x="828" y="0"/>
                      <a:pt x="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3450898" y="3030592"/>
                <a:ext cx="377569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641" h="914" extrusionOk="0">
                    <a:moveTo>
                      <a:pt x="532" y="1"/>
                    </a:moveTo>
                    <a:cubicBezTo>
                      <a:pt x="234" y="1"/>
                      <a:pt x="1" y="206"/>
                      <a:pt x="1" y="475"/>
                    </a:cubicBezTo>
                    <a:cubicBezTo>
                      <a:pt x="1" y="708"/>
                      <a:pt x="234" y="913"/>
                      <a:pt x="532" y="913"/>
                    </a:cubicBezTo>
                    <a:lnTo>
                      <a:pt x="10082" y="913"/>
                    </a:lnTo>
                    <a:cubicBezTo>
                      <a:pt x="10372" y="913"/>
                      <a:pt x="10641" y="708"/>
                      <a:pt x="10641" y="475"/>
                    </a:cubicBezTo>
                    <a:cubicBezTo>
                      <a:pt x="10641" y="206"/>
                      <a:pt x="10372" y="1"/>
                      <a:pt x="10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4004126" y="3030592"/>
                <a:ext cx="356741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914" extrusionOk="0">
                    <a:moveTo>
                      <a:pt x="326" y="1"/>
                    </a:moveTo>
                    <a:cubicBezTo>
                      <a:pt x="121" y="1"/>
                      <a:pt x="1" y="206"/>
                      <a:pt x="1" y="475"/>
                    </a:cubicBezTo>
                    <a:cubicBezTo>
                      <a:pt x="1" y="708"/>
                      <a:pt x="121" y="913"/>
                      <a:pt x="326" y="913"/>
                    </a:cubicBezTo>
                    <a:lnTo>
                      <a:pt x="9728" y="913"/>
                    </a:lnTo>
                    <a:cubicBezTo>
                      <a:pt x="9905" y="913"/>
                      <a:pt x="10053" y="708"/>
                      <a:pt x="10053" y="475"/>
                    </a:cubicBezTo>
                    <a:cubicBezTo>
                      <a:pt x="10053" y="206"/>
                      <a:pt x="9905" y="1"/>
                      <a:pt x="9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4395204" y="3030592"/>
                <a:ext cx="130824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914" extrusionOk="0">
                    <a:moveTo>
                      <a:pt x="446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3248" y="913"/>
                    </a:lnTo>
                    <a:cubicBezTo>
                      <a:pt x="3481" y="913"/>
                      <a:pt x="3686" y="708"/>
                      <a:pt x="3686" y="475"/>
                    </a:cubicBezTo>
                    <a:cubicBezTo>
                      <a:pt x="3686" y="206"/>
                      <a:pt x="3481" y="1"/>
                      <a:pt x="3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4107555" y="3110177"/>
                <a:ext cx="38182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13" extrusionOk="0">
                    <a:moveTo>
                      <a:pt x="446" y="0"/>
                    </a:moveTo>
                    <a:cubicBezTo>
                      <a:pt x="213" y="0"/>
                      <a:pt x="0" y="205"/>
                      <a:pt x="0" y="439"/>
                    </a:cubicBezTo>
                    <a:cubicBezTo>
                      <a:pt x="0" y="708"/>
                      <a:pt x="213" y="913"/>
                      <a:pt x="446" y="913"/>
                    </a:cubicBezTo>
                    <a:lnTo>
                      <a:pt x="10322" y="913"/>
                    </a:lnTo>
                    <a:cubicBezTo>
                      <a:pt x="10584" y="913"/>
                      <a:pt x="10761" y="708"/>
                      <a:pt x="10761" y="439"/>
                    </a:cubicBezTo>
                    <a:cubicBezTo>
                      <a:pt x="10761" y="205"/>
                      <a:pt x="10584" y="0"/>
                      <a:pt x="10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3537757" y="3110177"/>
                <a:ext cx="301246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913" extrusionOk="0">
                    <a:moveTo>
                      <a:pt x="468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8"/>
                      <a:pt x="206" y="913"/>
                      <a:pt x="468" y="913"/>
                    </a:cubicBezTo>
                    <a:lnTo>
                      <a:pt x="8044" y="913"/>
                    </a:lnTo>
                    <a:cubicBezTo>
                      <a:pt x="8278" y="913"/>
                      <a:pt x="8490" y="708"/>
                      <a:pt x="8490" y="439"/>
                    </a:cubicBezTo>
                    <a:cubicBezTo>
                      <a:pt x="8490" y="205"/>
                      <a:pt x="8278" y="0"/>
                      <a:pt x="80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3857800" y="3110177"/>
                <a:ext cx="195580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913" extrusionOk="0">
                    <a:moveTo>
                      <a:pt x="467" y="0"/>
                    </a:moveTo>
                    <a:cubicBezTo>
                      <a:pt x="206" y="0"/>
                      <a:pt x="0" y="205"/>
                      <a:pt x="0" y="439"/>
                    </a:cubicBezTo>
                    <a:cubicBezTo>
                      <a:pt x="0" y="708"/>
                      <a:pt x="206" y="913"/>
                      <a:pt x="467" y="913"/>
                    </a:cubicBezTo>
                    <a:lnTo>
                      <a:pt x="5066" y="913"/>
                    </a:lnTo>
                    <a:cubicBezTo>
                      <a:pt x="5306" y="913"/>
                      <a:pt x="5511" y="708"/>
                      <a:pt x="5511" y="439"/>
                    </a:cubicBezTo>
                    <a:cubicBezTo>
                      <a:pt x="5511" y="205"/>
                      <a:pt x="5306" y="0"/>
                      <a:pt x="5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3658004" y="3189727"/>
                <a:ext cx="58511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886" extrusionOk="0">
                    <a:moveTo>
                      <a:pt x="467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67" y="885"/>
                    </a:cubicBezTo>
                    <a:lnTo>
                      <a:pt x="1175" y="885"/>
                    </a:lnTo>
                    <a:cubicBezTo>
                      <a:pt x="1443" y="885"/>
                      <a:pt x="1649" y="673"/>
                      <a:pt x="1649" y="439"/>
                    </a:cubicBezTo>
                    <a:cubicBezTo>
                      <a:pt x="1649" y="178"/>
                      <a:pt x="1443" y="1"/>
                      <a:pt x="1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3451927" y="3189727"/>
                <a:ext cx="155910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886" extrusionOk="0">
                    <a:moveTo>
                      <a:pt x="439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39" y="885"/>
                    </a:cubicBezTo>
                    <a:lnTo>
                      <a:pt x="4393" y="885"/>
                    </a:ln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3737305" y="3189727"/>
                <a:ext cx="54501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886" extrusionOk="0">
                    <a:moveTo>
                      <a:pt x="475" y="1"/>
                    </a:moveTo>
                    <a:cubicBezTo>
                      <a:pt x="213" y="1"/>
                      <a:pt x="1" y="178"/>
                      <a:pt x="1" y="439"/>
                    </a:cubicBezTo>
                    <a:cubicBezTo>
                      <a:pt x="1" y="673"/>
                      <a:pt x="213" y="885"/>
                      <a:pt x="475" y="885"/>
                    </a:cubicBezTo>
                    <a:lnTo>
                      <a:pt x="1062" y="885"/>
                    </a:lnTo>
                    <a:cubicBezTo>
                      <a:pt x="1331" y="885"/>
                      <a:pt x="1536" y="673"/>
                      <a:pt x="1536" y="439"/>
                    </a:cubicBezTo>
                    <a:cubicBezTo>
                      <a:pt x="1536" y="178"/>
                      <a:pt x="1331" y="1"/>
                      <a:pt x="10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3812632" y="3189727"/>
                <a:ext cx="242736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886" extrusionOk="0">
                    <a:moveTo>
                      <a:pt x="474" y="1"/>
                    </a:moveTo>
                    <a:cubicBezTo>
                      <a:pt x="212" y="1"/>
                      <a:pt x="0" y="178"/>
                      <a:pt x="0" y="439"/>
                    </a:cubicBezTo>
                    <a:cubicBezTo>
                      <a:pt x="0" y="673"/>
                      <a:pt x="212" y="885"/>
                      <a:pt x="474" y="885"/>
                    </a:cubicBezTo>
                    <a:lnTo>
                      <a:pt x="6402" y="885"/>
                    </a:lnTo>
                    <a:cubicBezTo>
                      <a:pt x="6664" y="885"/>
                      <a:pt x="6841" y="673"/>
                      <a:pt x="6841" y="439"/>
                    </a:cubicBezTo>
                    <a:cubicBezTo>
                      <a:pt x="6841" y="178"/>
                      <a:pt x="6664" y="1"/>
                      <a:pt x="6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4089991" y="3189727"/>
                <a:ext cx="109712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886" extrusionOk="0">
                    <a:moveTo>
                      <a:pt x="467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67" y="885"/>
                    </a:cubicBezTo>
                    <a:lnTo>
                      <a:pt x="2653" y="885"/>
                    </a:lnTo>
                    <a:cubicBezTo>
                      <a:pt x="2887" y="885"/>
                      <a:pt x="3092" y="673"/>
                      <a:pt x="3092" y="439"/>
                    </a:cubicBezTo>
                    <a:cubicBezTo>
                      <a:pt x="3092" y="178"/>
                      <a:pt x="2887" y="1"/>
                      <a:pt x="26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4246855" y="3189727"/>
                <a:ext cx="111734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886" extrusionOk="0">
                    <a:moveTo>
                      <a:pt x="468" y="1"/>
                    </a:moveTo>
                    <a:cubicBezTo>
                      <a:pt x="206" y="1"/>
                      <a:pt x="1" y="178"/>
                      <a:pt x="1" y="439"/>
                    </a:cubicBezTo>
                    <a:cubicBezTo>
                      <a:pt x="1" y="673"/>
                      <a:pt x="206" y="885"/>
                      <a:pt x="468" y="885"/>
                    </a:cubicBezTo>
                    <a:lnTo>
                      <a:pt x="2710" y="885"/>
                    </a:lnTo>
                    <a:cubicBezTo>
                      <a:pt x="2944" y="885"/>
                      <a:pt x="3149" y="673"/>
                      <a:pt x="3149" y="439"/>
                    </a:cubicBezTo>
                    <a:cubicBezTo>
                      <a:pt x="3149" y="178"/>
                      <a:pt x="2944" y="1"/>
                      <a:pt x="2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4415038" y="3189727"/>
                <a:ext cx="74336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886" extrusionOk="0">
                    <a:moveTo>
                      <a:pt x="446" y="1"/>
                    </a:moveTo>
                    <a:cubicBezTo>
                      <a:pt x="177" y="1"/>
                      <a:pt x="1" y="178"/>
                      <a:pt x="1" y="439"/>
                    </a:cubicBezTo>
                    <a:cubicBezTo>
                      <a:pt x="1" y="673"/>
                      <a:pt x="177" y="885"/>
                      <a:pt x="446" y="885"/>
                    </a:cubicBezTo>
                    <a:lnTo>
                      <a:pt x="1656" y="885"/>
                    </a:lnTo>
                    <a:cubicBezTo>
                      <a:pt x="1918" y="885"/>
                      <a:pt x="2095" y="673"/>
                      <a:pt x="2095" y="439"/>
                    </a:cubicBezTo>
                    <a:cubicBezTo>
                      <a:pt x="2095" y="178"/>
                      <a:pt x="1918" y="1"/>
                      <a:pt x="1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3640156" y="3268034"/>
                <a:ext cx="231239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914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75" y="914"/>
                    </a:cubicBezTo>
                    <a:lnTo>
                      <a:pt x="6042" y="914"/>
                    </a:lnTo>
                    <a:cubicBezTo>
                      <a:pt x="6311" y="914"/>
                      <a:pt x="6516" y="708"/>
                      <a:pt x="6516" y="475"/>
                    </a:cubicBezTo>
                    <a:cubicBezTo>
                      <a:pt x="6516" y="206"/>
                      <a:pt x="6311" y="1"/>
                      <a:pt x="6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3916274" y="3268034"/>
                <a:ext cx="61811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14" extrusionOk="0">
                    <a:moveTo>
                      <a:pt x="439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39" y="914"/>
                    </a:cubicBezTo>
                    <a:lnTo>
                      <a:pt x="1295" y="914"/>
                    </a:lnTo>
                    <a:cubicBezTo>
                      <a:pt x="1564" y="914"/>
                      <a:pt x="1741" y="708"/>
                      <a:pt x="1741" y="475"/>
                    </a:cubicBezTo>
                    <a:cubicBezTo>
                      <a:pt x="1741" y="206"/>
                      <a:pt x="1564" y="1"/>
                      <a:pt x="1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4041772" y="3268034"/>
                <a:ext cx="184048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5187" h="914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75" y="914"/>
                    </a:cubicBezTo>
                    <a:lnTo>
                      <a:pt x="4720" y="914"/>
                    </a:lnTo>
                    <a:cubicBezTo>
                      <a:pt x="4981" y="914"/>
                      <a:pt x="5186" y="708"/>
                      <a:pt x="5186" y="475"/>
                    </a:cubicBezTo>
                    <a:cubicBezTo>
                      <a:pt x="5186" y="206"/>
                      <a:pt x="4981" y="1"/>
                      <a:pt x="47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4258174" y="3268034"/>
                <a:ext cx="15062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914" extrusionOk="0">
                    <a:moveTo>
                      <a:pt x="446" y="1"/>
                    </a:moveTo>
                    <a:cubicBezTo>
                      <a:pt x="212" y="1"/>
                      <a:pt x="0" y="206"/>
                      <a:pt x="0" y="475"/>
                    </a:cubicBezTo>
                    <a:cubicBezTo>
                      <a:pt x="0" y="708"/>
                      <a:pt x="212" y="914"/>
                      <a:pt x="446" y="914"/>
                    </a:cubicBezTo>
                    <a:lnTo>
                      <a:pt x="3778" y="914"/>
                    </a:lnTo>
                    <a:cubicBezTo>
                      <a:pt x="4040" y="914"/>
                      <a:pt x="4245" y="708"/>
                      <a:pt x="4245" y="475"/>
                    </a:cubicBezTo>
                    <a:cubicBezTo>
                      <a:pt x="4245" y="206"/>
                      <a:pt x="4040" y="1"/>
                      <a:pt x="3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4130653" y="2643772"/>
                <a:ext cx="381827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14" extrusionOk="0">
                    <a:moveTo>
                      <a:pt x="446" y="1"/>
                    </a:moveTo>
                    <a:cubicBezTo>
                      <a:pt x="177" y="1"/>
                      <a:pt x="0" y="206"/>
                      <a:pt x="0" y="468"/>
                    </a:cubicBezTo>
                    <a:cubicBezTo>
                      <a:pt x="0" y="708"/>
                      <a:pt x="177" y="914"/>
                      <a:pt x="446" y="914"/>
                    </a:cubicBezTo>
                    <a:lnTo>
                      <a:pt x="10315" y="914"/>
                    </a:lnTo>
                    <a:cubicBezTo>
                      <a:pt x="10555" y="914"/>
                      <a:pt x="10760" y="708"/>
                      <a:pt x="10760" y="468"/>
                    </a:cubicBezTo>
                    <a:cubicBezTo>
                      <a:pt x="10760" y="206"/>
                      <a:pt x="10555" y="1"/>
                      <a:pt x="10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4199665" y="2575754"/>
                <a:ext cx="7433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914" extrusionOk="0">
                    <a:moveTo>
                      <a:pt x="446" y="1"/>
                    </a:moveTo>
                    <a:cubicBezTo>
                      <a:pt x="206" y="1"/>
                      <a:pt x="1" y="206"/>
                      <a:pt x="1" y="439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1649" y="913"/>
                    </a:lnTo>
                    <a:cubicBezTo>
                      <a:pt x="1890" y="913"/>
                      <a:pt x="2095" y="708"/>
                      <a:pt x="2095" y="439"/>
                    </a:cubicBezTo>
                    <a:cubicBezTo>
                      <a:pt x="2095" y="206"/>
                      <a:pt x="1890" y="1"/>
                      <a:pt x="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3988337" y="2575754"/>
                <a:ext cx="177980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914" extrusionOk="0">
                    <a:moveTo>
                      <a:pt x="474" y="1"/>
                    </a:moveTo>
                    <a:cubicBezTo>
                      <a:pt x="212" y="1"/>
                      <a:pt x="0" y="206"/>
                      <a:pt x="0" y="439"/>
                    </a:cubicBezTo>
                    <a:cubicBezTo>
                      <a:pt x="0" y="708"/>
                      <a:pt x="212" y="913"/>
                      <a:pt x="474" y="913"/>
                    </a:cubicBezTo>
                    <a:lnTo>
                      <a:pt x="4570" y="913"/>
                    </a:lnTo>
                    <a:cubicBezTo>
                      <a:pt x="4811" y="913"/>
                      <a:pt x="5016" y="708"/>
                      <a:pt x="5016" y="439"/>
                    </a:cubicBezTo>
                    <a:cubicBezTo>
                      <a:pt x="5016" y="206"/>
                      <a:pt x="4811" y="1"/>
                      <a:pt x="4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4299084" y="2575754"/>
                <a:ext cx="213392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914" extrusionOk="0">
                    <a:moveTo>
                      <a:pt x="474" y="1"/>
                    </a:moveTo>
                    <a:cubicBezTo>
                      <a:pt x="205" y="1"/>
                      <a:pt x="0" y="206"/>
                      <a:pt x="0" y="439"/>
                    </a:cubicBezTo>
                    <a:cubicBezTo>
                      <a:pt x="0" y="708"/>
                      <a:pt x="205" y="913"/>
                      <a:pt x="474" y="913"/>
                    </a:cubicBezTo>
                    <a:lnTo>
                      <a:pt x="5568" y="913"/>
                    </a:lnTo>
                    <a:cubicBezTo>
                      <a:pt x="5808" y="913"/>
                      <a:pt x="6013" y="708"/>
                      <a:pt x="6013" y="439"/>
                    </a:cubicBezTo>
                    <a:cubicBezTo>
                      <a:pt x="6013" y="206"/>
                      <a:pt x="5808" y="1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4112806" y="2723109"/>
                <a:ext cx="10999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914" extrusionOk="0">
                    <a:moveTo>
                      <a:pt x="475" y="0"/>
                    </a:moveTo>
                    <a:cubicBezTo>
                      <a:pt x="206" y="0"/>
                      <a:pt x="1" y="206"/>
                      <a:pt x="1" y="446"/>
                    </a:cubicBezTo>
                    <a:cubicBezTo>
                      <a:pt x="1" y="708"/>
                      <a:pt x="206" y="913"/>
                      <a:pt x="475" y="913"/>
                    </a:cubicBezTo>
                    <a:lnTo>
                      <a:pt x="2654" y="913"/>
                    </a:lnTo>
                    <a:cubicBezTo>
                      <a:pt x="2894" y="913"/>
                      <a:pt x="3100" y="708"/>
                      <a:pt x="3100" y="446"/>
                    </a:cubicBezTo>
                    <a:cubicBezTo>
                      <a:pt x="3100" y="206"/>
                      <a:pt x="289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4269705" y="2723109"/>
                <a:ext cx="11198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914" extrusionOk="0">
                    <a:moveTo>
                      <a:pt x="446" y="0"/>
                    </a:moveTo>
                    <a:cubicBezTo>
                      <a:pt x="206" y="0"/>
                      <a:pt x="0" y="206"/>
                      <a:pt x="0" y="446"/>
                    </a:cubicBezTo>
                    <a:cubicBezTo>
                      <a:pt x="0" y="708"/>
                      <a:pt x="206" y="913"/>
                      <a:pt x="446" y="913"/>
                    </a:cubicBezTo>
                    <a:lnTo>
                      <a:pt x="2717" y="913"/>
                    </a:lnTo>
                    <a:cubicBezTo>
                      <a:pt x="2950" y="913"/>
                      <a:pt x="3156" y="708"/>
                      <a:pt x="3156" y="446"/>
                    </a:cubicBezTo>
                    <a:cubicBezTo>
                      <a:pt x="3156" y="206"/>
                      <a:pt x="2950" y="0"/>
                      <a:pt x="27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4428840" y="2723109"/>
                <a:ext cx="8991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914" extrusionOk="0">
                    <a:moveTo>
                      <a:pt x="439" y="0"/>
                    </a:moveTo>
                    <a:cubicBezTo>
                      <a:pt x="177" y="0"/>
                      <a:pt x="1" y="206"/>
                      <a:pt x="1" y="446"/>
                    </a:cubicBezTo>
                    <a:cubicBezTo>
                      <a:pt x="1" y="708"/>
                      <a:pt x="177" y="913"/>
                      <a:pt x="439" y="913"/>
                    </a:cubicBezTo>
                    <a:lnTo>
                      <a:pt x="2088" y="913"/>
                    </a:lnTo>
                    <a:cubicBezTo>
                      <a:pt x="2328" y="913"/>
                      <a:pt x="2533" y="708"/>
                      <a:pt x="2533" y="446"/>
                    </a:cubicBezTo>
                    <a:cubicBezTo>
                      <a:pt x="2533" y="206"/>
                      <a:pt x="2328" y="0"/>
                      <a:pt x="2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4187140" y="2802694"/>
                <a:ext cx="122521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913" extrusionOk="0">
                    <a:moveTo>
                      <a:pt x="446" y="0"/>
                    </a:moveTo>
                    <a:cubicBezTo>
                      <a:pt x="205" y="0"/>
                      <a:pt x="0" y="205"/>
                      <a:pt x="0" y="439"/>
                    </a:cubicBezTo>
                    <a:cubicBezTo>
                      <a:pt x="0" y="707"/>
                      <a:pt x="205" y="913"/>
                      <a:pt x="446" y="913"/>
                    </a:cubicBezTo>
                    <a:lnTo>
                      <a:pt x="2978" y="913"/>
                    </a:lnTo>
                    <a:cubicBezTo>
                      <a:pt x="3240" y="913"/>
                      <a:pt x="3452" y="707"/>
                      <a:pt x="3452" y="439"/>
                    </a:cubicBezTo>
                    <a:cubicBezTo>
                      <a:pt x="3452" y="205"/>
                      <a:pt x="3240" y="0"/>
                      <a:pt x="29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3939372" y="2802694"/>
                <a:ext cx="6152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913" extrusionOk="0">
                    <a:moveTo>
                      <a:pt x="439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39" y="913"/>
                    </a:cubicBezTo>
                    <a:lnTo>
                      <a:pt x="1295" y="913"/>
                    </a:lnTo>
                    <a:cubicBezTo>
                      <a:pt x="1529" y="913"/>
                      <a:pt x="1734" y="707"/>
                      <a:pt x="1734" y="439"/>
                    </a:cubicBezTo>
                    <a:cubicBezTo>
                      <a:pt x="1734" y="205"/>
                      <a:pt x="1529" y="0"/>
                      <a:pt x="1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4031234" y="2802694"/>
                <a:ext cx="9945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13" extrusionOk="0">
                    <a:moveTo>
                      <a:pt x="447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47" y="913"/>
                    </a:cubicBezTo>
                    <a:lnTo>
                      <a:pt x="2328" y="913"/>
                    </a:lnTo>
                    <a:cubicBezTo>
                      <a:pt x="2597" y="913"/>
                      <a:pt x="2802" y="707"/>
                      <a:pt x="2802" y="439"/>
                    </a:cubicBezTo>
                    <a:cubicBezTo>
                      <a:pt x="2802" y="205"/>
                      <a:pt x="2597" y="0"/>
                      <a:pt x="2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4369089" y="2802694"/>
                <a:ext cx="149665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913" extrusionOk="0">
                    <a:moveTo>
                      <a:pt x="447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47" y="913"/>
                    </a:cubicBezTo>
                    <a:lnTo>
                      <a:pt x="3772" y="913"/>
                    </a:lnTo>
                    <a:cubicBezTo>
                      <a:pt x="4040" y="913"/>
                      <a:pt x="4217" y="707"/>
                      <a:pt x="4217" y="439"/>
                    </a:cubicBezTo>
                    <a:cubicBezTo>
                      <a:pt x="4217" y="205"/>
                      <a:pt x="4040" y="0"/>
                      <a:pt x="3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40"/>
            <p:cNvGrpSpPr/>
            <p:nvPr/>
          </p:nvGrpSpPr>
          <p:grpSpPr>
            <a:xfrm>
              <a:off x="1158100" y="913806"/>
              <a:ext cx="1910430" cy="3689957"/>
              <a:chOff x="3445647" y="3610431"/>
              <a:chExt cx="598187" cy="1155422"/>
            </a:xfrm>
          </p:grpSpPr>
          <p:sp>
            <p:nvSpPr>
              <p:cNvPr id="816" name="Google Shape;816;p40"/>
              <p:cNvSpPr/>
              <p:nvPr/>
            </p:nvSpPr>
            <p:spPr>
              <a:xfrm>
                <a:off x="3891188" y="4339258"/>
                <a:ext cx="69049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4217" extrusionOk="0">
                    <a:moveTo>
                      <a:pt x="822" y="0"/>
                    </a:moveTo>
                    <a:cubicBezTo>
                      <a:pt x="730" y="0"/>
                      <a:pt x="639" y="17"/>
                      <a:pt x="559" y="53"/>
                    </a:cubicBezTo>
                    <a:cubicBezTo>
                      <a:pt x="262" y="201"/>
                      <a:pt x="57" y="463"/>
                      <a:pt x="29" y="789"/>
                    </a:cubicBezTo>
                    <a:cubicBezTo>
                      <a:pt x="0" y="965"/>
                      <a:pt x="29" y="1142"/>
                      <a:pt x="57" y="1319"/>
                    </a:cubicBezTo>
                    <a:cubicBezTo>
                      <a:pt x="177" y="1970"/>
                      <a:pt x="297" y="2649"/>
                      <a:pt x="411" y="3293"/>
                    </a:cubicBezTo>
                    <a:cubicBezTo>
                      <a:pt x="498" y="3691"/>
                      <a:pt x="528" y="4217"/>
                      <a:pt x="1014" y="4217"/>
                    </a:cubicBezTo>
                    <a:cubicBezTo>
                      <a:pt x="1038" y="4217"/>
                      <a:pt x="1063" y="4215"/>
                      <a:pt x="1090" y="4213"/>
                    </a:cubicBezTo>
                    <a:cubicBezTo>
                      <a:pt x="1267" y="4213"/>
                      <a:pt x="1444" y="4149"/>
                      <a:pt x="1592" y="4036"/>
                    </a:cubicBezTo>
                    <a:cubicBezTo>
                      <a:pt x="1946" y="3710"/>
                      <a:pt x="1826" y="3059"/>
                      <a:pt x="1797" y="2649"/>
                    </a:cubicBezTo>
                    <a:cubicBezTo>
                      <a:pt x="1797" y="2055"/>
                      <a:pt x="1741" y="1496"/>
                      <a:pt x="1649" y="937"/>
                    </a:cubicBezTo>
                    <a:cubicBezTo>
                      <a:pt x="1620" y="704"/>
                      <a:pt x="1564" y="463"/>
                      <a:pt x="1415" y="258"/>
                    </a:cubicBezTo>
                    <a:cubicBezTo>
                      <a:pt x="1271" y="94"/>
                      <a:pt x="1040" y="0"/>
                      <a:pt x="822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3905736" y="4458334"/>
                <a:ext cx="138098" cy="51237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444" extrusionOk="0">
                    <a:moveTo>
                      <a:pt x="1416" y="1"/>
                    </a:moveTo>
                    <a:cubicBezTo>
                      <a:pt x="1359" y="1"/>
                      <a:pt x="1267" y="1"/>
                      <a:pt x="1210" y="29"/>
                    </a:cubicBezTo>
                    <a:cubicBezTo>
                      <a:pt x="800" y="85"/>
                      <a:pt x="418" y="149"/>
                      <a:pt x="1" y="234"/>
                    </a:cubicBezTo>
                    <a:cubicBezTo>
                      <a:pt x="64" y="468"/>
                      <a:pt x="93" y="708"/>
                      <a:pt x="64" y="970"/>
                    </a:cubicBezTo>
                    <a:lnTo>
                      <a:pt x="64" y="1295"/>
                    </a:lnTo>
                    <a:cubicBezTo>
                      <a:pt x="93" y="1387"/>
                      <a:pt x="149" y="1444"/>
                      <a:pt x="241" y="1444"/>
                    </a:cubicBezTo>
                    <a:lnTo>
                      <a:pt x="3276" y="1444"/>
                    </a:lnTo>
                    <a:cubicBezTo>
                      <a:pt x="3389" y="1444"/>
                      <a:pt x="3510" y="1415"/>
                      <a:pt x="3658" y="1415"/>
                    </a:cubicBezTo>
                    <a:cubicBezTo>
                      <a:pt x="3743" y="1415"/>
                      <a:pt x="3863" y="1352"/>
                      <a:pt x="3863" y="1239"/>
                    </a:cubicBezTo>
                    <a:cubicBezTo>
                      <a:pt x="3892" y="736"/>
                      <a:pt x="2010" y="383"/>
                      <a:pt x="1684" y="149"/>
                    </a:cubicBezTo>
                    <a:cubicBezTo>
                      <a:pt x="1592" y="85"/>
                      <a:pt x="1507" y="29"/>
                      <a:pt x="1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3531476" y="4605511"/>
                <a:ext cx="69084" cy="12897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5" extrusionOk="0">
                    <a:moveTo>
                      <a:pt x="993" y="0"/>
                    </a:moveTo>
                    <a:cubicBezTo>
                      <a:pt x="754" y="0"/>
                      <a:pt x="514" y="90"/>
                      <a:pt x="383" y="246"/>
                    </a:cubicBezTo>
                    <a:cubicBezTo>
                      <a:pt x="291" y="359"/>
                      <a:pt x="263" y="508"/>
                      <a:pt x="234" y="628"/>
                    </a:cubicBezTo>
                    <a:cubicBezTo>
                      <a:pt x="1" y="1597"/>
                      <a:pt x="234" y="2630"/>
                      <a:pt x="319" y="3634"/>
                    </a:cubicBezTo>
                    <a:cubicBezTo>
                      <a:pt x="708" y="3571"/>
                      <a:pt x="1090" y="3514"/>
                      <a:pt x="1472" y="3429"/>
                    </a:cubicBezTo>
                    <a:cubicBezTo>
                      <a:pt x="1501" y="3429"/>
                      <a:pt x="1557" y="3429"/>
                      <a:pt x="1593" y="3366"/>
                    </a:cubicBezTo>
                    <a:cubicBezTo>
                      <a:pt x="1621" y="3366"/>
                      <a:pt x="1621" y="3309"/>
                      <a:pt x="1621" y="3281"/>
                    </a:cubicBezTo>
                    <a:cubicBezTo>
                      <a:pt x="1677" y="2630"/>
                      <a:pt x="1734" y="2014"/>
                      <a:pt x="1798" y="1364"/>
                    </a:cubicBezTo>
                    <a:cubicBezTo>
                      <a:pt x="1826" y="1130"/>
                      <a:pt x="1946" y="656"/>
                      <a:pt x="1854" y="423"/>
                    </a:cubicBezTo>
                    <a:cubicBezTo>
                      <a:pt x="1734" y="210"/>
                      <a:pt x="1295" y="34"/>
                      <a:pt x="1090" y="5"/>
                    </a:cubicBezTo>
                    <a:cubicBezTo>
                      <a:pt x="1058" y="2"/>
                      <a:pt x="1026" y="0"/>
                      <a:pt x="993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3591972" y="3683204"/>
                <a:ext cx="60782" cy="13093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90" extrusionOk="0">
                    <a:moveTo>
                      <a:pt x="206" y="1"/>
                    </a:moveTo>
                    <a:cubicBezTo>
                      <a:pt x="149" y="1"/>
                      <a:pt x="93" y="1"/>
                      <a:pt x="64" y="29"/>
                    </a:cubicBezTo>
                    <a:cubicBezTo>
                      <a:pt x="1" y="65"/>
                      <a:pt x="1" y="178"/>
                      <a:pt x="1" y="270"/>
                    </a:cubicBezTo>
                    <a:cubicBezTo>
                      <a:pt x="1" y="418"/>
                      <a:pt x="29" y="560"/>
                      <a:pt x="64" y="708"/>
                    </a:cubicBezTo>
                    <a:lnTo>
                      <a:pt x="64" y="829"/>
                    </a:lnTo>
                    <a:cubicBezTo>
                      <a:pt x="121" y="1154"/>
                      <a:pt x="64" y="1479"/>
                      <a:pt x="29" y="1798"/>
                    </a:cubicBezTo>
                    <a:cubicBezTo>
                      <a:pt x="29" y="1862"/>
                      <a:pt x="1" y="1946"/>
                      <a:pt x="1" y="1975"/>
                    </a:cubicBezTo>
                    <a:cubicBezTo>
                      <a:pt x="1" y="2152"/>
                      <a:pt x="1" y="2300"/>
                      <a:pt x="64" y="2477"/>
                    </a:cubicBezTo>
                    <a:cubicBezTo>
                      <a:pt x="121" y="2859"/>
                      <a:pt x="475" y="3630"/>
                      <a:pt x="949" y="3687"/>
                    </a:cubicBezTo>
                    <a:cubicBezTo>
                      <a:pt x="957" y="3689"/>
                      <a:pt x="965" y="3690"/>
                      <a:pt x="973" y="3690"/>
                    </a:cubicBezTo>
                    <a:cubicBezTo>
                      <a:pt x="1079" y="3690"/>
                      <a:pt x="1188" y="3532"/>
                      <a:pt x="1267" y="3453"/>
                    </a:cubicBezTo>
                    <a:cubicBezTo>
                      <a:pt x="1479" y="3184"/>
                      <a:pt x="1656" y="2859"/>
                      <a:pt x="1713" y="2505"/>
                    </a:cubicBezTo>
                    <a:cubicBezTo>
                      <a:pt x="1713" y="2328"/>
                      <a:pt x="1713" y="2152"/>
                      <a:pt x="1684" y="2010"/>
                    </a:cubicBezTo>
                    <a:cubicBezTo>
                      <a:pt x="1656" y="1741"/>
                      <a:pt x="1656" y="1508"/>
                      <a:pt x="1621" y="1267"/>
                    </a:cubicBezTo>
                    <a:cubicBezTo>
                      <a:pt x="1621" y="1154"/>
                      <a:pt x="1592" y="1034"/>
                      <a:pt x="1592" y="914"/>
                    </a:cubicBezTo>
                    <a:cubicBezTo>
                      <a:pt x="1536" y="708"/>
                      <a:pt x="1444" y="503"/>
                      <a:pt x="1302" y="355"/>
                    </a:cubicBezTo>
                    <a:cubicBezTo>
                      <a:pt x="1034" y="29"/>
                      <a:pt x="595" y="1"/>
                      <a:pt x="206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3591972" y="3690939"/>
                <a:ext cx="53508" cy="43537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227" extrusionOk="0">
                    <a:moveTo>
                      <a:pt x="681" y="1"/>
                    </a:moveTo>
                    <a:cubicBezTo>
                      <a:pt x="528" y="1"/>
                      <a:pt x="382" y="53"/>
                      <a:pt x="270" y="165"/>
                    </a:cubicBezTo>
                    <a:cubicBezTo>
                      <a:pt x="241" y="200"/>
                      <a:pt x="206" y="229"/>
                      <a:pt x="178" y="257"/>
                    </a:cubicBezTo>
                    <a:cubicBezTo>
                      <a:pt x="149" y="285"/>
                      <a:pt x="93" y="285"/>
                      <a:pt x="64" y="314"/>
                    </a:cubicBezTo>
                    <a:cubicBezTo>
                      <a:pt x="1" y="342"/>
                      <a:pt x="29" y="405"/>
                      <a:pt x="29" y="434"/>
                    </a:cubicBezTo>
                    <a:cubicBezTo>
                      <a:pt x="64" y="554"/>
                      <a:pt x="64" y="696"/>
                      <a:pt x="93" y="816"/>
                    </a:cubicBezTo>
                    <a:cubicBezTo>
                      <a:pt x="93" y="936"/>
                      <a:pt x="64" y="1085"/>
                      <a:pt x="64" y="1226"/>
                    </a:cubicBezTo>
                    <a:cubicBezTo>
                      <a:pt x="64" y="1226"/>
                      <a:pt x="736" y="1113"/>
                      <a:pt x="1005" y="1021"/>
                    </a:cubicBezTo>
                    <a:cubicBezTo>
                      <a:pt x="1154" y="993"/>
                      <a:pt x="1331" y="936"/>
                      <a:pt x="1508" y="872"/>
                    </a:cubicBezTo>
                    <a:lnTo>
                      <a:pt x="1508" y="788"/>
                    </a:lnTo>
                    <a:cubicBezTo>
                      <a:pt x="1508" y="696"/>
                      <a:pt x="1444" y="611"/>
                      <a:pt x="1416" y="519"/>
                    </a:cubicBezTo>
                    <a:cubicBezTo>
                      <a:pt x="1359" y="434"/>
                      <a:pt x="1331" y="377"/>
                      <a:pt x="1267" y="285"/>
                    </a:cubicBezTo>
                    <a:cubicBezTo>
                      <a:pt x="1182" y="200"/>
                      <a:pt x="1062" y="108"/>
                      <a:pt x="949" y="52"/>
                    </a:cubicBezTo>
                    <a:cubicBezTo>
                      <a:pt x="861" y="18"/>
                      <a:pt x="769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3646437" y="3627817"/>
                <a:ext cx="21893" cy="4715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29" extrusionOk="0">
                    <a:moveTo>
                      <a:pt x="213" y="0"/>
                    </a:moveTo>
                    <a:cubicBezTo>
                      <a:pt x="180" y="0"/>
                      <a:pt x="149" y="10"/>
                      <a:pt x="121" y="34"/>
                    </a:cubicBezTo>
                    <a:cubicBezTo>
                      <a:pt x="1" y="119"/>
                      <a:pt x="178" y="472"/>
                      <a:pt x="234" y="593"/>
                    </a:cubicBezTo>
                    <a:cubicBezTo>
                      <a:pt x="326" y="770"/>
                      <a:pt x="298" y="946"/>
                      <a:pt x="326" y="1123"/>
                    </a:cubicBezTo>
                    <a:cubicBezTo>
                      <a:pt x="326" y="1180"/>
                      <a:pt x="326" y="1237"/>
                      <a:pt x="355" y="1272"/>
                    </a:cubicBezTo>
                    <a:cubicBezTo>
                      <a:pt x="383" y="1300"/>
                      <a:pt x="439" y="1328"/>
                      <a:pt x="503" y="1328"/>
                    </a:cubicBezTo>
                    <a:cubicBezTo>
                      <a:pt x="560" y="1300"/>
                      <a:pt x="560" y="1237"/>
                      <a:pt x="588" y="1180"/>
                    </a:cubicBezTo>
                    <a:lnTo>
                      <a:pt x="588" y="918"/>
                    </a:lnTo>
                    <a:cubicBezTo>
                      <a:pt x="616" y="706"/>
                      <a:pt x="616" y="472"/>
                      <a:pt x="560" y="267"/>
                    </a:cubicBezTo>
                    <a:cubicBezTo>
                      <a:pt x="514" y="171"/>
                      <a:pt x="34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3656975" y="3663724"/>
                <a:ext cx="19870" cy="2718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766" extrusionOk="0">
                    <a:moveTo>
                      <a:pt x="214" y="0"/>
                    </a:moveTo>
                    <a:cubicBezTo>
                      <a:pt x="122" y="0"/>
                      <a:pt x="37" y="58"/>
                      <a:pt x="1" y="196"/>
                    </a:cubicBezTo>
                    <a:lnTo>
                      <a:pt x="142" y="755"/>
                    </a:lnTo>
                    <a:cubicBezTo>
                      <a:pt x="167" y="762"/>
                      <a:pt x="189" y="765"/>
                      <a:pt x="211" y="765"/>
                    </a:cubicBezTo>
                    <a:cubicBezTo>
                      <a:pt x="299" y="765"/>
                      <a:pt x="372" y="715"/>
                      <a:pt x="440" y="670"/>
                    </a:cubicBezTo>
                    <a:cubicBezTo>
                      <a:pt x="532" y="550"/>
                      <a:pt x="560" y="401"/>
                      <a:pt x="532" y="260"/>
                    </a:cubicBezTo>
                    <a:cubicBezTo>
                      <a:pt x="479" y="105"/>
                      <a:pt x="339" y="0"/>
                      <a:pt x="214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3581683" y="3629165"/>
                <a:ext cx="84626" cy="101409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858" extrusionOk="0">
                    <a:moveTo>
                      <a:pt x="1958" y="1"/>
                    </a:moveTo>
                    <a:cubicBezTo>
                      <a:pt x="1709" y="1"/>
                      <a:pt x="1264" y="290"/>
                      <a:pt x="1062" y="314"/>
                    </a:cubicBezTo>
                    <a:cubicBezTo>
                      <a:pt x="850" y="378"/>
                      <a:pt x="496" y="434"/>
                      <a:pt x="319" y="583"/>
                    </a:cubicBezTo>
                    <a:cubicBezTo>
                      <a:pt x="1" y="937"/>
                      <a:pt x="57" y="1552"/>
                      <a:pt x="262" y="1998"/>
                    </a:cubicBezTo>
                    <a:cubicBezTo>
                      <a:pt x="291" y="2055"/>
                      <a:pt x="383" y="2260"/>
                      <a:pt x="411" y="2323"/>
                    </a:cubicBezTo>
                    <a:cubicBezTo>
                      <a:pt x="682" y="2729"/>
                      <a:pt x="1105" y="2858"/>
                      <a:pt x="1435" y="2858"/>
                    </a:cubicBezTo>
                    <a:cubicBezTo>
                      <a:pt x="1537" y="2858"/>
                      <a:pt x="1629" y="2846"/>
                      <a:pt x="1706" y="2826"/>
                    </a:cubicBezTo>
                    <a:cubicBezTo>
                      <a:pt x="2088" y="2734"/>
                      <a:pt x="2300" y="2408"/>
                      <a:pt x="2356" y="1970"/>
                    </a:cubicBezTo>
                    <a:cubicBezTo>
                      <a:pt x="2356" y="1906"/>
                      <a:pt x="2385" y="1644"/>
                      <a:pt x="2385" y="1552"/>
                    </a:cubicBezTo>
                    <a:cubicBezTo>
                      <a:pt x="2385" y="1057"/>
                      <a:pt x="2264" y="137"/>
                      <a:pt x="2059" y="24"/>
                    </a:cubicBezTo>
                    <a:cubicBezTo>
                      <a:pt x="2032" y="8"/>
                      <a:pt x="1997" y="1"/>
                      <a:pt x="1958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3573167" y="3610431"/>
                <a:ext cx="94171" cy="7685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166" extrusionOk="0">
                    <a:moveTo>
                      <a:pt x="1228" y="0"/>
                    </a:moveTo>
                    <a:cubicBezTo>
                      <a:pt x="1132" y="0"/>
                      <a:pt x="1037" y="7"/>
                      <a:pt x="948" y="22"/>
                    </a:cubicBezTo>
                    <a:cubicBezTo>
                      <a:pt x="708" y="78"/>
                      <a:pt x="474" y="198"/>
                      <a:pt x="297" y="404"/>
                    </a:cubicBezTo>
                    <a:cubicBezTo>
                      <a:pt x="92" y="665"/>
                      <a:pt x="0" y="1054"/>
                      <a:pt x="92" y="1408"/>
                    </a:cubicBezTo>
                    <a:cubicBezTo>
                      <a:pt x="120" y="1642"/>
                      <a:pt x="205" y="2024"/>
                      <a:pt x="474" y="2144"/>
                    </a:cubicBezTo>
                    <a:cubicBezTo>
                      <a:pt x="511" y="2158"/>
                      <a:pt x="546" y="2165"/>
                      <a:pt x="578" y="2165"/>
                    </a:cubicBezTo>
                    <a:cubicBezTo>
                      <a:pt x="674" y="2165"/>
                      <a:pt x="745" y="2100"/>
                      <a:pt x="771" y="1967"/>
                    </a:cubicBezTo>
                    <a:cubicBezTo>
                      <a:pt x="800" y="1790"/>
                      <a:pt x="771" y="1585"/>
                      <a:pt x="771" y="1373"/>
                    </a:cubicBezTo>
                    <a:cubicBezTo>
                      <a:pt x="771" y="1345"/>
                      <a:pt x="771" y="1345"/>
                      <a:pt x="800" y="1316"/>
                    </a:cubicBezTo>
                    <a:cubicBezTo>
                      <a:pt x="828" y="1288"/>
                      <a:pt x="856" y="1288"/>
                      <a:pt x="884" y="1288"/>
                    </a:cubicBezTo>
                    <a:cubicBezTo>
                      <a:pt x="1330" y="1231"/>
                      <a:pt x="1684" y="1019"/>
                      <a:pt x="2038" y="757"/>
                    </a:cubicBezTo>
                    <a:cubicBezTo>
                      <a:pt x="2122" y="842"/>
                      <a:pt x="2214" y="906"/>
                      <a:pt x="2328" y="934"/>
                    </a:cubicBezTo>
                    <a:cubicBezTo>
                      <a:pt x="2391" y="934"/>
                      <a:pt x="2476" y="934"/>
                      <a:pt x="2540" y="906"/>
                    </a:cubicBezTo>
                    <a:cubicBezTo>
                      <a:pt x="2625" y="878"/>
                      <a:pt x="2653" y="814"/>
                      <a:pt x="2625" y="729"/>
                    </a:cubicBezTo>
                    <a:cubicBezTo>
                      <a:pt x="2625" y="665"/>
                      <a:pt x="2596" y="609"/>
                      <a:pt x="2540" y="552"/>
                    </a:cubicBezTo>
                    <a:cubicBezTo>
                      <a:pt x="2448" y="404"/>
                      <a:pt x="2328" y="312"/>
                      <a:pt x="2214" y="227"/>
                    </a:cubicBezTo>
                    <a:cubicBezTo>
                      <a:pt x="2009" y="106"/>
                      <a:pt x="1769" y="50"/>
                      <a:pt x="1507" y="22"/>
                    </a:cubicBezTo>
                    <a:cubicBezTo>
                      <a:pt x="1419" y="7"/>
                      <a:pt x="1323" y="0"/>
                      <a:pt x="1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3574125" y="3667876"/>
                <a:ext cx="29450" cy="3058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62" extrusionOk="0">
                    <a:moveTo>
                      <a:pt x="435" y="1"/>
                    </a:moveTo>
                    <a:cubicBezTo>
                      <a:pt x="73" y="1"/>
                      <a:pt x="0" y="551"/>
                      <a:pt x="242" y="787"/>
                    </a:cubicBezTo>
                    <a:cubicBezTo>
                      <a:pt x="290" y="837"/>
                      <a:pt x="349" y="862"/>
                      <a:pt x="410" y="862"/>
                    </a:cubicBezTo>
                    <a:cubicBezTo>
                      <a:pt x="494" y="862"/>
                      <a:pt x="583" y="816"/>
                      <a:pt x="652" y="730"/>
                    </a:cubicBezTo>
                    <a:lnTo>
                      <a:pt x="829" y="284"/>
                    </a:lnTo>
                    <a:cubicBezTo>
                      <a:pt x="744" y="171"/>
                      <a:pt x="681" y="51"/>
                      <a:pt x="567" y="23"/>
                    </a:cubicBezTo>
                    <a:cubicBezTo>
                      <a:pt x="520" y="8"/>
                      <a:pt x="476" y="1"/>
                      <a:pt x="435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3507384" y="4019214"/>
                <a:ext cx="479972" cy="645249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8185" extrusionOk="0">
                    <a:moveTo>
                      <a:pt x="2992" y="0"/>
                    </a:moveTo>
                    <a:cubicBezTo>
                      <a:pt x="2859" y="0"/>
                      <a:pt x="2725" y="8"/>
                      <a:pt x="2590" y="25"/>
                    </a:cubicBezTo>
                    <a:cubicBezTo>
                      <a:pt x="2003" y="81"/>
                      <a:pt x="1147" y="407"/>
                      <a:pt x="885" y="994"/>
                    </a:cubicBezTo>
                    <a:cubicBezTo>
                      <a:pt x="588" y="1673"/>
                      <a:pt x="383" y="2501"/>
                      <a:pt x="262" y="3237"/>
                    </a:cubicBezTo>
                    <a:cubicBezTo>
                      <a:pt x="29" y="4800"/>
                      <a:pt x="57" y="6300"/>
                      <a:pt x="86" y="7891"/>
                    </a:cubicBezTo>
                    <a:cubicBezTo>
                      <a:pt x="149" y="9342"/>
                      <a:pt x="1" y="11167"/>
                      <a:pt x="29" y="12638"/>
                    </a:cubicBezTo>
                    <a:cubicBezTo>
                      <a:pt x="57" y="14612"/>
                      <a:pt x="57" y="16147"/>
                      <a:pt x="206" y="18008"/>
                    </a:cubicBezTo>
                    <a:cubicBezTo>
                      <a:pt x="234" y="18093"/>
                      <a:pt x="765" y="18149"/>
                      <a:pt x="857" y="18149"/>
                    </a:cubicBezTo>
                    <a:cubicBezTo>
                      <a:pt x="1052" y="18164"/>
                      <a:pt x="1248" y="18169"/>
                      <a:pt x="1443" y="18169"/>
                    </a:cubicBezTo>
                    <a:cubicBezTo>
                      <a:pt x="1842" y="18169"/>
                      <a:pt x="2240" y="18149"/>
                      <a:pt x="2634" y="18149"/>
                    </a:cubicBezTo>
                    <a:cubicBezTo>
                      <a:pt x="2888" y="18149"/>
                      <a:pt x="3140" y="18157"/>
                      <a:pt x="3389" y="18185"/>
                    </a:cubicBezTo>
                    <a:cubicBezTo>
                      <a:pt x="3418" y="16324"/>
                      <a:pt x="3474" y="14471"/>
                      <a:pt x="3510" y="12610"/>
                    </a:cubicBezTo>
                    <a:cubicBezTo>
                      <a:pt x="3538" y="11315"/>
                      <a:pt x="3538" y="9985"/>
                      <a:pt x="3715" y="8691"/>
                    </a:cubicBezTo>
                    <a:cubicBezTo>
                      <a:pt x="3828" y="7573"/>
                      <a:pt x="3920" y="6448"/>
                      <a:pt x="4005" y="5359"/>
                    </a:cubicBezTo>
                    <a:cubicBezTo>
                      <a:pt x="4005" y="5154"/>
                      <a:pt x="3976" y="4885"/>
                      <a:pt x="4040" y="4708"/>
                    </a:cubicBezTo>
                    <a:cubicBezTo>
                      <a:pt x="4066" y="4590"/>
                      <a:pt x="4151" y="4556"/>
                      <a:pt x="4259" y="4556"/>
                    </a:cubicBezTo>
                    <a:cubicBezTo>
                      <a:pt x="4391" y="4556"/>
                      <a:pt x="4555" y="4608"/>
                      <a:pt x="4684" y="4623"/>
                    </a:cubicBezTo>
                    <a:cubicBezTo>
                      <a:pt x="5214" y="4743"/>
                      <a:pt x="5717" y="4920"/>
                      <a:pt x="6219" y="5062"/>
                    </a:cubicBezTo>
                    <a:cubicBezTo>
                      <a:pt x="7400" y="5479"/>
                      <a:pt x="8667" y="5805"/>
                      <a:pt x="9905" y="5946"/>
                    </a:cubicBezTo>
                    <a:cubicBezTo>
                      <a:pt x="9876" y="6010"/>
                      <a:pt x="9841" y="6066"/>
                      <a:pt x="9841" y="6123"/>
                    </a:cubicBezTo>
                    <a:lnTo>
                      <a:pt x="9841" y="6215"/>
                    </a:lnTo>
                    <a:cubicBezTo>
                      <a:pt x="9905" y="7043"/>
                      <a:pt x="9933" y="7835"/>
                      <a:pt x="9961" y="8663"/>
                    </a:cubicBezTo>
                    <a:cubicBezTo>
                      <a:pt x="9961" y="8896"/>
                      <a:pt x="10195" y="10757"/>
                      <a:pt x="10195" y="11344"/>
                    </a:cubicBezTo>
                    <a:cubicBezTo>
                      <a:pt x="10195" y="11429"/>
                      <a:pt x="10287" y="11492"/>
                      <a:pt x="10372" y="11492"/>
                    </a:cubicBezTo>
                    <a:cubicBezTo>
                      <a:pt x="10496" y="11454"/>
                      <a:pt x="10647" y="11443"/>
                      <a:pt x="10801" y="11443"/>
                    </a:cubicBezTo>
                    <a:cubicBezTo>
                      <a:pt x="11015" y="11443"/>
                      <a:pt x="11236" y="11464"/>
                      <a:pt x="11405" y="11464"/>
                    </a:cubicBezTo>
                    <a:cubicBezTo>
                      <a:pt x="11935" y="11429"/>
                      <a:pt x="12466" y="11400"/>
                      <a:pt x="12996" y="11344"/>
                    </a:cubicBezTo>
                    <a:cubicBezTo>
                      <a:pt x="13060" y="11344"/>
                      <a:pt x="13117" y="11315"/>
                      <a:pt x="13145" y="11287"/>
                    </a:cubicBezTo>
                    <a:cubicBezTo>
                      <a:pt x="13201" y="11252"/>
                      <a:pt x="13201" y="11195"/>
                      <a:pt x="13201" y="11139"/>
                    </a:cubicBezTo>
                    <a:cubicBezTo>
                      <a:pt x="13527" y="9221"/>
                      <a:pt x="13499" y="7425"/>
                      <a:pt x="13350" y="5451"/>
                    </a:cubicBezTo>
                    <a:cubicBezTo>
                      <a:pt x="13293" y="4651"/>
                      <a:pt x="13378" y="3442"/>
                      <a:pt x="12586" y="3003"/>
                    </a:cubicBezTo>
                    <a:cubicBezTo>
                      <a:pt x="11645" y="2409"/>
                      <a:pt x="10315" y="2267"/>
                      <a:pt x="9226" y="1998"/>
                    </a:cubicBezTo>
                    <a:cubicBezTo>
                      <a:pt x="8370" y="1765"/>
                      <a:pt x="7514" y="1560"/>
                      <a:pt x="6693" y="1234"/>
                    </a:cubicBezTo>
                    <a:cubicBezTo>
                      <a:pt x="6014" y="966"/>
                      <a:pt x="5391" y="640"/>
                      <a:pt x="4712" y="378"/>
                    </a:cubicBezTo>
                    <a:cubicBezTo>
                      <a:pt x="4162" y="159"/>
                      <a:pt x="3589" y="0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3470732" y="3752251"/>
                <a:ext cx="313807" cy="326404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9199" extrusionOk="0">
                    <a:moveTo>
                      <a:pt x="3418" y="0"/>
                    </a:moveTo>
                    <a:cubicBezTo>
                      <a:pt x="3036" y="121"/>
                      <a:pt x="2654" y="92"/>
                      <a:pt x="2243" y="149"/>
                    </a:cubicBezTo>
                    <a:cubicBezTo>
                      <a:pt x="1975" y="177"/>
                      <a:pt x="1741" y="269"/>
                      <a:pt x="1444" y="298"/>
                    </a:cubicBezTo>
                    <a:cubicBezTo>
                      <a:pt x="913" y="418"/>
                      <a:pt x="439" y="800"/>
                      <a:pt x="206" y="1302"/>
                    </a:cubicBezTo>
                    <a:cubicBezTo>
                      <a:pt x="86" y="1536"/>
                      <a:pt x="1" y="1769"/>
                      <a:pt x="1" y="2038"/>
                    </a:cubicBezTo>
                    <a:cubicBezTo>
                      <a:pt x="1" y="2243"/>
                      <a:pt x="29" y="2476"/>
                      <a:pt x="57" y="2682"/>
                    </a:cubicBezTo>
                    <a:cubicBezTo>
                      <a:pt x="178" y="3453"/>
                      <a:pt x="206" y="4309"/>
                      <a:pt x="503" y="5016"/>
                    </a:cubicBezTo>
                    <a:cubicBezTo>
                      <a:pt x="616" y="5334"/>
                      <a:pt x="828" y="5632"/>
                      <a:pt x="1034" y="5929"/>
                    </a:cubicBezTo>
                    <a:cubicBezTo>
                      <a:pt x="1119" y="6077"/>
                      <a:pt x="1211" y="6219"/>
                      <a:pt x="1324" y="6339"/>
                    </a:cubicBezTo>
                    <a:cubicBezTo>
                      <a:pt x="1383" y="6366"/>
                      <a:pt x="1567" y="6547"/>
                      <a:pt x="1636" y="6547"/>
                    </a:cubicBezTo>
                    <a:cubicBezTo>
                      <a:pt x="1641" y="6547"/>
                      <a:pt x="1645" y="6546"/>
                      <a:pt x="1649" y="6544"/>
                    </a:cubicBezTo>
                    <a:lnTo>
                      <a:pt x="1677" y="6544"/>
                    </a:lnTo>
                    <a:cubicBezTo>
                      <a:pt x="1621" y="6898"/>
                      <a:pt x="1593" y="7315"/>
                      <a:pt x="1501" y="7697"/>
                    </a:cubicBezTo>
                    <a:cubicBezTo>
                      <a:pt x="1472" y="7931"/>
                      <a:pt x="1324" y="8284"/>
                      <a:pt x="1472" y="8518"/>
                    </a:cubicBezTo>
                    <a:cubicBezTo>
                      <a:pt x="1593" y="8730"/>
                      <a:pt x="1946" y="8787"/>
                      <a:pt x="2151" y="8815"/>
                    </a:cubicBezTo>
                    <a:cubicBezTo>
                      <a:pt x="2774" y="8935"/>
                      <a:pt x="3389" y="8992"/>
                      <a:pt x="4040" y="9084"/>
                    </a:cubicBezTo>
                    <a:cubicBezTo>
                      <a:pt x="4571" y="9140"/>
                      <a:pt x="5116" y="9199"/>
                      <a:pt x="5657" y="9199"/>
                    </a:cubicBezTo>
                    <a:cubicBezTo>
                      <a:pt x="6198" y="9199"/>
                      <a:pt x="6736" y="9140"/>
                      <a:pt x="7252" y="8964"/>
                    </a:cubicBezTo>
                    <a:cubicBezTo>
                      <a:pt x="7401" y="8907"/>
                      <a:pt x="7577" y="8843"/>
                      <a:pt x="7691" y="8730"/>
                    </a:cubicBezTo>
                    <a:cubicBezTo>
                      <a:pt x="7988" y="8433"/>
                      <a:pt x="7811" y="7697"/>
                      <a:pt x="7811" y="7315"/>
                    </a:cubicBezTo>
                    <a:cubicBezTo>
                      <a:pt x="7811" y="7223"/>
                      <a:pt x="7811" y="6693"/>
                      <a:pt x="7662" y="6693"/>
                    </a:cubicBezTo>
                    <a:cubicBezTo>
                      <a:pt x="7811" y="6693"/>
                      <a:pt x="7959" y="6664"/>
                      <a:pt x="8080" y="6608"/>
                    </a:cubicBezTo>
                    <a:cubicBezTo>
                      <a:pt x="8341" y="6431"/>
                      <a:pt x="8490" y="6106"/>
                      <a:pt x="8575" y="5780"/>
                    </a:cubicBezTo>
                    <a:cubicBezTo>
                      <a:pt x="8723" y="5306"/>
                      <a:pt x="8844" y="4776"/>
                      <a:pt x="8815" y="4273"/>
                    </a:cubicBezTo>
                    <a:cubicBezTo>
                      <a:pt x="8787" y="3920"/>
                      <a:pt x="8723" y="3601"/>
                      <a:pt x="8639" y="3276"/>
                    </a:cubicBezTo>
                    <a:cubicBezTo>
                      <a:pt x="8490" y="2653"/>
                      <a:pt x="8221" y="2094"/>
                      <a:pt x="7959" y="1564"/>
                    </a:cubicBezTo>
                    <a:cubicBezTo>
                      <a:pt x="7867" y="1387"/>
                      <a:pt x="7783" y="1210"/>
                      <a:pt x="7662" y="1062"/>
                    </a:cubicBezTo>
                    <a:cubicBezTo>
                      <a:pt x="7309" y="595"/>
                      <a:pt x="6870" y="241"/>
                      <a:pt x="6276" y="149"/>
                    </a:cubicBezTo>
                    <a:cubicBezTo>
                      <a:pt x="5894" y="92"/>
                      <a:pt x="5483" y="121"/>
                      <a:pt x="5101" y="29"/>
                    </a:cubicBezTo>
                    <a:cubicBezTo>
                      <a:pt x="5073" y="418"/>
                      <a:pt x="4719" y="708"/>
                      <a:pt x="4366" y="708"/>
                    </a:cubicBezTo>
                    <a:cubicBezTo>
                      <a:pt x="4012" y="708"/>
                      <a:pt x="3623" y="651"/>
                      <a:pt x="3481" y="326"/>
                    </a:cubicBezTo>
                    <a:cubicBezTo>
                      <a:pt x="3446" y="241"/>
                      <a:pt x="3418" y="121"/>
                      <a:pt x="3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3514658" y="3905638"/>
                <a:ext cx="168471" cy="85123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399" extrusionOk="0">
                    <a:moveTo>
                      <a:pt x="2468" y="0"/>
                    </a:moveTo>
                    <a:cubicBezTo>
                      <a:pt x="2068" y="0"/>
                      <a:pt x="1674" y="36"/>
                      <a:pt x="1295" y="163"/>
                    </a:cubicBezTo>
                    <a:cubicBezTo>
                      <a:pt x="652" y="396"/>
                      <a:pt x="29" y="955"/>
                      <a:pt x="29" y="1662"/>
                    </a:cubicBezTo>
                    <a:cubicBezTo>
                      <a:pt x="1" y="2313"/>
                      <a:pt x="737" y="2398"/>
                      <a:pt x="1211" y="2398"/>
                    </a:cubicBezTo>
                    <a:cubicBezTo>
                      <a:pt x="1593" y="2370"/>
                      <a:pt x="2003" y="2285"/>
                      <a:pt x="2385" y="2193"/>
                    </a:cubicBezTo>
                    <a:cubicBezTo>
                      <a:pt x="3064" y="2016"/>
                      <a:pt x="3771" y="1839"/>
                      <a:pt x="4479" y="1634"/>
                    </a:cubicBezTo>
                    <a:cubicBezTo>
                      <a:pt x="4571" y="1634"/>
                      <a:pt x="4656" y="1606"/>
                      <a:pt x="4748" y="1577"/>
                    </a:cubicBezTo>
                    <a:cubicBezTo>
                      <a:pt x="4479" y="1365"/>
                      <a:pt x="4245" y="1132"/>
                      <a:pt x="4012" y="927"/>
                    </a:cubicBezTo>
                    <a:cubicBezTo>
                      <a:pt x="3835" y="750"/>
                      <a:pt x="3623" y="601"/>
                      <a:pt x="3446" y="424"/>
                    </a:cubicBezTo>
                    <a:cubicBezTo>
                      <a:pt x="3305" y="247"/>
                      <a:pt x="3156" y="99"/>
                      <a:pt x="2951" y="14"/>
                    </a:cubicBezTo>
                    <a:cubicBezTo>
                      <a:pt x="2789" y="6"/>
                      <a:pt x="2628" y="0"/>
                      <a:pt x="2468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3625609" y="3907128"/>
                <a:ext cx="169464" cy="7887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223" extrusionOk="0">
                    <a:moveTo>
                      <a:pt x="1" y="0"/>
                    </a:moveTo>
                    <a:cubicBezTo>
                      <a:pt x="114" y="85"/>
                      <a:pt x="206" y="177"/>
                      <a:pt x="291" y="262"/>
                    </a:cubicBezTo>
                    <a:cubicBezTo>
                      <a:pt x="468" y="439"/>
                      <a:pt x="644" y="616"/>
                      <a:pt x="850" y="793"/>
                    </a:cubicBezTo>
                    <a:cubicBezTo>
                      <a:pt x="1147" y="1061"/>
                      <a:pt x="1444" y="1323"/>
                      <a:pt x="1734" y="1592"/>
                    </a:cubicBezTo>
                    <a:cubicBezTo>
                      <a:pt x="2088" y="1535"/>
                      <a:pt x="2441" y="1443"/>
                      <a:pt x="2767" y="1387"/>
                    </a:cubicBezTo>
                    <a:cubicBezTo>
                      <a:pt x="2964" y="1348"/>
                      <a:pt x="3161" y="1323"/>
                      <a:pt x="3338" y="1323"/>
                    </a:cubicBezTo>
                    <a:cubicBezTo>
                      <a:pt x="3453" y="1323"/>
                      <a:pt x="3559" y="1333"/>
                      <a:pt x="3651" y="1359"/>
                    </a:cubicBezTo>
                    <a:cubicBezTo>
                      <a:pt x="3828" y="1415"/>
                      <a:pt x="3976" y="1500"/>
                      <a:pt x="4068" y="1649"/>
                    </a:cubicBezTo>
                    <a:cubicBezTo>
                      <a:pt x="4125" y="1712"/>
                      <a:pt x="4182" y="1769"/>
                      <a:pt x="4182" y="1825"/>
                    </a:cubicBezTo>
                    <a:cubicBezTo>
                      <a:pt x="4210" y="1946"/>
                      <a:pt x="4153" y="2066"/>
                      <a:pt x="4125" y="2151"/>
                    </a:cubicBezTo>
                    <a:cubicBezTo>
                      <a:pt x="4125" y="2179"/>
                      <a:pt x="4125" y="2179"/>
                      <a:pt x="4153" y="2179"/>
                    </a:cubicBezTo>
                    <a:cubicBezTo>
                      <a:pt x="4153" y="2199"/>
                      <a:pt x="4167" y="2222"/>
                      <a:pt x="4185" y="2222"/>
                    </a:cubicBezTo>
                    <a:cubicBezTo>
                      <a:pt x="4193" y="2222"/>
                      <a:pt x="4201" y="2218"/>
                      <a:pt x="4210" y="2207"/>
                    </a:cubicBezTo>
                    <a:cubicBezTo>
                      <a:pt x="4468" y="2207"/>
                      <a:pt x="4572" y="1876"/>
                      <a:pt x="4571" y="1636"/>
                    </a:cubicBezTo>
                    <a:lnTo>
                      <a:pt x="4571" y="1636"/>
                    </a:lnTo>
                    <a:cubicBezTo>
                      <a:pt x="4583" y="1728"/>
                      <a:pt x="4607" y="1830"/>
                      <a:pt x="4627" y="1917"/>
                    </a:cubicBezTo>
                    <a:cubicBezTo>
                      <a:pt x="4627" y="1974"/>
                      <a:pt x="4564" y="2151"/>
                      <a:pt x="4627" y="2179"/>
                    </a:cubicBezTo>
                    <a:cubicBezTo>
                      <a:pt x="4636" y="2187"/>
                      <a:pt x="4644" y="2191"/>
                      <a:pt x="4651" y="2191"/>
                    </a:cubicBezTo>
                    <a:cubicBezTo>
                      <a:pt x="4670" y="2191"/>
                      <a:pt x="4684" y="2171"/>
                      <a:pt x="4684" y="2151"/>
                    </a:cubicBezTo>
                    <a:cubicBezTo>
                      <a:pt x="4776" y="2031"/>
                      <a:pt x="4776" y="1854"/>
                      <a:pt x="4776" y="1741"/>
                    </a:cubicBezTo>
                    <a:cubicBezTo>
                      <a:pt x="4776" y="1323"/>
                      <a:pt x="4656" y="941"/>
                      <a:pt x="4422" y="651"/>
                    </a:cubicBezTo>
                    <a:cubicBezTo>
                      <a:pt x="4182" y="382"/>
                      <a:pt x="3856" y="177"/>
                      <a:pt x="3502" y="149"/>
                    </a:cubicBezTo>
                    <a:cubicBezTo>
                      <a:pt x="3309" y="126"/>
                      <a:pt x="3112" y="119"/>
                      <a:pt x="2913" y="119"/>
                    </a:cubicBezTo>
                    <a:cubicBezTo>
                      <a:pt x="2676" y="119"/>
                      <a:pt x="2436" y="128"/>
                      <a:pt x="2194" y="128"/>
                    </a:cubicBezTo>
                    <a:cubicBezTo>
                      <a:pt x="2081" y="128"/>
                      <a:pt x="1968" y="126"/>
                      <a:pt x="1854" y="121"/>
                    </a:cubicBezTo>
                    <a:cubicBezTo>
                      <a:pt x="1239" y="57"/>
                      <a:pt x="616" y="29"/>
                      <a:pt x="1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3781231" y="3945767"/>
                <a:ext cx="7593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60" extrusionOk="0">
                    <a:moveTo>
                      <a:pt x="1" y="1"/>
                    </a:moveTo>
                    <a:cubicBezTo>
                      <a:pt x="1" y="29"/>
                      <a:pt x="36" y="57"/>
                      <a:pt x="36" y="93"/>
                    </a:cubicBezTo>
                    <a:cubicBezTo>
                      <a:pt x="64" y="121"/>
                      <a:pt x="93" y="149"/>
                      <a:pt x="93" y="206"/>
                    </a:cubicBezTo>
                    <a:lnTo>
                      <a:pt x="93" y="270"/>
                    </a:lnTo>
                    <a:cubicBezTo>
                      <a:pt x="121" y="354"/>
                      <a:pt x="149" y="446"/>
                      <a:pt x="149" y="560"/>
                    </a:cubicBezTo>
                    <a:lnTo>
                      <a:pt x="213" y="560"/>
                    </a:lnTo>
                    <a:cubicBezTo>
                      <a:pt x="213" y="446"/>
                      <a:pt x="178" y="354"/>
                      <a:pt x="149" y="234"/>
                    </a:cubicBezTo>
                    <a:lnTo>
                      <a:pt x="149" y="178"/>
                    </a:lnTo>
                    <a:cubicBezTo>
                      <a:pt x="121" y="121"/>
                      <a:pt x="121" y="93"/>
                      <a:pt x="93" y="57"/>
                    </a:cubicBezTo>
                    <a:cubicBezTo>
                      <a:pt x="64" y="29"/>
                      <a:pt x="64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3774951" y="3946796"/>
                <a:ext cx="8587" cy="3991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25" extrusionOk="0">
                    <a:moveTo>
                      <a:pt x="65" y="0"/>
                    </a:moveTo>
                    <a:lnTo>
                      <a:pt x="1" y="28"/>
                    </a:lnTo>
                    <a:cubicBezTo>
                      <a:pt x="1" y="64"/>
                      <a:pt x="36" y="92"/>
                      <a:pt x="36" y="120"/>
                    </a:cubicBezTo>
                    <a:cubicBezTo>
                      <a:pt x="65" y="149"/>
                      <a:pt x="65" y="177"/>
                      <a:pt x="93" y="241"/>
                    </a:cubicBezTo>
                    <a:cubicBezTo>
                      <a:pt x="178" y="531"/>
                      <a:pt x="149" y="828"/>
                      <a:pt x="1" y="1089"/>
                    </a:cubicBezTo>
                    <a:lnTo>
                      <a:pt x="36" y="1125"/>
                    </a:lnTo>
                    <a:cubicBezTo>
                      <a:pt x="213" y="856"/>
                      <a:pt x="241" y="531"/>
                      <a:pt x="149" y="241"/>
                    </a:cubicBezTo>
                    <a:cubicBezTo>
                      <a:pt x="121" y="177"/>
                      <a:pt x="121" y="120"/>
                      <a:pt x="93" y="92"/>
                    </a:cubicBezTo>
                    <a:cubicBezTo>
                      <a:pt x="93" y="64"/>
                      <a:pt x="65" y="28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3528212" y="3890948"/>
                <a:ext cx="252068" cy="102509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2889" extrusionOk="0">
                    <a:moveTo>
                      <a:pt x="1566" y="0"/>
                    </a:moveTo>
                    <a:cubicBezTo>
                      <a:pt x="1198" y="0"/>
                      <a:pt x="836" y="69"/>
                      <a:pt x="503" y="251"/>
                    </a:cubicBezTo>
                    <a:cubicBezTo>
                      <a:pt x="326" y="336"/>
                      <a:pt x="206" y="456"/>
                      <a:pt x="121" y="605"/>
                    </a:cubicBezTo>
                    <a:cubicBezTo>
                      <a:pt x="57" y="690"/>
                      <a:pt x="29" y="782"/>
                      <a:pt x="1" y="867"/>
                    </a:cubicBezTo>
                    <a:lnTo>
                      <a:pt x="1" y="1072"/>
                    </a:lnTo>
                    <a:lnTo>
                      <a:pt x="1" y="1192"/>
                    </a:lnTo>
                    <a:cubicBezTo>
                      <a:pt x="121" y="1107"/>
                      <a:pt x="178" y="1015"/>
                      <a:pt x="298" y="959"/>
                    </a:cubicBezTo>
                    <a:cubicBezTo>
                      <a:pt x="475" y="867"/>
                      <a:pt x="623" y="782"/>
                      <a:pt x="800" y="690"/>
                    </a:cubicBezTo>
                    <a:lnTo>
                      <a:pt x="885" y="690"/>
                    </a:lnTo>
                    <a:cubicBezTo>
                      <a:pt x="1713" y="1072"/>
                      <a:pt x="2569" y="1461"/>
                      <a:pt x="3305" y="1991"/>
                    </a:cubicBezTo>
                    <a:cubicBezTo>
                      <a:pt x="3453" y="2076"/>
                      <a:pt x="3566" y="2168"/>
                      <a:pt x="3715" y="2253"/>
                    </a:cubicBezTo>
                    <a:cubicBezTo>
                      <a:pt x="3771" y="2281"/>
                      <a:pt x="3835" y="2345"/>
                      <a:pt x="3892" y="2373"/>
                    </a:cubicBezTo>
                    <a:cubicBezTo>
                      <a:pt x="4069" y="2487"/>
                      <a:pt x="4274" y="2550"/>
                      <a:pt x="4479" y="2663"/>
                    </a:cubicBezTo>
                    <a:cubicBezTo>
                      <a:pt x="4811" y="2822"/>
                      <a:pt x="5160" y="2888"/>
                      <a:pt x="5511" y="2888"/>
                    </a:cubicBezTo>
                    <a:cubicBezTo>
                      <a:pt x="5817" y="2888"/>
                      <a:pt x="6124" y="2838"/>
                      <a:pt x="6424" y="2755"/>
                    </a:cubicBezTo>
                    <a:cubicBezTo>
                      <a:pt x="7103" y="2579"/>
                      <a:pt x="6955" y="1843"/>
                      <a:pt x="6545" y="1425"/>
                    </a:cubicBezTo>
                    <a:cubicBezTo>
                      <a:pt x="6311" y="1135"/>
                      <a:pt x="5929" y="987"/>
                      <a:pt x="5575" y="838"/>
                    </a:cubicBezTo>
                    <a:cubicBezTo>
                      <a:pt x="4719" y="541"/>
                      <a:pt x="3835" y="456"/>
                      <a:pt x="2979" y="251"/>
                    </a:cubicBezTo>
                    <a:cubicBezTo>
                      <a:pt x="2528" y="115"/>
                      <a:pt x="2042" y="0"/>
                      <a:pt x="1566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3551311" y="3911386"/>
                <a:ext cx="8338" cy="730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06" extrusionOk="0">
                    <a:moveTo>
                      <a:pt x="1" y="1"/>
                    </a:moveTo>
                    <a:lnTo>
                      <a:pt x="1" y="57"/>
                    </a:lnTo>
                    <a:cubicBezTo>
                      <a:pt x="29" y="85"/>
                      <a:pt x="57" y="85"/>
                      <a:pt x="86" y="114"/>
                    </a:cubicBezTo>
                    <a:cubicBezTo>
                      <a:pt x="149" y="142"/>
                      <a:pt x="178" y="177"/>
                      <a:pt x="234" y="206"/>
                    </a:cubicBezTo>
                    <a:lnTo>
                      <a:pt x="234" y="142"/>
                    </a:lnTo>
                    <a:cubicBezTo>
                      <a:pt x="206" y="114"/>
                      <a:pt x="178" y="114"/>
                      <a:pt x="114" y="85"/>
                    </a:cubicBezTo>
                    <a:cubicBezTo>
                      <a:pt x="86" y="57"/>
                      <a:pt x="57" y="2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3522961" y="3966595"/>
                <a:ext cx="7309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99" extrusionOk="0">
                    <a:moveTo>
                      <a:pt x="0" y="1"/>
                    </a:moveTo>
                    <a:cubicBezTo>
                      <a:pt x="0" y="121"/>
                      <a:pt x="92" y="241"/>
                      <a:pt x="205" y="298"/>
                    </a:cubicBezTo>
                    <a:lnTo>
                      <a:pt x="205" y="241"/>
                    </a:lnTo>
                    <a:cubicBezTo>
                      <a:pt x="121" y="213"/>
                      <a:pt x="64" y="12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3753130" y="3974152"/>
                <a:ext cx="13590" cy="9296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2" extrusionOk="0">
                    <a:moveTo>
                      <a:pt x="354" y="0"/>
                    </a:moveTo>
                    <a:cubicBezTo>
                      <a:pt x="262" y="85"/>
                      <a:pt x="149" y="177"/>
                      <a:pt x="0" y="205"/>
                    </a:cubicBezTo>
                    <a:lnTo>
                      <a:pt x="0" y="262"/>
                    </a:lnTo>
                    <a:cubicBezTo>
                      <a:pt x="149" y="234"/>
                      <a:pt x="298" y="142"/>
                      <a:pt x="382" y="28"/>
                    </a:cubicBez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3740569" y="3983413"/>
                <a:ext cx="8338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93" extrusionOk="0">
                    <a:moveTo>
                      <a:pt x="206" y="1"/>
                    </a:moveTo>
                    <a:lnTo>
                      <a:pt x="1" y="29"/>
                    </a:lnTo>
                    <a:lnTo>
                      <a:pt x="1" y="93"/>
                    </a:lnTo>
                    <a:lnTo>
                      <a:pt x="234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3445647" y="4709330"/>
                <a:ext cx="162191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593" extrusionOk="0">
                    <a:moveTo>
                      <a:pt x="2682" y="1"/>
                    </a:moveTo>
                    <a:cubicBezTo>
                      <a:pt x="2384" y="206"/>
                      <a:pt x="2066" y="383"/>
                      <a:pt x="1712" y="532"/>
                    </a:cubicBezTo>
                    <a:cubicBezTo>
                      <a:pt x="1444" y="616"/>
                      <a:pt x="1238" y="737"/>
                      <a:pt x="970" y="885"/>
                    </a:cubicBezTo>
                    <a:cubicBezTo>
                      <a:pt x="736" y="998"/>
                      <a:pt x="0" y="1267"/>
                      <a:pt x="616" y="1501"/>
                    </a:cubicBezTo>
                    <a:cubicBezTo>
                      <a:pt x="856" y="1593"/>
                      <a:pt x="1118" y="1593"/>
                      <a:pt x="1359" y="1593"/>
                    </a:cubicBezTo>
                    <a:cubicBezTo>
                      <a:pt x="2094" y="1564"/>
                      <a:pt x="2858" y="1444"/>
                      <a:pt x="3622" y="1388"/>
                    </a:cubicBezTo>
                    <a:lnTo>
                      <a:pt x="3976" y="1388"/>
                    </a:lnTo>
                    <a:cubicBezTo>
                      <a:pt x="4040" y="1352"/>
                      <a:pt x="4125" y="1352"/>
                      <a:pt x="4217" y="1352"/>
                    </a:cubicBezTo>
                    <a:lnTo>
                      <a:pt x="4245" y="1352"/>
                    </a:lnTo>
                    <a:cubicBezTo>
                      <a:pt x="4570" y="1267"/>
                      <a:pt x="4245" y="114"/>
                      <a:pt x="4012" y="114"/>
                    </a:cubicBezTo>
                    <a:cubicBezTo>
                      <a:pt x="3901" y="123"/>
                      <a:pt x="3792" y="127"/>
                      <a:pt x="3682" y="127"/>
                    </a:cubicBezTo>
                    <a:cubicBezTo>
                      <a:pt x="3349" y="127"/>
                      <a:pt x="3017" y="86"/>
                      <a:pt x="2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3695650" y="3828572"/>
                <a:ext cx="17848" cy="8161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00" extrusionOk="0">
                    <a:moveTo>
                      <a:pt x="0" y="0"/>
                    </a:moveTo>
                    <a:cubicBezTo>
                      <a:pt x="234" y="651"/>
                      <a:pt x="382" y="1415"/>
                      <a:pt x="439" y="2299"/>
                    </a:cubicBezTo>
                    <a:lnTo>
                      <a:pt x="503" y="2299"/>
                    </a:lnTo>
                    <a:cubicBezTo>
                      <a:pt x="439" y="1415"/>
                      <a:pt x="290" y="651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3544037" y="3828572"/>
                <a:ext cx="13590" cy="650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33" extrusionOk="0">
                    <a:moveTo>
                      <a:pt x="1" y="0"/>
                    </a:moveTo>
                    <a:lnTo>
                      <a:pt x="319" y="1832"/>
                    </a:lnTo>
                    <a:lnTo>
                      <a:pt x="383" y="183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3586721" y="3674937"/>
                <a:ext cx="13838" cy="12596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55" extrusionOk="0">
                    <a:moveTo>
                      <a:pt x="0" y="0"/>
                    </a:moveTo>
                    <a:lnTo>
                      <a:pt x="0" y="57"/>
                    </a:lnTo>
                    <a:cubicBezTo>
                      <a:pt x="92" y="57"/>
                      <a:pt x="177" y="85"/>
                      <a:pt x="241" y="149"/>
                    </a:cubicBezTo>
                    <a:cubicBezTo>
                      <a:pt x="297" y="177"/>
                      <a:pt x="326" y="262"/>
                      <a:pt x="326" y="354"/>
                    </a:cubicBezTo>
                    <a:lnTo>
                      <a:pt x="389" y="354"/>
                    </a:lnTo>
                    <a:cubicBezTo>
                      <a:pt x="389" y="262"/>
                      <a:pt x="354" y="149"/>
                      <a:pt x="269" y="85"/>
                    </a:cubicBezTo>
                    <a:cubicBezTo>
                      <a:pt x="212" y="29"/>
                      <a:pt x="92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3925144" y="4127255"/>
                <a:ext cx="51911" cy="52621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83" extrusionOk="0">
                    <a:moveTo>
                      <a:pt x="709" y="1"/>
                    </a:moveTo>
                    <a:cubicBezTo>
                      <a:pt x="298" y="1"/>
                      <a:pt x="1" y="584"/>
                      <a:pt x="487" y="1168"/>
                    </a:cubicBezTo>
                    <a:cubicBezTo>
                      <a:pt x="630" y="1335"/>
                      <a:pt x="835" y="1483"/>
                      <a:pt x="1047" y="1483"/>
                    </a:cubicBezTo>
                    <a:cubicBezTo>
                      <a:pt x="1096" y="1483"/>
                      <a:pt x="1145" y="1475"/>
                      <a:pt x="1194" y="1458"/>
                    </a:cubicBezTo>
                    <a:cubicBezTo>
                      <a:pt x="1343" y="1401"/>
                      <a:pt x="1427" y="1224"/>
                      <a:pt x="1463" y="1048"/>
                    </a:cubicBezTo>
                    <a:cubicBezTo>
                      <a:pt x="1463" y="871"/>
                      <a:pt x="1399" y="694"/>
                      <a:pt x="1343" y="545"/>
                    </a:cubicBezTo>
                    <a:cubicBezTo>
                      <a:pt x="1162" y="156"/>
                      <a:pt x="920" y="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3549040" y="4340074"/>
                <a:ext cx="51982" cy="5091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35" extrusionOk="0">
                    <a:moveTo>
                      <a:pt x="850" y="0"/>
                    </a:moveTo>
                    <a:cubicBezTo>
                      <a:pt x="431" y="0"/>
                      <a:pt x="146" y="485"/>
                      <a:pt x="36" y="829"/>
                    </a:cubicBezTo>
                    <a:cubicBezTo>
                      <a:pt x="36" y="858"/>
                      <a:pt x="1" y="886"/>
                      <a:pt x="1" y="886"/>
                    </a:cubicBezTo>
                    <a:lnTo>
                      <a:pt x="1" y="942"/>
                    </a:lnTo>
                    <a:cubicBezTo>
                      <a:pt x="1" y="1006"/>
                      <a:pt x="36" y="1034"/>
                      <a:pt x="65" y="1091"/>
                    </a:cubicBezTo>
                    <a:cubicBezTo>
                      <a:pt x="150" y="1268"/>
                      <a:pt x="298" y="1388"/>
                      <a:pt x="503" y="1416"/>
                    </a:cubicBezTo>
                    <a:cubicBezTo>
                      <a:pt x="550" y="1429"/>
                      <a:pt x="595" y="1435"/>
                      <a:pt x="639" y="1435"/>
                    </a:cubicBezTo>
                    <a:cubicBezTo>
                      <a:pt x="1127" y="1435"/>
                      <a:pt x="1465" y="727"/>
                      <a:pt x="1303" y="299"/>
                    </a:cubicBezTo>
                    <a:cubicBezTo>
                      <a:pt x="1239" y="150"/>
                      <a:pt x="1062" y="30"/>
                      <a:pt x="885" y="2"/>
                    </a:cubicBezTo>
                    <a:cubicBezTo>
                      <a:pt x="873" y="1"/>
                      <a:pt x="862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3973754" y="4462343"/>
                <a:ext cx="36689" cy="231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652" extrusionOk="0">
                    <a:moveTo>
                      <a:pt x="234" y="1"/>
                    </a:moveTo>
                    <a:cubicBezTo>
                      <a:pt x="149" y="93"/>
                      <a:pt x="93" y="178"/>
                      <a:pt x="57" y="270"/>
                    </a:cubicBezTo>
                    <a:cubicBezTo>
                      <a:pt x="1" y="390"/>
                      <a:pt x="29" y="446"/>
                      <a:pt x="93" y="475"/>
                    </a:cubicBezTo>
                    <a:cubicBezTo>
                      <a:pt x="121" y="489"/>
                      <a:pt x="149" y="496"/>
                      <a:pt x="179" y="496"/>
                    </a:cubicBezTo>
                    <a:cubicBezTo>
                      <a:pt x="208" y="496"/>
                      <a:pt x="238" y="489"/>
                      <a:pt x="270" y="475"/>
                    </a:cubicBezTo>
                    <a:cubicBezTo>
                      <a:pt x="298" y="446"/>
                      <a:pt x="355" y="418"/>
                      <a:pt x="383" y="390"/>
                    </a:cubicBezTo>
                    <a:cubicBezTo>
                      <a:pt x="446" y="326"/>
                      <a:pt x="503" y="270"/>
                      <a:pt x="560" y="241"/>
                    </a:cubicBezTo>
                    <a:lnTo>
                      <a:pt x="560" y="241"/>
                    </a:lnTo>
                    <a:cubicBezTo>
                      <a:pt x="560" y="270"/>
                      <a:pt x="560" y="298"/>
                      <a:pt x="531" y="326"/>
                    </a:cubicBezTo>
                    <a:cubicBezTo>
                      <a:pt x="503" y="390"/>
                      <a:pt x="475" y="446"/>
                      <a:pt x="475" y="503"/>
                    </a:cubicBezTo>
                    <a:cubicBezTo>
                      <a:pt x="475" y="567"/>
                      <a:pt x="475" y="595"/>
                      <a:pt x="503" y="623"/>
                    </a:cubicBezTo>
                    <a:cubicBezTo>
                      <a:pt x="531" y="652"/>
                      <a:pt x="560" y="652"/>
                      <a:pt x="588" y="652"/>
                    </a:cubicBezTo>
                    <a:lnTo>
                      <a:pt x="652" y="652"/>
                    </a:lnTo>
                    <a:cubicBezTo>
                      <a:pt x="680" y="623"/>
                      <a:pt x="708" y="595"/>
                      <a:pt x="737" y="567"/>
                    </a:cubicBezTo>
                    <a:cubicBezTo>
                      <a:pt x="829" y="475"/>
                      <a:pt x="885" y="390"/>
                      <a:pt x="1005" y="355"/>
                    </a:cubicBezTo>
                    <a:cubicBezTo>
                      <a:pt x="1034" y="355"/>
                      <a:pt x="1034" y="326"/>
                      <a:pt x="1034" y="298"/>
                    </a:cubicBezTo>
                    <a:cubicBezTo>
                      <a:pt x="1034" y="270"/>
                      <a:pt x="1005" y="241"/>
                      <a:pt x="977" y="241"/>
                    </a:cubicBezTo>
                    <a:cubicBezTo>
                      <a:pt x="829" y="298"/>
                      <a:pt x="737" y="390"/>
                      <a:pt x="652" y="503"/>
                    </a:cubicBezTo>
                    <a:cubicBezTo>
                      <a:pt x="623" y="503"/>
                      <a:pt x="623" y="531"/>
                      <a:pt x="588" y="531"/>
                    </a:cubicBezTo>
                    <a:lnTo>
                      <a:pt x="588" y="503"/>
                    </a:lnTo>
                    <a:cubicBezTo>
                      <a:pt x="588" y="475"/>
                      <a:pt x="623" y="446"/>
                      <a:pt x="652" y="390"/>
                    </a:cubicBezTo>
                    <a:cubicBezTo>
                      <a:pt x="652" y="355"/>
                      <a:pt x="680" y="326"/>
                      <a:pt x="708" y="270"/>
                    </a:cubicBezTo>
                    <a:cubicBezTo>
                      <a:pt x="708" y="213"/>
                      <a:pt x="680" y="178"/>
                      <a:pt x="652" y="149"/>
                    </a:cubicBezTo>
                    <a:cubicBezTo>
                      <a:pt x="652" y="149"/>
                      <a:pt x="639" y="137"/>
                      <a:pt x="620" y="137"/>
                    </a:cubicBezTo>
                    <a:cubicBezTo>
                      <a:pt x="611" y="137"/>
                      <a:pt x="600" y="140"/>
                      <a:pt x="588" y="149"/>
                    </a:cubicBezTo>
                    <a:cubicBezTo>
                      <a:pt x="475" y="149"/>
                      <a:pt x="383" y="213"/>
                      <a:pt x="298" y="298"/>
                    </a:cubicBezTo>
                    <a:cubicBezTo>
                      <a:pt x="270" y="326"/>
                      <a:pt x="234" y="355"/>
                      <a:pt x="206" y="355"/>
                    </a:cubicBezTo>
                    <a:cubicBezTo>
                      <a:pt x="178" y="390"/>
                      <a:pt x="149" y="390"/>
                      <a:pt x="149" y="390"/>
                    </a:cubicBezTo>
                    <a:lnTo>
                      <a:pt x="149" y="326"/>
                    </a:lnTo>
                    <a:cubicBezTo>
                      <a:pt x="178" y="241"/>
                      <a:pt x="234" y="149"/>
                      <a:pt x="298" y="93"/>
                    </a:cubicBezTo>
                    <a:cubicBezTo>
                      <a:pt x="326" y="93"/>
                      <a:pt x="326" y="36"/>
                      <a:pt x="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3485315" y="4717455"/>
                <a:ext cx="35660" cy="2529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13" extrusionOk="0">
                    <a:moveTo>
                      <a:pt x="787" y="1"/>
                    </a:moveTo>
                    <a:cubicBezTo>
                      <a:pt x="768" y="1"/>
                      <a:pt x="750" y="5"/>
                      <a:pt x="736" y="5"/>
                    </a:cubicBezTo>
                    <a:cubicBezTo>
                      <a:pt x="651" y="62"/>
                      <a:pt x="651" y="211"/>
                      <a:pt x="679" y="274"/>
                    </a:cubicBezTo>
                    <a:lnTo>
                      <a:pt x="679" y="303"/>
                    </a:lnTo>
                    <a:cubicBezTo>
                      <a:pt x="708" y="303"/>
                      <a:pt x="708" y="331"/>
                      <a:pt x="708" y="359"/>
                    </a:cubicBezTo>
                    <a:lnTo>
                      <a:pt x="708" y="387"/>
                    </a:lnTo>
                    <a:cubicBezTo>
                      <a:pt x="708" y="387"/>
                      <a:pt x="679" y="387"/>
                      <a:pt x="623" y="359"/>
                    </a:cubicBezTo>
                    <a:cubicBezTo>
                      <a:pt x="594" y="331"/>
                      <a:pt x="594" y="331"/>
                      <a:pt x="559" y="303"/>
                    </a:cubicBezTo>
                    <a:lnTo>
                      <a:pt x="531" y="274"/>
                    </a:lnTo>
                    <a:cubicBezTo>
                      <a:pt x="531" y="239"/>
                      <a:pt x="502" y="211"/>
                      <a:pt x="474" y="211"/>
                    </a:cubicBezTo>
                    <a:cubicBezTo>
                      <a:pt x="441" y="177"/>
                      <a:pt x="405" y="164"/>
                      <a:pt x="376" y="164"/>
                    </a:cubicBezTo>
                    <a:cubicBezTo>
                      <a:pt x="355" y="164"/>
                      <a:pt x="337" y="171"/>
                      <a:pt x="326" y="182"/>
                    </a:cubicBezTo>
                    <a:cubicBezTo>
                      <a:pt x="241" y="211"/>
                      <a:pt x="205" y="303"/>
                      <a:pt x="241" y="359"/>
                    </a:cubicBezTo>
                    <a:cubicBezTo>
                      <a:pt x="241" y="387"/>
                      <a:pt x="241" y="416"/>
                      <a:pt x="269" y="451"/>
                    </a:cubicBezTo>
                    <a:lnTo>
                      <a:pt x="269" y="508"/>
                    </a:lnTo>
                    <a:cubicBezTo>
                      <a:pt x="297" y="536"/>
                      <a:pt x="297" y="564"/>
                      <a:pt x="269" y="593"/>
                    </a:cubicBezTo>
                    <a:cubicBezTo>
                      <a:pt x="269" y="593"/>
                      <a:pt x="241" y="593"/>
                      <a:pt x="205" y="564"/>
                    </a:cubicBezTo>
                    <a:cubicBezTo>
                      <a:pt x="205" y="564"/>
                      <a:pt x="149" y="508"/>
                      <a:pt x="149" y="451"/>
                    </a:cubicBezTo>
                    <a:cubicBezTo>
                      <a:pt x="120" y="451"/>
                      <a:pt x="120" y="416"/>
                      <a:pt x="120" y="416"/>
                    </a:cubicBezTo>
                    <a:cubicBezTo>
                      <a:pt x="106" y="402"/>
                      <a:pt x="92" y="395"/>
                      <a:pt x="77" y="395"/>
                    </a:cubicBezTo>
                    <a:cubicBezTo>
                      <a:pt x="62" y="395"/>
                      <a:pt x="46" y="402"/>
                      <a:pt x="28" y="416"/>
                    </a:cubicBezTo>
                    <a:cubicBezTo>
                      <a:pt x="0" y="416"/>
                      <a:pt x="0" y="451"/>
                      <a:pt x="0" y="479"/>
                    </a:cubicBezTo>
                    <a:cubicBezTo>
                      <a:pt x="28" y="508"/>
                      <a:pt x="28" y="508"/>
                      <a:pt x="28" y="536"/>
                    </a:cubicBezTo>
                    <a:cubicBezTo>
                      <a:pt x="92" y="593"/>
                      <a:pt x="120" y="656"/>
                      <a:pt x="149" y="685"/>
                    </a:cubicBezTo>
                    <a:cubicBezTo>
                      <a:pt x="177" y="685"/>
                      <a:pt x="205" y="713"/>
                      <a:pt x="269" y="713"/>
                    </a:cubicBezTo>
                    <a:cubicBezTo>
                      <a:pt x="297" y="713"/>
                      <a:pt x="326" y="685"/>
                      <a:pt x="354" y="685"/>
                    </a:cubicBezTo>
                    <a:cubicBezTo>
                      <a:pt x="417" y="628"/>
                      <a:pt x="417" y="536"/>
                      <a:pt x="382" y="479"/>
                    </a:cubicBezTo>
                    <a:lnTo>
                      <a:pt x="382" y="416"/>
                    </a:lnTo>
                    <a:cubicBezTo>
                      <a:pt x="354" y="387"/>
                      <a:pt x="354" y="359"/>
                      <a:pt x="354" y="331"/>
                    </a:cubicBezTo>
                    <a:lnTo>
                      <a:pt x="354" y="274"/>
                    </a:lnTo>
                    <a:cubicBezTo>
                      <a:pt x="382" y="274"/>
                      <a:pt x="382" y="274"/>
                      <a:pt x="417" y="303"/>
                    </a:cubicBezTo>
                    <a:lnTo>
                      <a:pt x="446" y="331"/>
                    </a:lnTo>
                    <a:lnTo>
                      <a:pt x="474" y="359"/>
                    </a:lnTo>
                    <a:cubicBezTo>
                      <a:pt x="502" y="387"/>
                      <a:pt x="531" y="416"/>
                      <a:pt x="559" y="451"/>
                    </a:cubicBezTo>
                    <a:cubicBezTo>
                      <a:pt x="606" y="493"/>
                      <a:pt x="664" y="519"/>
                      <a:pt x="716" y="519"/>
                    </a:cubicBezTo>
                    <a:cubicBezTo>
                      <a:pt x="736" y="519"/>
                      <a:pt x="754" y="515"/>
                      <a:pt x="771" y="508"/>
                    </a:cubicBezTo>
                    <a:cubicBezTo>
                      <a:pt x="828" y="479"/>
                      <a:pt x="828" y="416"/>
                      <a:pt x="828" y="331"/>
                    </a:cubicBezTo>
                    <a:cubicBezTo>
                      <a:pt x="828" y="303"/>
                      <a:pt x="828" y="274"/>
                      <a:pt x="800" y="239"/>
                    </a:cubicBezTo>
                    <a:lnTo>
                      <a:pt x="800" y="211"/>
                    </a:lnTo>
                    <a:cubicBezTo>
                      <a:pt x="771" y="182"/>
                      <a:pt x="800" y="154"/>
                      <a:pt x="800" y="126"/>
                    </a:cubicBezTo>
                    <a:lnTo>
                      <a:pt x="828" y="126"/>
                    </a:lnTo>
                    <a:cubicBezTo>
                      <a:pt x="828" y="154"/>
                      <a:pt x="856" y="182"/>
                      <a:pt x="856" y="239"/>
                    </a:cubicBezTo>
                    <a:cubicBezTo>
                      <a:pt x="876" y="264"/>
                      <a:pt x="897" y="286"/>
                      <a:pt x="919" y="286"/>
                    </a:cubicBezTo>
                    <a:cubicBezTo>
                      <a:pt x="928" y="286"/>
                      <a:pt x="938" y="282"/>
                      <a:pt x="948" y="274"/>
                    </a:cubicBezTo>
                    <a:cubicBezTo>
                      <a:pt x="976" y="274"/>
                      <a:pt x="1005" y="239"/>
                      <a:pt x="976" y="211"/>
                    </a:cubicBezTo>
                    <a:cubicBezTo>
                      <a:pt x="976" y="126"/>
                      <a:pt x="948" y="97"/>
                      <a:pt x="884" y="62"/>
                    </a:cubicBezTo>
                    <a:cubicBezTo>
                      <a:pt x="850" y="11"/>
                      <a:pt x="816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3898462" y="4420688"/>
                <a:ext cx="58511" cy="631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78" extrusionOk="0">
                    <a:moveTo>
                      <a:pt x="1649" y="0"/>
                    </a:moveTo>
                    <a:cubicBezTo>
                      <a:pt x="1415" y="0"/>
                      <a:pt x="1182" y="29"/>
                      <a:pt x="941" y="57"/>
                    </a:cubicBezTo>
                    <a:cubicBezTo>
                      <a:pt x="800" y="57"/>
                      <a:pt x="680" y="85"/>
                      <a:pt x="531" y="85"/>
                    </a:cubicBezTo>
                    <a:cubicBezTo>
                      <a:pt x="443" y="99"/>
                      <a:pt x="354" y="107"/>
                      <a:pt x="269" y="107"/>
                    </a:cubicBezTo>
                    <a:cubicBezTo>
                      <a:pt x="184" y="107"/>
                      <a:pt x="103" y="99"/>
                      <a:pt x="29" y="85"/>
                    </a:cubicBezTo>
                    <a:lnTo>
                      <a:pt x="1" y="149"/>
                    </a:lnTo>
                    <a:cubicBezTo>
                      <a:pt x="92" y="177"/>
                      <a:pt x="149" y="177"/>
                      <a:pt x="206" y="177"/>
                    </a:cubicBezTo>
                    <a:cubicBezTo>
                      <a:pt x="326" y="177"/>
                      <a:pt x="411" y="149"/>
                      <a:pt x="531" y="149"/>
                    </a:cubicBezTo>
                    <a:cubicBezTo>
                      <a:pt x="680" y="149"/>
                      <a:pt x="828" y="114"/>
                      <a:pt x="941" y="114"/>
                    </a:cubicBezTo>
                    <a:cubicBezTo>
                      <a:pt x="1182" y="85"/>
                      <a:pt x="1415" y="57"/>
                      <a:pt x="1649" y="57"/>
                    </a:cubicBezTo>
                    <a:lnTo>
                      <a:pt x="16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3535486" y="4662140"/>
                <a:ext cx="61811" cy="432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" extrusionOk="0">
                    <a:moveTo>
                      <a:pt x="1" y="1"/>
                    </a:moveTo>
                    <a:lnTo>
                      <a:pt x="1" y="65"/>
                    </a:lnTo>
                    <a:cubicBezTo>
                      <a:pt x="206" y="93"/>
                      <a:pt x="383" y="121"/>
                      <a:pt x="595" y="121"/>
                    </a:cubicBezTo>
                    <a:lnTo>
                      <a:pt x="708" y="121"/>
                    </a:lnTo>
                    <a:cubicBezTo>
                      <a:pt x="829" y="121"/>
                      <a:pt x="949" y="121"/>
                      <a:pt x="1062" y="93"/>
                    </a:cubicBezTo>
                    <a:cubicBezTo>
                      <a:pt x="1165" y="79"/>
                      <a:pt x="1276" y="72"/>
                      <a:pt x="1391" y="72"/>
                    </a:cubicBezTo>
                    <a:cubicBezTo>
                      <a:pt x="1506" y="72"/>
                      <a:pt x="1625" y="79"/>
                      <a:pt x="1741" y="93"/>
                    </a:cubicBezTo>
                    <a:lnTo>
                      <a:pt x="1741" y="29"/>
                    </a:lnTo>
                    <a:cubicBezTo>
                      <a:pt x="1639" y="15"/>
                      <a:pt x="1520" y="8"/>
                      <a:pt x="1398" y="8"/>
                    </a:cubicBezTo>
                    <a:cubicBezTo>
                      <a:pt x="1276" y="8"/>
                      <a:pt x="1151" y="15"/>
                      <a:pt x="1034" y="29"/>
                    </a:cubicBezTo>
                    <a:cubicBezTo>
                      <a:pt x="949" y="65"/>
                      <a:pt x="829" y="65"/>
                      <a:pt x="708" y="65"/>
                    </a:cubicBezTo>
                    <a:cubicBezTo>
                      <a:pt x="475" y="65"/>
                      <a:pt x="242" y="6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3521932" y="4093370"/>
                <a:ext cx="49250" cy="27144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765" extrusionOk="0">
                    <a:moveTo>
                      <a:pt x="1331" y="0"/>
                    </a:moveTo>
                    <a:cubicBezTo>
                      <a:pt x="1211" y="234"/>
                      <a:pt x="942" y="411"/>
                      <a:pt x="588" y="531"/>
                    </a:cubicBezTo>
                    <a:cubicBezTo>
                      <a:pt x="503" y="559"/>
                      <a:pt x="447" y="588"/>
                      <a:pt x="383" y="616"/>
                    </a:cubicBezTo>
                    <a:cubicBezTo>
                      <a:pt x="270" y="644"/>
                      <a:pt x="206" y="673"/>
                      <a:pt x="1" y="708"/>
                    </a:cubicBezTo>
                    <a:lnTo>
                      <a:pt x="1" y="764"/>
                    </a:lnTo>
                    <a:cubicBezTo>
                      <a:pt x="234" y="736"/>
                      <a:pt x="270" y="708"/>
                      <a:pt x="411" y="644"/>
                    </a:cubicBezTo>
                    <a:cubicBezTo>
                      <a:pt x="475" y="644"/>
                      <a:pt x="532" y="616"/>
                      <a:pt x="588" y="588"/>
                    </a:cubicBezTo>
                    <a:cubicBezTo>
                      <a:pt x="977" y="467"/>
                      <a:pt x="1239" y="291"/>
                      <a:pt x="1388" y="29"/>
                    </a:cubicBez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3527219" y="3916318"/>
                <a:ext cx="129795" cy="53579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1510" extrusionOk="0">
                    <a:moveTo>
                      <a:pt x="884" y="1"/>
                    </a:moveTo>
                    <a:cubicBezTo>
                      <a:pt x="852" y="1"/>
                      <a:pt x="820" y="11"/>
                      <a:pt x="793" y="38"/>
                    </a:cubicBezTo>
                    <a:cubicBezTo>
                      <a:pt x="651" y="95"/>
                      <a:pt x="531" y="152"/>
                      <a:pt x="411" y="244"/>
                    </a:cubicBezTo>
                    <a:cubicBezTo>
                      <a:pt x="262" y="300"/>
                      <a:pt x="149" y="392"/>
                      <a:pt x="1" y="449"/>
                    </a:cubicBezTo>
                    <a:lnTo>
                      <a:pt x="29" y="505"/>
                    </a:lnTo>
                    <a:cubicBezTo>
                      <a:pt x="177" y="449"/>
                      <a:pt x="298" y="357"/>
                      <a:pt x="439" y="300"/>
                    </a:cubicBezTo>
                    <a:cubicBezTo>
                      <a:pt x="559" y="215"/>
                      <a:pt x="680" y="152"/>
                      <a:pt x="793" y="67"/>
                    </a:cubicBezTo>
                    <a:cubicBezTo>
                      <a:pt x="812" y="58"/>
                      <a:pt x="830" y="55"/>
                      <a:pt x="847" y="55"/>
                    </a:cubicBezTo>
                    <a:cubicBezTo>
                      <a:pt x="890" y="55"/>
                      <a:pt x="930" y="75"/>
                      <a:pt x="970" y="95"/>
                    </a:cubicBezTo>
                    <a:cubicBezTo>
                      <a:pt x="1210" y="244"/>
                      <a:pt x="1500" y="392"/>
                      <a:pt x="1769" y="477"/>
                    </a:cubicBezTo>
                    <a:lnTo>
                      <a:pt x="1797" y="505"/>
                    </a:lnTo>
                    <a:cubicBezTo>
                      <a:pt x="2420" y="774"/>
                      <a:pt x="3035" y="1128"/>
                      <a:pt x="3623" y="1510"/>
                    </a:cubicBezTo>
                    <a:lnTo>
                      <a:pt x="3658" y="1453"/>
                    </a:lnTo>
                    <a:cubicBezTo>
                      <a:pt x="3064" y="1064"/>
                      <a:pt x="2448" y="710"/>
                      <a:pt x="1826" y="449"/>
                    </a:cubicBezTo>
                    <a:lnTo>
                      <a:pt x="1769" y="420"/>
                    </a:lnTo>
                    <a:cubicBezTo>
                      <a:pt x="1536" y="328"/>
                      <a:pt x="1239" y="180"/>
                      <a:pt x="1005" y="38"/>
                    </a:cubicBezTo>
                    <a:cubicBezTo>
                      <a:pt x="969" y="18"/>
                      <a:pt x="926" y="1"/>
                      <a:pt x="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0"/>
              <p:cNvSpPr/>
              <p:nvPr/>
            </p:nvSpPr>
            <p:spPr>
              <a:xfrm>
                <a:off x="3686105" y="3909115"/>
                <a:ext cx="87890" cy="61811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742" extrusionOk="0">
                    <a:moveTo>
                      <a:pt x="29" y="1"/>
                    </a:moveTo>
                    <a:lnTo>
                      <a:pt x="1" y="65"/>
                    </a:lnTo>
                    <a:cubicBezTo>
                      <a:pt x="559" y="241"/>
                      <a:pt x="1182" y="418"/>
                      <a:pt x="1713" y="772"/>
                    </a:cubicBezTo>
                    <a:cubicBezTo>
                      <a:pt x="1861" y="857"/>
                      <a:pt x="1946" y="949"/>
                      <a:pt x="2038" y="1034"/>
                    </a:cubicBezTo>
                    <a:cubicBezTo>
                      <a:pt x="2187" y="1182"/>
                      <a:pt x="2300" y="1416"/>
                      <a:pt x="2420" y="1741"/>
                    </a:cubicBezTo>
                    <a:lnTo>
                      <a:pt x="2477" y="1713"/>
                    </a:lnTo>
                    <a:cubicBezTo>
                      <a:pt x="2420" y="1479"/>
                      <a:pt x="2300" y="1211"/>
                      <a:pt x="2095" y="977"/>
                    </a:cubicBezTo>
                    <a:cubicBezTo>
                      <a:pt x="2010" y="885"/>
                      <a:pt x="1889" y="800"/>
                      <a:pt x="1741" y="708"/>
                    </a:cubicBezTo>
                    <a:cubicBezTo>
                      <a:pt x="1182" y="355"/>
                      <a:pt x="559" y="178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3627631" y="3700022"/>
                <a:ext cx="24128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263" extrusionOk="0">
                    <a:moveTo>
                      <a:pt x="679" y="1"/>
                    </a:moveTo>
                    <a:lnTo>
                      <a:pt x="0" y="121"/>
                    </a:lnTo>
                    <a:cubicBezTo>
                      <a:pt x="85" y="206"/>
                      <a:pt x="234" y="263"/>
                      <a:pt x="382" y="263"/>
                    </a:cubicBezTo>
                    <a:cubicBezTo>
                      <a:pt x="531" y="234"/>
                      <a:pt x="651" y="121"/>
                      <a:pt x="6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3664284" y="3657125"/>
                <a:ext cx="3051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86" h="560" extrusionOk="0">
                    <a:moveTo>
                      <a:pt x="28" y="0"/>
                    </a:moveTo>
                    <a:cubicBezTo>
                      <a:pt x="28" y="177"/>
                      <a:pt x="28" y="354"/>
                      <a:pt x="0" y="531"/>
                    </a:cubicBezTo>
                    <a:lnTo>
                      <a:pt x="57" y="559"/>
                    </a:lnTo>
                    <a:cubicBezTo>
                      <a:pt x="85" y="382"/>
                      <a:pt x="85" y="177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3701930" y="3826549"/>
                <a:ext cx="5287" cy="231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52" extrusionOk="0">
                    <a:moveTo>
                      <a:pt x="85" y="0"/>
                    </a:moveTo>
                    <a:cubicBezTo>
                      <a:pt x="29" y="206"/>
                      <a:pt x="0" y="446"/>
                      <a:pt x="0" y="651"/>
                    </a:cubicBezTo>
                    <a:lnTo>
                      <a:pt x="57" y="651"/>
                    </a:lnTo>
                    <a:cubicBezTo>
                      <a:pt x="57" y="446"/>
                      <a:pt x="85" y="206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3658997" y="3990722"/>
                <a:ext cx="14583" cy="14832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5"/>
                    </a:cubicBezTo>
                    <a:cubicBezTo>
                      <a:pt x="1" y="325"/>
                      <a:pt x="85" y="417"/>
                      <a:pt x="206" y="417"/>
                    </a:cubicBezTo>
                    <a:cubicBezTo>
                      <a:pt x="326" y="417"/>
                      <a:pt x="411" y="325"/>
                      <a:pt x="411" y="205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3625609" y="3816011"/>
                <a:ext cx="14583" cy="14832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206" y="0"/>
                    </a:moveTo>
                    <a:cubicBezTo>
                      <a:pt x="86" y="0"/>
                      <a:pt x="1" y="92"/>
                      <a:pt x="1" y="213"/>
                    </a:cubicBezTo>
                    <a:cubicBezTo>
                      <a:pt x="1" y="326"/>
                      <a:pt x="86" y="418"/>
                      <a:pt x="206" y="418"/>
                    </a:cubicBezTo>
                    <a:cubicBezTo>
                      <a:pt x="319" y="418"/>
                      <a:pt x="411" y="326"/>
                      <a:pt x="411" y="213"/>
                    </a:cubicBezTo>
                    <a:cubicBezTo>
                      <a:pt x="411" y="92"/>
                      <a:pt x="319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3553333" y="3777336"/>
                <a:ext cx="14583" cy="1486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9" extrusionOk="0">
                    <a:moveTo>
                      <a:pt x="205" y="1"/>
                    </a:moveTo>
                    <a:cubicBezTo>
                      <a:pt x="92" y="1"/>
                      <a:pt x="0" y="93"/>
                      <a:pt x="0" y="206"/>
                    </a:cubicBezTo>
                    <a:cubicBezTo>
                      <a:pt x="0" y="326"/>
                      <a:pt x="92" y="418"/>
                      <a:pt x="205" y="418"/>
                    </a:cubicBezTo>
                    <a:cubicBezTo>
                      <a:pt x="326" y="418"/>
                      <a:pt x="411" y="326"/>
                      <a:pt x="411" y="206"/>
                    </a:cubicBezTo>
                    <a:cubicBezTo>
                      <a:pt x="411" y="93"/>
                      <a:pt x="326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3704946" y="3781630"/>
                <a:ext cx="14832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205" y="0"/>
                    </a:moveTo>
                    <a:cubicBezTo>
                      <a:pt x="92" y="0"/>
                      <a:pt x="0" y="85"/>
                      <a:pt x="0" y="205"/>
                    </a:cubicBezTo>
                    <a:cubicBezTo>
                      <a:pt x="0" y="326"/>
                      <a:pt x="92" y="410"/>
                      <a:pt x="205" y="410"/>
                    </a:cubicBezTo>
                    <a:cubicBezTo>
                      <a:pt x="326" y="410"/>
                      <a:pt x="418" y="326"/>
                      <a:pt x="418" y="205"/>
                    </a:cubicBezTo>
                    <a:cubicBezTo>
                      <a:pt x="418" y="85"/>
                      <a:pt x="326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3658997" y="3876756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5"/>
                    </a:cubicBezTo>
                    <a:cubicBezTo>
                      <a:pt x="1" y="326"/>
                      <a:pt x="85" y="411"/>
                      <a:pt x="206" y="411"/>
                    </a:cubicBezTo>
                    <a:cubicBezTo>
                      <a:pt x="326" y="411"/>
                      <a:pt x="411" y="326"/>
                      <a:pt x="411" y="205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3699659" y="4039900"/>
                <a:ext cx="14832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213" y="1"/>
                    </a:moveTo>
                    <a:cubicBezTo>
                      <a:pt x="93" y="1"/>
                      <a:pt x="1" y="93"/>
                      <a:pt x="1" y="206"/>
                    </a:cubicBezTo>
                    <a:cubicBezTo>
                      <a:pt x="1" y="326"/>
                      <a:pt x="93" y="411"/>
                      <a:pt x="213" y="411"/>
                    </a:cubicBezTo>
                    <a:cubicBezTo>
                      <a:pt x="326" y="411"/>
                      <a:pt x="418" y="326"/>
                      <a:pt x="418" y="206"/>
                    </a:cubicBezTo>
                    <a:cubicBezTo>
                      <a:pt x="418" y="93"/>
                      <a:pt x="326" y="1"/>
                      <a:pt x="2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3574161" y="3862173"/>
                <a:ext cx="15861" cy="1461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412" extrusionOk="0">
                    <a:moveTo>
                      <a:pt x="241" y="1"/>
                    </a:moveTo>
                    <a:cubicBezTo>
                      <a:pt x="121" y="1"/>
                      <a:pt x="0" y="86"/>
                      <a:pt x="0" y="206"/>
                    </a:cubicBezTo>
                    <a:cubicBezTo>
                      <a:pt x="0" y="326"/>
                      <a:pt x="121" y="411"/>
                      <a:pt x="241" y="411"/>
                    </a:cubicBezTo>
                    <a:cubicBezTo>
                      <a:pt x="326" y="411"/>
                      <a:pt x="446" y="326"/>
                      <a:pt x="446" y="206"/>
                    </a:cubicBezTo>
                    <a:cubicBezTo>
                      <a:pt x="446" y="86"/>
                      <a:pt x="326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3748872" y="3880020"/>
                <a:ext cx="15825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11" extrusionOk="0">
                    <a:moveTo>
                      <a:pt x="205" y="0"/>
                    </a:moveTo>
                    <a:cubicBezTo>
                      <a:pt x="120" y="0"/>
                      <a:pt x="0" y="85"/>
                      <a:pt x="0" y="205"/>
                    </a:cubicBezTo>
                    <a:cubicBezTo>
                      <a:pt x="0" y="319"/>
                      <a:pt x="120" y="411"/>
                      <a:pt x="205" y="411"/>
                    </a:cubicBezTo>
                    <a:cubicBezTo>
                      <a:pt x="326" y="411"/>
                      <a:pt x="446" y="319"/>
                      <a:pt x="446" y="205"/>
                    </a:cubicBezTo>
                    <a:cubicBezTo>
                      <a:pt x="446" y="85"/>
                      <a:pt x="326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3489573" y="3852664"/>
                <a:ext cx="14583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46" extrusionOk="0">
                    <a:moveTo>
                      <a:pt x="206" y="0"/>
                    </a:moveTo>
                    <a:cubicBezTo>
                      <a:pt x="85" y="0"/>
                      <a:pt x="0" y="120"/>
                      <a:pt x="0" y="241"/>
                    </a:cubicBezTo>
                    <a:cubicBezTo>
                      <a:pt x="0" y="326"/>
                      <a:pt x="85" y="446"/>
                      <a:pt x="206" y="446"/>
                    </a:cubicBezTo>
                    <a:cubicBezTo>
                      <a:pt x="326" y="446"/>
                      <a:pt x="411" y="326"/>
                      <a:pt x="411" y="241"/>
                    </a:cubicBezTo>
                    <a:cubicBezTo>
                      <a:pt x="411" y="120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3614077" y="4040893"/>
                <a:ext cx="14583" cy="1486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9" extrusionOk="0">
                    <a:moveTo>
                      <a:pt x="205" y="1"/>
                    </a:moveTo>
                    <a:cubicBezTo>
                      <a:pt x="85" y="1"/>
                      <a:pt x="0" y="93"/>
                      <a:pt x="0" y="206"/>
                    </a:cubicBezTo>
                    <a:cubicBezTo>
                      <a:pt x="0" y="326"/>
                      <a:pt x="85" y="418"/>
                      <a:pt x="205" y="418"/>
                    </a:cubicBezTo>
                    <a:cubicBezTo>
                      <a:pt x="326" y="418"/>
                      <a:pt x="411" y="326"/>
                      <a:pt x="411" y="206"/>
                    </a:cubicBezTo>
                    <a:cubicBezTo>
                      <a:pt x="411" y="93"/>
                      <a:pt x="326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3571145" y="4002254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6"/>
                    </a:cubicBezTo>
                    <a:cubicBezTo>
                      <a:pt x="1" y="326"/>
                      <a:pt x="85" y="411"/>
                      <a:pt x="206" y="411"/>
                    </a:cubicBezTo>
                    <a:cubicBezTo>
                      <a:pt x="326" y="411"/>
                      <a:pt x="411" y="326"/>
                      <a:pt x="411" y="206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3537757" y="4039900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1"/>
                    </a:moveTo>
                    <a:cubicBezTo>
                      <a:pt x="86" y="1"/>
                      <a:pt x="1" y="93"/>
                      <a:pt x="1" y="206"/>
                    </a:cubicBezTo>
                    <a:cubicBezTo>
                      <a:pt x="1" y="326"/>
                      <a:pt x="86" y="411"/>
                      <a:pt x="206" y="411"/>
                    </a:cubicBezTo>
                    <a:cubicBezTo>
                      <a:pt x="319" y="411"/>
                      <a:pt x="411" y="326"/>
                      <a:pt x="411" y="206"/>
                    </a:cubicBezTo>
                    <a:cubicBezTo>
                      <a:pt x="411" y="93"/>
                      <a:pt x="319" y="1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3514658" y="4645605"/>
                <a:ext cx="111983" cy="404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14" extrusionOk="0">
                    <a:moveTo>
                      <a:pt x="1" y="0"/>
                    </a:moveTo>
                    <a:lnTo>
                      <a:pt x="1" y="57"/>
                    </a:lnTo>
                    <a:cubicBezTo>
                      <a:pt x="680" y="85"/>
                      <a:pt x="1387" y="113"/>
                      <a:pt x="2067" y="113"/>
                    </a:cubicBezTo>
                    <a:lnTo>
                      <a:pt x="3156" y="113"/>
                    </a:lnTo>
                    <a:lnTo>
                      <a:pt x="3156" y="57"/>
                    </a:lnTo>
                    <a:cubicBezTo>
                      <a:pt x="2872" y="64"/>
                      <a:pt x="2587" y="68"/>
                      <a:pt x="2304" y="68"/>
                    </a:cubicBezTo>
                    <a:cubicBezTo>
                      <a:pt x="1528" y="68"/>
                      <a:pt x="757" y="4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3868090" y="4402592"/>
                <a:ext cx="109996" cy="958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270" extrusionOk="0">
                    <a:moveTo>
                      <a:pt x="2926" y="0"/>
                    </a:moveTo>
                    <a:cubicBezTo>
                      <a:pt x="2678" y="0"/>
                      <a:pt x="2414" y="42"/>
                      <a:pt x="2151" y="65"/>
                    </a:cubicBezTo>
                    <a:cubicBezTo>
                      <a:pt x="2066" y="93"/>
                      <a:pt x="2010" y="93"/>
                      <a:pt x="1918" y="128"/>
                    </a:cubicBezTo>
                    <a:cubicBezTo>
                      <a:pt x="1267" y="213"/>
                      <a:pt x="623" y="213"/>
                      <a:pt x="1" y="213"/>
                    </a:cubicBezTo>
                    <a:lnTo>
                      <a:pt x="1" y="270"/>
                    </a:lnTo>
                    <a:cubicBezTo>
                      <a:pt x="651" y="270"/>
                      <a:pt x="1302" y="270"/>
                      <a:pt x="1918" y="185"/>
                    </a:cubicBezTo>
                    <a:cubicBezTo>
                      <a:pt x="2010" y="157"/>
                      <a:pt x="2095" y="157"/>
                      <a:pt x="2151" y="128"/>
                    </a:cubicBezTo>
                    <a:cubicBezTo>
                      <a:pt x="2415" y="100"/>
                      <a:pt x="2679" y="57"/>
                      <a:pt x="2928" y="57"/>
                    </a:cubicBezTo>
                    <a:cubicBezTo>
                      <a:pt x="2986" y="57"/>
                      <a:pt x="3043" y="59"/>
                      <a:pt x="3099" y="65"/>
                    </a:cubicBezTo>
                    <a:lnTo>
                      <a:pt x="3099" y="8"/>
                    </a:lnTo>
                    <a:cubicBezTo>
                      <a:pt x="3042" y="3"/>
                      <a:pt x="2985" y="0"/>
                      <a:pt x="2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7" name="Google Shape;867;p40"/>
            <p:cNvGrpSpPr/>
            <p:nvPr/>
          </p:nvGrpSpPr>
          <p:grpSpPr>
            <a:xfrm>
              <a:off x="520010" y="1168622"/>
              <a:ext cx="4279321" cy="3269905"/>
              <a:chOff x="3245850" y="1388754"/>
              <a:chExt cx="1339926" cy="1023893"/>
            </a:xfrm>
          </p:grpSpPr>
          <p:grpSp>
            <p:nvGrpSpPr>
              <p:cNvPr id="868" name="Google Shape;868;p40"/>
              <p:cNvGrpSpPr/>
              <p:nvPr/>
            </p:nvGrpSpPr>
            <p:grpSpPr>
              <a:xfrm>
                <a:off x="3889166" y="1636096"/>
                <a:ext cx="633844" cy="776551"/>
                <a:chOff x="3889166" y="1636096"/>
                <a:chExt cx="633844" cy="776551"/>
              </a:xfrm>
            </p:grpSpPr>
            <p:sp>
              <p:nvSpPr>
                <p:cNvPr id="869" name="Google Shape;869;p40"/>
                <p:cNvSpPr/>
                <p:nvPr/>
              </p:nvSpPr>
              <p:spPr>
                <a:xfrm>
                  <a:off x="3889166" y="1636096"/>
                  <a:ext cx="51237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2226" extrusionOk="0">
                      <a:moveTo>
                        <a:pt x="1234" y="0"/>
                      </a:moveTo>
                      <a:cubicBezTo>
                        <a:pt x="1175" y="0"/>
                        <a:pt x="1109" y="21"/>
                        <a:pt x="1062" y="68"/>
                      </a:cubicBezTo>
                      <a:lnTo>
                        <a:pt x="1" y="1165"/>
                      </a:lnTo>
                      <a:lnTo>
                        <a:pt x="1062" y="2162"/>
                      </a:lnTo>
                      <a:cubicBezTo>
                        <a:pt x="1118" y="2190"/>
                        <a:pt x="1175" y="2226"/>
                        <a:pt x="1203" y="2226"/>
                      </a:cubicBezTo>
                      <a:cubicBezTo>
                        <a:pt x="1267" y="2226"/>
                        <a:pt x="1324" y="2190"/>
                        <a:pt x="1380" y="2162"/>
                      </a:cubicBezTo>
                      <a:cubicBezTo>
                        <a:pt x="1444" y="2077"/>
                        <a:pt x="1444" y="1929"/>
                        <a:pt x="1352" y="1837"/>
                      </a:cubicBezTo>
                      <a:lnTo>
                        <a:pt x="616" y="1165"/>
                      </a:lnTo>
                      <a:lnTo>
                        <a:pt x="1380" y="365"/>
                      </a:lnTo>
                      <a:cubicBezTo>
                        <a:pt x="1444" y="280"/>
                        <a:pt x="1444" y="132"/>
                        <a:pt x="1352" y="40"/>
                      </a:cubicBezTo>
                      <a:cubicBezTo>
                        <a:pt x="1327" y="14"/>
                        <a:pt x="1282" y="0"/>
                        <a:pt x="12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0"/>
                <p:cNvSpPr/>
                <p:nvPr/>
              </p:nvSpPr>
              <p:spPr>
                <a:xfrm>
                  <a:off x="3935114" y="1636096"/>
                  <a:ext cx="52230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226" extrusionOk="0">
                      <a:moveTo>
                        <a:pt x="1240" y="0"/>
                      </a:moveTo>
                      <a:cubicBezTo>
                        <a:pt x="1174" y="0"/>
                        <a:pt x="1108" y="21"/>
                        <a:pt x="1062" y="68"/>
                      </a:cubicBezTo>
                      <a:lnTo>
                        <a:pt x="0" y="1165"/>
                      </a:lnTo>
                      <a:lnTo>
                        <a:pt x="1090" y="2162"/>
                      </a:lnTo>
                      <a:cubicBezTo>
                        <a:pt x="1118" y="2190"/>
                        <a:pt x="1182" y="2226"/>
                        <a:pt x="1210" y="2226"/>
                      </a:cubicBezTo>
                      <a:cubicBezTo>
                        <a:pt x="1267" y="2226"/>
                        <a:pt x="1323" y="2190"/>
                        <a:pt x="1387" y="2162"/>
                      </a:cubicBezTo>
                      <a:cubicBezTo>
                        <a:pt x="1472" y="2077"/>
                        <a:pt x="1444" y="1929"/>
                        <a:pt x="1359" y="1837"/>
                      </a:cubicBezTo>
                      <a:lnTo>
                        <a:pt x="616" y="1165"/>
                      </a:lnTo>
                      <a:lnTo>
                        <a:pt x="1387" y="365"/>
                      </a:lnTo>
                      <a:cubicBezTo>
                        <a:pt x="1472" y="280"/>
                        <a:pt x="1444" y="132"/>
                        <a:pt x="1387" y="40"/>
                      </a:cubicBezTo>
                      <a:cubicBezTo>
                        <a:pt x="1346" y="14"/>
                        <a:pt x="1293" y="0"/>
                        <a:pt x="12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0"/>
                <p:cNvSpPr/>
                <p:nvPr/>
              </p:nvSpPr>
              <p:spPr>
                <a:xfrm>
                  <a:off x="4470495" y="2333663"/>
                  <a:ext cx="52514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2226" extrusionOk="0">
                      <a:moveTo>
                        <a:pt x="219" y="1"/>
                      </a:moveTo>
                      <a:cubicBezTo>
                        <a:pt x="174" y="1"/>
                        <a:pt x="130" y="15"/>
                        <a:pt x="93" y="39"/>
                      </a:cubicBezTo>
                      <a:cubicBezTo>
                        <a:pt x="1" y="131"/>
                        <a:pt x="1" y="280"/>
                        <a:pt x="93" y="365"/>
                      </a:cubicBezTo>
                      <a:lnTo>
                        <a:pt x="857" y="1136"/>
                      </a:lnTo>
                      <a:lnTo>
                        <a:pt x="93" y="1843"/>
                      </a:lnTo>
                      <a:cubicBezTo>
                        <a:pt x="1" y="1928"/>
                        <a:pt x="1" y="2077"/>
                        <a:pt x="93" y="2133"/>
                      </a:cubicBezTo>
                      <a:cubicBezTo>
                        <a:pt x="121" y="2197"/>
                        <a:pt x="178" y="2225"/>
                        <a:pt x="241" y="2225"/>
                      </a:cubicBezTo>
                      <a:cubicBezTo>
                        <a:pt x="298" y="2225"/>
                        <a:pt x="355" y="2197"/>
                        <a:pt x="383" y="2162"/>
                      </a:cubicBezTo>
                      <a:lnTo>
                        <a:pt x="1479" y="1164"/>
                      </a:lnTo>
                      <a:lnTo>
                        <a:pt x="383" y="75"/>
                      </a:lnTo>
                      <a:cubicBezTo>
                        <a:pt x="335" y="23"/>
                        <a:pt x="277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0"/>
                <p:cNvSpPr/>
                <p:nvPr/>
              </p:nvSpPr>
              <p:spPr>
                <a:xfrm>
                  <a:off x="4424582" y="2333663"/>
                  <a:ext cx="51237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2226" extrusionOk="0">
                      <a:moveTo>
                        <a:pt x="218" y="1"/>
                      </a:moveTo>
                      <a:cubicBezTo>
                        <a:pt x="172" y="1"/>
                        <a:pt x="126" y="15"/>
                        <a:pt x="85" y="39"/>
                      </a:cubicBezTo>
                      <a:cubicBezTo>
                        <a:pt x="0" y="131"/>
                        <a:pt x="0" y="280"/>
                        <a:pt x="85" y="365"/>
                      </a:cubicBezTo>
                      <a:lnTo>
                        <a:pt x="856" y="1136"/>
                      </a:lnTo>
                      <a:lnTo>
                        <a:pt x="85" y="1843"/>
                      </a:lnTo>
                      <a:cubicBezTo>
                        <a:pt x="0" y="1928"/>
                        <a:pt x="0" y="2077"/>
                        <a:pt x="85" y="2133"/>
                      </a:cubicBezTo>
                      <a:cubicBezTo>
                        <a:pt x="121" y="2197"/>
                        <a:pt x="177" y="2225"/>
                        <a:pt x="234" y="2225"/>
                      </a:cubicBezTo>
                      <a:cubicBezTo>
                        <a:pt x="297" y="2225"/>
                        <a:pt x="326" y="2197"/>
                        <a:pt x="382" y="2162"/>
                      </a:cubicBezTo>
                      <a:lnTo>
                        <a:pt x="1444" y="1164"/>
                      </a:lnTo>
                      <a:lnTo>
                        <a:pt x="382" y="75"/>
                      </a:lnTo>
                      <a:cubicBezTo>
                        <a:pt x="335" y="23"/>
                        <a:pt x="276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3" name="Google Shape;873;p40"/>
              <p:cNvSpPr/>
              <p:nvPr/>
            </p:nvSpPr>
            <p:spPr>
              <a:xfrm>
                <a:off x="4473760" y="1552892"/>
                <a:ext cx="16606" cy="710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003" extrusionOk="0">
                    <a:moveTo>
                      <a:pt x="1" y="1"/>
                    </a:moveTo>
                    <a:lnTo>
                      <a:pt x="1" y="29"/>
                    </a:lnTo>
                    <a:cubicBezTo>
                      <a:pt x="383" y="588"/>
                      <a:pt x="411" y="1387"/>
                      <a:pt x="58" y="1946"/>
                    </a:cubicBezTo>
                    <a:cubicBezTo>
                      <a:pt x="58" y="1974"/>
                      <a:pt x="58" y="1974"/>
                      <a:pt x="86" y="2003"/>
                    </a:cubicBezTo>
                    <a:cubicBezTo>
                      <a:pt x="86" y="2003"/>
                      <a:pt x="114" y="2003"/>
                      <a:pt x="114" y="1974"/>
                    </a:cubicBezTo>
                    <a:cubicBezTo>
                      <a:pt x="468" y="1387"/>
                      <a:pt x="440" y="560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3372342" y="1752689"/>
                <a:ext cx="40947" cy="5954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678" extrusionOk="0">
                    <a:moveTo>
                      <a:pt x="595" y="58"/>
                    </a:moveTo>
                    <a:cubicBezTo>
                      <a:pt x="857" y="58"/>
                      <a:pt x="1090" y="411"/>
                      <a:pt x="1090" y="850"/>
                    </a:cubicBezTo>
                    <a:cubicBezTo>
                      <a:pt x="1090" y="1267"/>
                      <a:pt x="857" y="1621"/>
                      <a:pt x="595" y="1621"/>
                    </a:cubicBezTo>
                    <a:cubicBezTo>
                      <a:pt x="298" y="1621"/>
                      <a:pt x="64" y="1267"/>
                      <a:pt x="64" y="850"/>
                    </a:cubicBezTo>
                    <a:cubicBezTo>
                      <a:pt x="64" y="411"/>
                      <a:pt x="298" y="58"/>
                      <a:pt x="595" y="58"/>
                    </a:cubicBezTo>
                    <a:close/>
                    <a:moveTo>
                      <a:pt x="595" y="1"/>
                    </a:moveTo>
                    <a:cubicBezTo>
                      <a:pt x="269" y="1"/>
                      <a:pt x="1" y="383"/>
                      <a:pt x="1" y="850"/>
                    </a:cubicBezTo>
                    <a:cubicBezTo>
                      <a:pt x="1" y="1296"/>
                      <a:pt x="269" y="1678"/>
                      <a:pt x="595" y="1678"/>
                    </a:cubicBezTo>
                    <a:cubicBezTo>
                      <a:pt x="885" y="1678"/>
                      <a:pt x="1154" y="1296"/>
                      <a:pt x="1154" y="850"/>
                    </a:cubicBezTo>
                    <a:cubicBezTo>
                      <a:pt x="1154" y="383"/>
                      <a:pt x="885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4551074" y="1770287"/>
                <a:ext cx="34702" cy="5247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479" extrusionOk="0">
                    <a:moveTo>
                      <a:pt x="475" y="64"/>
                    </a:moveTo>
                    <a:cubicBezTo>
                      <a:pt x="737" y="64"/>
                      <a:pt x="913" y="389"/>
                      <a:pt x="913" y="743"/>
                    </a:cubicBezTo>
                    <a:cubicBezTo>
                      <a:pt x="913" y="1125"/>
                      <a:pt x="737" y="1415"/>
                      <a:pt x="475" y="1415"/>
                    </a:cubicBezTo>
                    <a:cubicBezTo>
                      <a:pt x="234" y="1415"/>
                      <a:pt x="57" y="1125"/>
                      <a:pt x="57" y="743"/>
                    </a:cubicBezTo>
                    <a:cubicBezTo>
                      <a:pt x="57" y="389"/>
                      <a:pt x="234" y="64"/>
                      <a:pt x="475" y="64"/>
                    </a:cubicBezTo>
                    <a:close/>
                    <a:moveTo>
                      <a:pt x="475" y="0"/>
                    </a:moveTo>
                    <a:cubicBezTo>
                      <a:pt x="206" y="0"/>
                      <a:pt x="1" y="354"/>
                      <a:pt x="1" y="743"/>
                    </a:cubicBezTo>
                    <a:cubicBezTo>
                      <a:pt x="1" y="1153"/>
                      <a:pt x="206" y="1479"/>
                      <a:pt x="475" y="1479"/>
                    </a:cubicBezTo>
                    <a:cubicBezTo>
                      <a:pt x="765" y="1479"/>
                      <a:pt x="977" y="1153"/>
                      <a:pt x="977" y="743"/>
                    </a:cubicBezTo>
                    <a:cubicBezTo>
                      <a:pt x="977" y="354"/>
                      <a:pt x="765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3997846" y="1767271"/>
                <a:ext cx="35695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472" extrusionOk="0">
                    <a:moveTo>
                      <a:pt x="503" y="57"/>
                    </a:moveTo>
                    <a:cubicBezTo>
                      <a:pt x="737" y="57"/>
                      <a:pt x="942" y="354"/>
                      <a:pt x="942" y="736"/>
                    </a:cubicBezTo>
                    <a:cubicBezTo>
                      <a:pt x="942" y="1090"/>
                      <a:pt x="737" y="1415"/>
                      <a:pt x="503" y="1415"/>
                    </a:cubicBezTo>
                    <a:cubicBezTo>
                      <a:pt x="263" y="1415"/>
                      <a:pt x="58" y="1090"/>
                      <a:pt x="58" y="736"/>
                    </a:cubicBezTo>
                    <a:cubicBezTo>
                      <a:pt x="58" y="354"/>
                      <a:pt x="263" y="57"/>
                      <a:pt x="503" y="57"/>
                    </a:cubicBezTo>
                    <a:close/>
                    <a:moveTo>
                      <a:pt x="503" y="0"/>
                    </a:moveTo>
                    <a:cubicBezTo>
                      <a:pt x="234" y="0"/>
                      <a:pt x="1" y="326"/>
                      <a:pt x="1" y="736"/>
                    </a:cubicBezTo>
                    <a:cubicBezTo>
                      <a:pt x="1" y="1118"/>
                      <a:pt x="234" y="1472"/>
                      <a:pt x="503" y="1472"/>
                    </a:cubicBezTo>
                    <a:cubicBezTo>
                      <a:pt x="765" y="1472"/>
                      <a:pt x="1006" y="1118"/>
                      <a:pt x="1006" y="736"/>
                    </a:cubicBezTo>
                    <a:cubicBezTo>
                      <a:pt x="1006" y="326"/>
                      <a:pt x="765" y="0"/>
                      <a:pt x="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4298055" y="2172613"/>
                <a:ext cx="48008" cy="12482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518" extrusionOk="0">
                    <a:moveTo>
                      <a:pt x="857" y="72"/>
                    </a:moveTo>
                    <a:cubicBezTo>
                      <a:pt x="1119" y="129"/>
                      <a:pt x="1211" y="454"/>
                      <a:pt x="1239" y="574"/>
                    </a:cubicBezTo>
                    <a:cubicBezTo>
                      <a:pt x="1295" y="836"/>
                      <a:pt x="1295" y="1077"/>
                      <a:pt x="1239" y="1338"/>
                    </a:cubicBezTo>
                    <a:cubicBezTo>
                      <a:pt x="1211" y="1430"/>
                      <a:pt x="1175" y="1544"/>
                      <a:pt x="1147" y="1636"/>
                    </a:cubicBezTo>
                    <a:cubicBezTo>
                      <a:pt x="1090" y="1841"/>
                      <a:pt x="998" y="2074"/>
                      <a:pt x="1034" y="2279"/>
                    </a:cubicBezTo>
                    <a:cubicBezTo>
                      <a:pt x="1034" y="2400"/>
                      <a:pt x="1062" y="2492"/>
                      <a:pt x="1090" y="2605"/>
                    </a:cubicBezTo>
                    <a:cubicBezTo>
                      <a:pt x="1090" y="2725"/>
                      <a:pt x="1147" y="2845"/>
                      <a:pt x="1119" y="2958"/>
                    </a:cubicBezTo>
                    <a:cubicBezTo>
                      <a:pt x="1119" y="3199"/>
                      <a:pt x="913" y="3461"/>
                      <a:pt x="680" y="3461"/>
                    </a:cubicBezTo>
                    <a:lnTo>
                      <a:pt x="560" y="3461"/>
                    </a:lnTo>
                    <a:cubicBezTo>
                      <a:pt x="263" y="3376"/>
                      <a:pt x="86" y="2987"/>
                      <a:pt x="86" y="2753"/>
                    </a:cubicBezTo>
                    <a:cubicBezTo>
                      <a:pt x="57" y="2548"/>
                      <a:pt x="149" y="2343"/>
                      <a:pt x="206" y="2138"/>
                    </a:cubicBezTo>
                    <a:cubicBezTo>
                      <a:pt x="263" y="1961"/>
                      <a:pt x="326" y="1784"/>
                      <a:pt x="326" y="1607"/>
                    </a:cubicBezTo>
                    <a:cubicBezTo>
                      <a:pt x="326" y="1430"/>
                      <a:pt x="291" y="1282"/>
                      <a:pt x="263" y="1105"/>
                    </a:cubicBezTo>
                    <a:cubicBezTo>
                      <a:pt x="263" y="1077"/>
                      <a:pt x="234" y="1013"/>
                      <a:pt x="234" y="956"/>
                    </a:cubicBezTo>
                    <a:cubicBezTo>
                      <a:pt x="206" y="780"/>
                      <a:pt x="178" y="546"/>
                      <a:pt x="291" y="334"/>
                    </a:cubicBezTo>
                    <a:cubicBezTo>
                      <a:pt x="383" y="192"/>
                      <a:pt x="560" y="72"/>
                      <a:pt x="737" y="72"/>
                    </a:cubicBezTo>
                    <a:close/>
                    <a:moveTo>
                      <a:pt x="741" y="1"/>
                    </a:moveTo>
                    <a:cubicBezTo>
                      <a:pt x="537" y="1"/>
                      <a:pt x="335" y="133"/>
                      <a:pt x="234" y="306"/>
                    </a:cubicBezTo>
                    <a:cubicBezTo>
                      <a:pt x="114" y="546"/>
                      <a:pt x="149" y="780"/>
                      <a:pt x="178" y="956"/>
                    </a:cubicBezTo>
                    <a:cubicBezTo>
                      <a:pt x="178" y="1013"/>
                      <a:pt x="206" y="1077"/>
                      <a:pt x="206" y="1133"/>
                    </a:cubicBezTo>
                    <a:cubicBezTo>
                      <a:pt x="234" y="1282"/>
                      <a:pt x="263" y="1430"/>
                      <a:pt x="263" y="1572"/>
                    </a:cubicBezTo>
                    <a:cubicBezTo>
                      <a:pt x="263" y="1784"/>
                      <a:pt x="206" y="1961"/>
                      <a:pt x="149" y="2138"/>
                    </a:cubicBezTo>
                    <a:cubicBezTo>
                      <a:pt x="86" y="2343"/>
                      <a:pt x="1" y="2548"/>
                      <a:pt x="29" y="2753"/>
                    </a:cubicBezTo>
                    <a:cubicBezTo>
                      <a:pt x="29" y="3022"/>
                      <a:pt x="234" y="3432"/>
                      <a:pt x="531" y="3517"/>
                    </a:cubicBezTo>
                    <a:lnTo>
                      <a:pt x="680" y="3517"/>
                    </a:lnTo>
                    <a:cubicBezTo>
                      <a:pt x="970" y="3517"/>
                      <a:pt x="1175" y="3227"/>
                      <a:pt x="1175" y="2958"/>
                    </a:cubicBezTo>
                    <a:cubicBezTo>
                      <a:pt x="1211" y="2845"/>
                      <a:pt x="1147" y="2725"/>
                      <a:pt x="1119" y="2576"/>
                    </a:cubicBezTo>
                    <a:cubicBezTo>
                      <a:pt x="1119" y="2492"/>
                      <a:pt x="1090" y="2371"/>
                      <a:pt x="1090" y="2279"/>
                    </a:cubicBezTo>
                    <a:cubicBezTo>
                      <a:pt x="1062" y="2074"/>
                      <a:pt x="1147" y="1869"/>
                      <a:pt x="1211" y="1664"/>
                    </a:cubicBezTo>
                    <a:cubicBezTo>
                      <a:pt x="1239" y="1544"/>
                      <a:pt x="1267" y="1459"/>
                      <a:pt x="1295" y="1338"/>
                    </a:cubicBezTo>
                    <a:cubicBezTo>
                      <a:pt x="1352" y="1105"/>
                      <a:pt x="1352" y="836"/>
                      <a:pt x="1295" y="574"/>
                    </a:cubicBezTo>
                    <a:cubicBezTo>
                      <a:pt x="1267" y="426"/>
                      <a:pt x="1175" y="100"/>
                      <a:pt x="857" y="16"/>
                    </a:cubicBezTo>
                    <a:cubicBezTo>
                      <a:pt x="819" y="5"/>
                      <a:pt x="780" y="1"/>
                      <a:pt x="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4346026" y="1562188"/>
                <a:ext cx="104709" cy="53508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508" extrusionOk="0">
                    <a:moveTo>
                      <a:pt x="1479" y="64"/>
                    </a:moveTo>
                    <a:cubicBezTo>
                      <a:pt x="2186" y="64"/>
                      <a:pt x="2773" y="651"/>
                      <a:pt x="2893" y="772"/>
                    </a:cubicBezTo>
                    <a:cubicBezTo>
                      <a:pt x="2773" y="885"/>
                      <a:pt x="2186" y="1444"/>
                      <a:pt x="1479" y="1444"/>
                    </a:cubicBezTo>
                    <a:cubicBezTo>
                      <a:pt x="799" y="1444"/>
                      <a:pt x="212" y="885"/>
                      <a:pt x="92" y="772"/>
                    </a:cubicBezTo>
                    <a:cubicBezTo>
                      <a:pt x="212" y="651"/>
                      <a:pt x="799" y="64"/>
                      <a:pt x="1479" y="64"/>
                    </a:cubicBezTo>
                    <a:close/>
                    <a:moveTo>
                      <a:pt x="1479" y="0"/>
                    </a:moveTo>
                    <a:cubicBezTo>
                      <a:pt x="679" y="0"/>
                      <a:pt x="35" y="736"/>
                      <a:pt x="35" y="736"/>
                    </a:cubicBezTo>
                    <a:lnTo>
                      <a:pt x="0" y="772"/>
                    </a:lnTo>
                    <a:lnTo>
                      <a:pt x="35" y="772"/>
                    </a:lnTo>
                    <a:cubicBezTo>
                      <a:pt x="35" y="800"/>
                      <a:pt x="679" y="1507"/>
                      <a:pt x="1479" y="1507"/>
                    </a:cubicBezTo>
                    <a:cubicBezTo>
                      <a:pt x="2271" y="1507"/>
                      <a:pt x="2922" y="800"/>
                      <a:pt x="2950" y="772"/>
                    </a:cubicBezTo>
                    <a:lnTo>
                      <a:pt x="2950" y="736"/>
                    </a:lnTo>
                    <a:cubicBezTo>
                      <a:pt x="2922" y="736"/>
                      <a:pt x="2271" y="0"/>
                      <a:pt x="1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4376398" y="1563182"/>
                <a:ext cx="43963" cy="5152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452" extrusionOk="0">
                    <a:moveTo>
                      <a:pt x="623" y="1"/>
                    </a:moveTo>
                    <a:cubicBezTo>
                      <a:pt x="269" y="1"/>
                      <a:pt x="0" y="326"/>
                      <a:pt x="0" y="744"/>
                    </a:cubicBezTo>
                    <a:cubicBezTo>
                      <a:pt x="0" y="1126"/>
                      <a:pt x="269" y="1451"/>
                      <a:pt x="623" y="1451"/>
                    </a:cubicBezTo>
                    <a:cubicBezTo>
                      <a:pt x="976" y="1451"/>
                      <a:pt x="1238" y="1126"/>
                      <a:pt x="1238" y="744"/>
                    </a:cubicBezTo>
                    <a:cubicBezTo>
                      <a:pt x="1238" y="326"/>
                      <a:pt x="976" y="1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4306358" y="1388754"/>
                <a:ext cx="17848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7" extrusionOk="0">
                    <a:moveTo>
                      <a:pt x="503" y="0"/>
                    </a:moveTo>
                    <a:cubicBezTo>
                      <a:pt x="474" y="0"/>
                      <a:pt x="474" y="0"/>
                      <a:pt x="446" y="28"/>
                    </a:cubicBezTo>
                    <a:lnTo>
                      <a:pt x="29" y="1238"/>
                    </a:lnTo>
                    <a:cubicBezTo>
                      <a:pt x="0" y="1238"/>
                      <a:pt x="29" y="1266"/>
                      <a:pt x="29" y="1266"/>
                    </a:cubicBezTo>
                    <a:lnTo>
                      <a:pt x="57" y="1266"/>
                    </a:lnTo>
                    <a:lnTo>
                      <a:pt x="57" y="1238"/>
                    </a:lnTo>
                    <a:lnTo>
                      <a:pt x="503" y="28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4326192" y="1388754"/>
                <a:ext cx="17848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7" extrusionOk="0">
                    <a:moveTo>
                      <a:pt x="502" y="0"/>
                    </a:moveTo>
                    <a:cubicBezTo>
                      <a:pt x="474" y="0"/>
                      <a:pt x="446" y="0"/>
                      <a:pt x="446" y="28"/>
                    </a:cubicBezTo>
                    <a:lnTo>
                      <a:pt x="0" y="1238"/>
                    </a:lnTo>
                    <a:lnTo>
                      <a:pt x="28" y="1266"/>
                    </a:lnTo>
                    <a:cubicBezTo>
                      <a:pt x="64" y="1266"/>
                      <a:pt x="64" y="1266"/>
                      <a:pt x="64" y="1238"/>
                    </a:cubicBezTo>
                    <a:lnTo>
                      <a:pt x="502" y="28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3872348" y="1550657"/>
                <a:ext cx="17883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74" extrusionOk="0">
                    <a:moveTo>
                      <a:pt x="475" y="0"/>
                    </a:moveTo>
                    <a:cubicBezTo>
                      <a:pt x="475" y="0"/>
                      <a:pt x="439" y="0"/>
                      <a:pt x="439" y="35"/>
                    </a:cubicBezTo>
                    <a:lnTo>
                      <a:pt x="1" y="1238"/>
                    </a:lnTo>
                    <a:cubicBezTo>
                      <a:pt x="1" y="1238"/>
                      <a:pt x="1" y="1273"/>
                      <a:pt x="29" y="1273"/>
                    </a:cubicBezTo>
                    <a:cubicBezTo>
                      <a:pt x="57" y="1273"/>
                      <a:pt x="57" y="1273"/>
                      <a:pt x="57" y="1238"/>
                    </a:cubicBezTo>
                    <a:lnTo>
                      <a:pt x="503" y="35"/>
                    </a:lnTo>
                    <a:cubicBezTo>
                      <a:pt x="503" y="35"/>
                      <a:pt x="503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4058590" y="1767271"/>
                <a:ext cx="17635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267" extrusionOk="0">
                    <a:moveTo>
                      <a:pt x="468" y="0"/>
                    </a:moveTo>
                    <a:cubicBezTo>
                      <a:pt x="440" y="0"/>
                      <a:pt x="440" y="29"/>
                      <a:pt x="440" y="29"/>
                    </a:cubicBezTo>
                    <a:lnTo>
                      <a:pt x="1" y="1238"/>
                    </a:lnTo>
                    <a:lnTo>
                      <a:pt x="1" y="1267"/>
                    </a:lnTo>
                    <a:lnTo>
                      <a:pt x="58" y="1267"/>
                    </a:lnTo>
                    <a:lnTo>
                      <a:pt x="496" y="57"/>
                    </a:lnTo>
                    <a:cubicBezTo>
                      <a:pt x="496" y="29"/>
                      <a:pt x="496" y="29"/>
                      <a:pt x="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3980034" y="1534087"/>
                <a:ext cx="7309" cy="830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34" extrusionOk="0">
                    <a:moveTo>
                      <a:pt x="93" y="0"/>
                    </a:moveTo>
                    <a:cubicBezTo>
                      <a:pt x="29" y="0"/>
                      <a:pt x="1" y="57"/>
                      <a:pt x="1" y="113"/>
                    </a:cubicBezTo>
                    <a:cubicBezTo>
                      <a:pt x="1" y="177"/>
                      <a:pt x="29" y="234"/>
                      <a:pt x="93" y="234"/>
                    </a:cubicBezTo>
                    <a:cubicBezTo>
                      <a:pt x="149" y="234"/>
                      <a:pt x="206" y="177"/>
                      <a:pt x="206" y="113"/>
                    </a:cubicBezTo>
                    <a:cubicBezTo>
                      <a:pt x="206" y="57"/>
                      <a:pt x="14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3979041" y="1533058"/>
                <a:ext cx="93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91" extrusionOk="0">
                    <a:moveTo>
                      <a:pt x="121" y="57"/>
                    </a:moveTo>
                    <a:cubicBezTo>
                      <a:pt x="177" y="57"/>
                      <a:pt x="206" y="86"/>
                      <a:pt x="206" y="142"/>
                    </a:cubicBezTo>
                    <a:cubicBezTo>
                      <a:pt x="206" y="178"/>
                      <a:pt x="177" y="234"/>
                      <a:pt x="121" y="234"/>
                    </a:cubicBezTo>
                    <a:cubicBezTo>
                      <a:pt x="85" y="234"/>
                      <a:pt x="57" y="178"/>
                      <a:pt x="57" y="142"/>
                    </a:cubicBezTo>
                    <a:cubicBezTo>
                      <a:pt x="57" y="86"/>
                      <a:pt x="85" y="57"/>
                      <a:pt x="121" y="57"/>
                    </a:cubicBezTo>
                    <a:close/>
                    <a:moveTo>
                      <a:pt x="121" y="1"/>
                    </a:moveTo>
                    <a:cubicBezTo>
                      <a:pt x="57" y="1"/>
                      <a:pt x="0" y="57"/>
                      <a:pt x="0" y="142"/>
                    </a:cubicBezTo>
                    <a:cubicBezTo>
                      <a:pt x="0" y="234"/>
                      <a:pt x="57" y="291"/>
                      <a:pt x="121" y="291"/>
                    </a:cubicBezTo>
                    <a:cubicBezTo>
                      <a:pt x="206" y="291"/>
                      <a:pt x="262" y="234"/>
                      <a:pt x="262" y="142"/>
                    </a:cubicBezTo>
                    <a:cubicBezTo>
                      <a:pt x="262" y="57"/>
                      <a:pt x="206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3980034" y="1553921"/>
                <a:ext cx="7309" cy="73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93" y="0"/>
                    </a:moveTo>
                    <a:cubicBezTo>
                      <a:pt x="29" y="0"/>
                      <a:pt x="1" y="28"/>
                      <a:pt x="1" y="85"/>
                    </a:cubicBezTo>
                    <a:cubicBezTo>
                      <a:pt x="1" y="177"/>
                      <a:pt x="29" y="205"/>
                      <a:pt x="93" y="205"/>
                    </a:cubicBezTo>
                    <a:cubicBezTo>
                      <a:pt x="149" y="205"/>
                      <a:pt x="206" y="177"/>
                      <a:pt x="206" y="85"/>
                    </a:cubicBezTo>
                    <a:cubicBezTo>
                      <a:pt x="206" y="28"/>
                      <a:pt x="14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3979041" y="1552892"/>
                <a:ext cx="9332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21" y="57"/>
                    </a:moveTo>
                    <a:cubicBezTo>
                      <a:pt x="177" y="57"/>
                      <a:pt x="206" y="86"/>
                      <a:pt x="206" y="114"/>
                    </a:cubicBezTo>
                    <a:cubicBezTo>
                      <a:pt x="206" y="178"/>
                      <a:pt x="177" y="206"/>
                      <a:pt x="121" y="206"/>
                    </a:cubicBezTo>
                    <a:cubicBezTo>
                      <a:pt x="85" y="206"/>
                      <a:pt x="57" y="178"/>
                      <a:pt x="57" y="114"/>
                    </a:cubicBezTo>
                    <a:cubicBezTo>
                      <a:pt x="57" y="86"/>
                      <a:pt x="85" y="57"/>
                      <a:pt x="121" y="57"/>
                    </a:cubicBezTo>
                    <a:close/>
                    <a:moveTo>
                      <a:pt x="121" y="1"/>
                    </a:moveTo>
                    <a:cubicBezTo>
                      <a:pt x="57" y="1"/>
                      <a:pt x="0" y="57"/>
                      <a:pt x="0" y="114"/>
                    </a:cubicBezTo>
                    <a:cubicBezTo>
                      <a:pt x="0" y="206"/>
                      <a:pt x="57" y="262"/>
                      <a:pt x="121" y="262"/>
                    </a:cubicBezTo>
                    <a:cubicBezTo>
                      <a:pt x="206" y="262"/>
                      <a:pt x="262" y="206"/>
                      <a:pt x="262" y="114"/>
                    </a:cubicBezTo>
                    <a:cubicBezTo>
                      <a:pt x="262" y="57"/>
                      <a:pt x="206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4011400" y="1521526"/>
                <a:ext cx="36689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472" extrusionOk="0">
                    <a:moveTo>
                      <a:pt x="532" y="57"/>
                    </a:moveTo>
                    <a:cubicBezTo>
                      <a:pt x="765" y="57"/>
                      <a:pt x="977" y="354"/>
                      <a:pt x="977" y="736"/>
                    </a:cubicBezTo>
                    <a:cubicBezTo>
                      <a:pt x="977" y="1118"/>
                      <a:pt x="765" y="1415"/>
                      <a:pt x="532" y="1415"/>
                    </a:cubicBezTo>
                    <a:cubicBezTo>
                      <a:pt x="270" y="1415"/>
                      <a:pt x="58" y="1118"/>
                      <a:pt x="58" y="736"/>
                    </a:cubicBezTo>
                    <a:cubicBezTo>
                      <a:pt x="58" y="354"/>
                      <a:pt x="270" y="57"/>
                      <a:pt x="532" y="57"/>
                    </a:cubicBezTo>
                    <a:close/>
                    <a:moveTo>
                      <a:pt x="532" y="0"/>
                    </a:moveTo>
                    <a:cubicBezTo>
                      <a:pt x="234" y="0"/>
                      <a:pt x="1" y="326"/>
                      <a:pt x="1" y="736"/>
                    </a:cubicBezTo>
                    <a:cubicBezTo>
                      <a:pt x="1" y="1146"/>
                      <a:pt x="234" y="1472"/>
                      <a:pt x="532" y="1472"/>
                    </a:cubicBezTo>
                    <a:cubicBezTo>
                      <a:pt x="800" y="1472"/>
                      <a:pt x="1034" y="1146"/>
                      <a:pt x="1034" y="736"/>
                    </a:cubicBezTo>
                    <a:cubicBezTo>
                      <a:pt x="1034" y="326"/>
                      <a:pt x="800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4065899" y="1521526"/>
                <a:ext cx="36653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472" extrusionOk="0">
                    <a:moveTo>
                      <a:pt x="531" y="57"/>
                    </a:moveTo>
                    <a:cubicBezTo>
                      <a:pt x="764" y="57"/>
                      <a:pt x="969" y="354"/>
                      <a:pt x="969" y="736"/>
                    </a:cubicBezTo>
                    <a:cubicBezTo>
                      <a:pt x="969" y="1118"/>
                      <a:pt x="764" y="1415"/>
                      <a:pt x="531" y="1415"/>
                    </a:cubicBezTo>
                    <a:cubicBezTo>
                      <a:pt x="262" y="1415"/>
                      <a:pt x="57" y="1118"/>
                      <a:pt x="57" y="736"/>
                    </a:cubicBezTo>
                    <a:cubicBezTo>
                      <a:pt x="57" y="354"/>
                      <a:pt x="262" y="57"/>
                      <a:pt x="531" y="57"/>
                    </a:cubicBezTo>
                    <a:close/>
                    <a:moveTo>
                      <a:pt x="531" y="0"/>
                    </a:moveTo>
                    <a:cubicBezTo>
                      <a:pt x="234" y="0"/>
                      <a:pt x="0" y="326"/>
                      <a:pt x="0" y="736"/>
                    </a:cubicBezTo>
                    <a:cubicBezTo>
                      <a:pt x="0" y="1146"/>
                      <a:pt x="234" y="1472"/>
                      <a:pt x="531" y="1472"/>
                    </a:cubicBezTo>
                    <a:cubicBezTo>
                      <a:pt x="792" y="1472"/>
                      <a:pt x="1033" y="1146"/>
                      <a:pt x="1033" y="736"/>
                    </a:cubicBezTo>
                    <a:cubicBezTo>
                      <a:pt x="1033" y="326"/>
                      <a:pt x="792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3245850" y="1932438"/>
                <a:ext cx="37682" cy="49214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87" extrusionOk="0">
                    <a:moveTo>
                      <a:pt x="1005" y="0"/>
                    </a:moveTo>
                    <a:lnTo>
                      <a:pt x="0" y="736"/>
                    </a:lnTo>
                    <a:lnTo>
                      <a:pt x="941" y="1387"/>
                    </a:lnTo>
                    <a:lnTo>
                      <a:pt x="976" y="1387"/>
                    </a:lnTo>
                    <a:cubicBezTo>
                      <a:pt x="976" y="1387"/>
                      <a:pt x="1005" y="1387"/>
                      <a:pt x="1005" y="1358"/>
                    </a:cubicBezTo>
                    <a:lnTo>
                      <a:pt x="1005" y="1330"/>
                    </a:lnTo>
                    <a:lnTo>
                      <a:pt x="92" y="736"/>
                    </a:lnTo>
                    <a:lnTo>
                      <a:pt x="1033" y="64"/>
                    </a:lnTo>
                    <a:cubicBezTo>
                      <a:pt x="1061" y="64"/>
                      <a:pt x="1061" y="28"/>
                      <a:pt x="1061" y="28"/>
                    </a:cubicBezTo>
                    <a:cubicBezTo>
                      <a:pt x="1033" y="0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370355" y="1934673"/>
                <a:ext cx="17848" cy="4499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8" extrusionOk="0">
                    <a:moveTo>
                      <a:pt x="474" y="1"/>
                    </a:moveTo>
                    <a:cubicBezTo>
                      <a:pt x="474" y="1"/>
                      <a:pt x="439" y="1"/>
                      <a:pt x="439" y="29"/>
                    </a:cubicBezTo>
                    <a:lnTo>
                      <a:pt x="0" y="1239"/>
                    </a:lnTo>
                    <a:cubicBezTo>
                      <a:pt x="0" y="1239"/>
                      <a:pt x="0" y="1267"/>
                      <a:pt x="28" y="1267"/>
                    </a:cubicBezTo>
                    <a:cubicBezTo>
                      <a:pt x="57" y="1267"/>
                      <a:pt x="57" y="1267"/>
                      <a:pt x="57" y="1239"/>
                    </a:cubicBezTo>
                    <a:lnTo>
                      <a:pt x="502" y="29"/>
                    </a:lnTo>
                    <a:cubicBezTo>
                      <a:pt x="502" y="29"/>
                      <a:pt x="502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3393418" y="1934673"/>
                <a:ext cx="17635" cy="44992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268" extrusionOk="0">
                    <a:moveTo>
                      <a:pt x="496" y="1"/>
                    </a:moveTo>
                    <a:cubicBezTo>
                      <a:pt x="468" y="1"/>
                      <a:pt x="440" y="1"/>
                      <a:pt x="440" y="29"/>
                    </a:cubicBezTo>
                    <a:lnTo>
                      <a:pt x="1" y="1239"/>
                    </a:lnTo>
                    <a:lnTo>
                      <a:pt x="29" y="1267"/>
                    </a:lnTo>
                    <a:cubicBezTo>
                      <a:pt x="57" y="1267"/>
                      <a:pt x="57" y="1267"/>
                      <a:pt x="57" y="1239"/>
                    </a:cubicBezTo>
                    <a:lnTo>
                      <a:pt x="496" y="29"/>
                    </a:lnTo>
                    <a:lnTo>
                      <a:pt x="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3306594" y="1940954"/>
                <a:ext cx="36689" cy="3016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50" extrusionOk="0">
                    <a:moveTo>
                      <a:pt x="0" y="1"/>
                    </a:moveTo>
                    <a:lnTo>
                      <a:pt x="0" y="850"/>
                    </a:lnTo>
                    <a:lnTo>
                      <a:pt x="1033" y="85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3343247" y="2131241"/>
                <a:ext cx="47972" cy="3566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005" extrusionOk="0">
                    <a:moveTo>
                      <a:pt x="644" y="0"/>
                    </a:moveTo>
                    <a:lnTo>
                      <a:pt x="0" y="1005"/>
                    </a:lnTo>
                    <a:lnTo>
                      <a:pt x="1351" y="100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3379615" y="2107114"/>
                <a:ext cx="30409" cy="89913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534" extrusionOk="0">
                    <a:moveTo>
                      <a:pt x="93" y="1"/>
                    </a:moveTo>
                    <a:cubicBezTo>
                      <a:pt x="64" y="1"/>
                      <a:pt x="64" y="29"/>
                      <a:pt x="64" y="29"/>
                    </a:cubicBezTo>
                    <a:cubicBezTo>
                      <a:pt x="64" y="58"/>
                      <a:pt x="64" y="58"/>
                      <a:pt x="93" y="58"/>
                    </a:cubicBezTo>
                    <a:cubicBezTo>
                      <a:pt x="326" y="58"/>
                      <a:pt x="531" y="270"/>
                      <a:pt x="531" y="503"/>
                    </a:cubicBezTo>
                    <a:lnTo>
                      <a:pt x="531" y="829"/>
                    </a:lnTo>
                    <a:cubicBezTo>
                      <a:pt x="531" y="977"/>
                      <a:pt x="567" y="1090"/>
                      <a:pt x="680" y="1182"/>
                    </a:cubicBezTo>
                    <a:lnTo>
                      <a:pt x="800" y="1296"/>
                    </a:lnTo>
                    <a:lnTo>
                      <a:pt x="708" y="1388"/>
                    </a:lnTo>
                    <a:cubicBezTo>
                      <a:pt x="623" y="1472"/>
                      <a:pt x="567" y="1621"/>
                      <a:pt x="567" y="1741"/>
                    </a:cubicBezTo>
                    <a:lnTo>
                      <a:pt x="567" y="2038"/>
                    </a:lnTo>
                    <a:cubicBezTo>
                      <a:pt x="567" y="2272"/>
                      <a:pt x="355" y="2477"/>
                      <a:pt x="121" y="2477"/>
                    </a:cubicBezTo>
                    <a:lnTo>
                      <a:pt x="36" y="2477"/>
                    </a:lnTo>
                    <a:cubicBezTo>
                      <a:pt x="36" y="2477"/>
                      <a:pt x="1" y="2477"/>
                      <a:pt x="1" y="2505"/>
                    </a:cubicBezTo>
                    <a:lnTo>
                      <a:pt x="36" y="2534"/>
                    </a:lnTo>
                    <a:lnTo>
                      <a:pt x="121" y="2534"/>
                    </a:lnTo>
                    <a:cubicBezTo>
                      <a:pt x="390" y="2534"/>
                      <a:pt x="623" y="2300"/>
                      <a:pt x="623" y="2038"/>
                    </a:cubicBezTo>
                    <a:lnTo>
                      <a:pt x="623" y="1741"/>
                    </a:lnTo>
                    <a:cubicBezTo>
                      <a:pt x="623" y="1621"/>
                      <a:pt x="680" y="1508"/>
                      <a:pt x="744" y="1416"/>
                    </a:cubicBezTo>
                    <a:lnTo>
                      <a:pt x="857" y="1296"/>
                    </a:lnTo>
                    <a:lnTo>
                      <a:pt x="708" y="1154"/>
                    </a:lnTo>
                    <a:cubicBezTo>
                      <a:pt x="623" y="1062"/>
                      <a:pt x="595" y="942"/>
                      <a:pt x="595" y="829"/>
                    </a:cubicBezTo>
                    <a:lnTo>
                      <a:pt x="595" y="503"/>
                    </a:lnTo>
                    <a:cubicBezTo>
                      <a:pt x="595" y="234"/>
                      <a:pt x="355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3315855" y="2105127"/>
                <a:ext cx="30409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505" extrusionOk="0">
                    <a:moveTo>
                      <a:pt x="800" y="0"/>
                    </a:moveTo>
                    <a:cubicBezTo>
                      <a:pt x="503" y="0"/>
                      <a:pt x="298" y="234"/>
                      <a:pt x="298" y="503"/>
                    </a:cubicBezTo>
                    <a:lnTo>
                      <a:pt x="298" y="821"/>
                    </a:lnTo>
                    <a:cubicBezTo>
                      <a:pt x="298" y="941"/>
                      <a:pt x="241" y="1062"/>
                      <a:pt x="149" y="1146"/>
                    </a:cubicBezTo>
                    <a:lnTo>
                      <a:pt x="1" y="1295"/>
                    </a:lnTo>
                    <a:lnTo>
                      <a:pt x="121" y="1415"/>
                    </a:lnTo>
                    <a:cubicBezTo>
                      <a:pt x="206" y="1500"/>
                      <a:pt x="241" y="1620"/>
                      <a:pt x="241" y="1741"/>
                    </a:cubicBezTo>
                    <a:lnTo>
                      <a:pt x="241" y="2002"/>
                    </a:lnTo>
                    <a:cubicBezTo>
                      <a:pt x="241" y="2300"/>
                      <a:pt x="475" y="2505"/>
                      <a:pt x="737" y="2505"/>
                    </a:cubicBezTo>
                    <a:lnTo>
                      <a:pt x="829" y="2505"/>
                    </a:lnTo>
                    <a:cubicBezTo>
                      <a:pt x="829" y="2505"/>
                      <a:pt x="857" y="2505"/>
                      <a:pt x="857" y="2476"/>
                    </a:cubicBezTo>
                    <a:lnTo>
                      <a:pt x="829" y="2448"/>
                    </a:lnTo>
                    <a:lnTo>
                      <a:pt x="737" y="2448"/>
                    </a:lnTo>
                    <a:cubicBezTo>
                      <a:pt x="503" y="2448"/>
                      <a:pt x="298" y="2271"/>
                      <a:pt x="298" y="2002"/>
                    </a:cubicBezTo>
                    <a:lnTo>
                      <a:pt x="298" y="1741"/>
                    </a:lnTo>
                    <a:cubicBezTo>
                      <a:pt x="298" y="1592"/>
                      <a:pt x="270" y="1472"/>
                      <a:pt x="149" y="1387"/>
                    </a:cubicBezTo>
                    <a:lnTo>
                      <a:pt x="93" y="1295"/>
                    </a:lnTo>
                    <a:lnTo>
                      <a:pt x="206" y="1175"/>
                    </a:lnTo>
                    <a:cubicBezTo>
                      <a:pt x="298" y="1090"/>
                      <a:pt x="355" y="970"/>
                      <a:pt x="355" y="821"/>
                    </a:cubicBezTo>
                    <a:lnTo>
                      <a:pt x="355" y="503"/>
                    </a:lnTo>
                    <a:cubicBezTo>
                      <a:pt x="355" y="262"/>
                      <a:pt x="560" y="57"/>
                      <a:pt x="800" y="57"/>
                    </a:cubicBezTo>
                    <a:cubicBezTo>
                      <a:pt x="800" y="57"/>
                      <a:pt x="829" y="57"/>
                      <a:pt x="829" y="29"/>
                    </a:cubicBezTo>
                    <a:cubicBezTo>
                      <a:pt x="829" y="0"/>
                      <a:pt x="800" y="0"/>
                      <a:pt x="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3360810" y="2193972"/>
                <a:ext cx="9580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560" extrusionOk="0">
                    <a:moveTo>
                      <a:pt x="241" y="1"/>
                    </a:moveTo>
                    <a:cubicBezTo>
                      <a:pt x="241" y="1"/>
                      <a:pt x="212" y="1"/>
                      <a:pt x="212" y="29"/>
                    </a:cubicBezTo>
                    <a:lnTo>
                      <a:pt x="0" y="531"/>
                    </a:lnTo>
                    <a:cubicBezTo>
                      <a:pt x="0" y="560"/>
                      <a:pt x="0" y="560"/>
                      <a:pt x="36" y="560"/>
                    </a:cubicBezTo>
                    <a:lnTo>
                      <a:pt x="64" y="560"/>
                    </a:lnTo>
                    <a:lnTo>
                      <a:pt x="269" y="29"/>
                    </a:lnTo>
                    <a:cubicBezTo>
                      <a:pt x="269" y="29"/>
                      <a:pt x="269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3845240" y="1445205"/>
                <a:ext cx="8338" cy="18877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32" extrusionOk="0">
                    <a:moveTo>
                      <a:pt x="178" y="1"/>
                    </a:moveTo>
                    <a:lnTo>
                      <a:pt x="1" y="496"/>
                    </a:lnTo>
                    <a:cubicBezTo>
                      <a:pt x="1" y="496"/>
                      <a:pt x="1" y="531"/>
                      <a:pt x="29" y="531"/>
                    </a:cubicBezTo>
                    <a:cubicBezTo>
                      <a:pt x="29" y="531"/>
                      <a:pt x="57" y="531"/>
                      <a:pt x="57" y="496"/>
                    </a:cubicBezTo>
                    <a:lnTo>
                      <a:pt x="234" y="2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3800072" y="1393757"/>
                <a:ext cx="66033" cy="2306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65" extrusionOk="0">
                    <a:moveTo>
                      <a:pt x="36" y="1"/>
                    </a:moveTo>
                    <a:cubicBezTo>
                      <a:pt x="0" y="1"/>
                      <a:pt x="0" y="36"/>
                      <a:pt x="0" y="36"/>
                    </a:cubicBezTo>
                    <a:cubicBezTo>
                      <a:pt x="0" y="64"/>
                      <a:pt x="0" y="64"/>
                      <a:pt x="36" y="64"/>
                    </a:cubicBezTo>
                    <a:lnTo>
                      <a:pt x="1833" y="64"/>
                    </a:lnTo>
                    <a:cubicBezTo>
                      <a:pt x="1861" y="64"/>
                      <a:pt x="1861" y="64"/>
                      <a:pt x="1861" y="36"/>
                    </a:cubicBezTo>
                    <a:cubicBezTo>
                      <a:pt x="1861" y="36"/>
                      <a:pt x="1861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4033505" y="1421113"/>
                <a:ext cx="64791" cy="2058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58" extrusionOk="0">
                    <a:moveTo>
                      <a:pt x="29" y="1"/>
                    </a:moveTo>
                    <a:lnTo>
                      <a:pt x="1" y="29"/>
                    </a:lnTo>
                    <a:cubicBezTo>
                      <a:pt x="1" y="57"/>
                      <a:pt x="29" y="57"/>
                      <a:pt x="29" y="57"/>
                    </a:cubicBezTo>
                    <a:lnTo>
                      <a:pt x="1797" y="57"/>
                    </a:lnTo>
                    <a:cubicBezTo>
                      <a:pt x="1797" y="57"/>
                      <a:pt x="1826" y="57"/>
                      <a:pt x="1826" y="29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3984292" y="1398583"/>
                <a:ext cx="37718" cy="4868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72" extrusionOk="0">
                    <a:moveTo>
                      <a:pt x="1024" y="1"/>
                    </a:moveTo>
                    <a:cubicBezTo>
                      <a:pt x="1018" y="1"/>
                      <a:pt x="1010" y="4"/>
                      <a:pt x="998" y="13"/>
                    </a:cubicBezTo>
                    <a:lnTo>
                      <a:pt x="1" y="749"/>
                    </a:lnTo>
                    <a:lnTo>
                      <a:pt x="970" y="1371"/>
                    </a:lnTo>
                    <a:lnTo>
                      <a:pt x="998" y="1371"/>
                    </a:lnTo>
                    <a:lnTo>
                      <a:pt x="998" y="1315"/>
                    </a:lnTo>
                    <a:lnTo>
                      <a:pt x="86" y="749"/>
                    </a:lnTo>
                    <a:lnTo>
                      <a:pt x="1062" y="41"/>
                    </a:lnTo>
                    <a:lnTo>
                      <a:pt x="1062" y="13"/>
                    </a:lnTo>
                    <a:cubicBezTo>
                      <a:pt x="1043" y="13"/>
                      <a:pt x="1037" y="1"/>
                      <a:pt x="1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2" name="Google Shape;902;p40"/>
          <p:cNvGrpSpPr/>
          <p:nvPr/>
        </p:nvGrpSpPr>
        <p:grpSpPr>
          <a:xfrm>
            <a:off x="2275429" y="822072"/>
            <a:ext cx="234788" cy="188409"/>
            <a:chOff x="2275429" y="822072"/>
            <a:chExt cx="234788" cy="188409"/>
          </a:xfrm>
        </p:grpSpPr>
        <p:sp>
          <p:nvSpPr>
            <p:cNvPr id="903" name="Google Shape;903;p40"/>
            <p:cNvSpPr/>
            <p:nvPr/>
          </p:nvSpPr>
          <p:spPr>
            <a:xfrm>
              <a:off x="2384950" y="8220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275429" y="8220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76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Threads</a:t>
            </a:r>
            <a:endParaRPr sz="3200" dirty="0"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2586791" y="1012274"/>
            <a:ext cx="6100007" cy="2863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Thread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>
                <a:solidFill>
                  <a:schemeClr val="tx2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Runnable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start()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run() </a:t>
            </a:r>
            <a:r>
              <a:rPr lang="en-US" sz="1200" b="1" i="0" dirty="0" err="1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ThreadGroup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Daemon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 err="1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setDaemon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(</a:t>
            </a:r>
            <a:r>
              <a:rPr lang="en-US" sz="1200" b="1" i="0" dirty="0" err="1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boolean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on)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getId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 err="1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setName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(String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name)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setPriority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(int priority)</a:t>
            </a:r>
          </a:p>
          <a:p>
            <a:pPr algn="ctr">
              <a:lnSpc>
                <a:spcPct val="150000"/>
              </a:lnSpc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NEW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RUNNABLE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BLOCKED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WAITING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TIMED_WAITING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TERMINATED</a:t>
            </a:r>
          </a:p>
          <a:p>
            <a:pPr algn="ctr">
              <a:lnSpc>
                <a:spcPct val="150000"/>
              </a:lnSpc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sleep(long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 err="1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millis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join()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yield()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interrupt() </a:t>
            </a:r>
            <a:r>
              <a:rPr lang="en-US" sz="1200" b="1" i="0" dirty="0" err="1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isAlive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()</a:t>
            </a:r>
            <a:endParaRPr lang="en-US" sz="1200" b="0" i="0" dirty="0">
              <a:solidFill>
                <a:srgbClr val="374151"/>
              </a:solidFill>
              <a:effectLst/>
              <a:latin typeface="Futura Md BT" panose="020B0602020204020303" pitchFamily="34" charset="0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synchronized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synchronized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block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wait()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notify()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notifyAll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() </a:t>
            </a:r>
            <a:r>
              <a:rPr lang="en-US" sz="1200" b="1" i="0" dirty="0" err="1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ReentrantLock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lock()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unlock()</a:t>
            </a:r>
            <a:endParaRPr lang="en-US" sz="1200" b="0" i="0" dirty="0">
              <a:solidFill>
                <a:srgbClr val="374151"/>
              </a:solidFill>
              <a:effectLst/>
              <a:latin typeface="Futura Md BT" panose="020B0602020204020303" pitchFamily="34" charset="0"/>
              <a:cs typeface="Poppins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Condition 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await()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Futura Md BT" panose="020B0602020204020303" pitchFamily="34" charset="0"/>
                <a:cs typeface="Poppins" panose="00000500000000000000" pitchFamily="2" charset="0"/>
              </a:rPr>
              <a:t>signal() </a:t>
            </a:r>
            <a:r>
              <a:rPr lang="en-US" sz="1200" b="1" i="0" dirty="0" err="1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signalAll</a:t>
            </a:r>
            <a:r>
              <a:rPr lang="en-US" sz="1200" b="1" i="0" dirty="0">
                <a:solidFill>
                  <a:srgbClr val="374151"/>
                </a:solidFill>
                <a:effectLst/>
                <a:latin typeface="Futura Md BT" panose="020B0602020204020303" pitchFamily="34" charset="0"/>
                <a:cs typeface="Poppins" panose="00000500000000000000" pitchFamily="2" charset="0"/>
              </a:rPr>
              <a:t>()</a:t>
            </a:r>
            <a:endParaRPr lang="en-US" sz="1200" b="0" i="0" dirty="0">
              <a:solidFill>
                <a:srgbClr val="374151"/>
              </a:solidFill>
              <a:effectLst/>
              <a:latin typeface="Futura Md BT" panose="020B0602020204020303" pitchFamily="34" charset="0"/>
              <a:cs typeface="Poppins" panose="00000500000000000000" pitchFamily="2" charset="0"/>
            </a:endParaRPr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34580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383838"/>
    </a:dk1>
    <a:lt1>
      <a:srgbClr val="F9F9F9"/>
    </a:lt1>
    <a:dk2>
      <a:srgbClr val="FFE3E3"/>
    </a:dk2>
    <a:lt2>
      <a:srgbClr val="FF807D"/>
    </a:lt2>
    <a:accent1>
      <a:srgbClr val="FF6E6B"/>
    </a:accent1>
    <a:accent2>
      <a:srgbClr val="E95856"/>
    </a:accent2>
    <a:accent3>
      <a:srgbClr val="ABC8F4"/>
    </a:accent3>
    <a:accent4>
      <a:srgbClr val="2E7DF4"/>
    </a:accent4>
    <a:accent5>
      <a:srgbClr val="0E66EB"/>
    </a:accent5>
    <a:accent6>
      <a:srgbClr val="FFFFFF"/>
    </a:accent6>
    <a:hlink>
      <a:srgbClr val="383838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211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Poppins</vt:lpstr>
      <vt:lpstr>Futura Md BT</vt:lpstr>
      <vt:lpstr>DM Sans</vt:lpstr>
      <vt:lpstr>Lato</vt:lpstr>
      <vt:lpstr>Brackets Lesson for Coding and Programming by Slidesgo</vt:lpstr>
      <vt:lpstr>POA Lasse9</vt:lpstr>
      <vt:lpstr>RMI</vt:lpstr>
      <vt:lpstr>RMI</vt:lpstr>
      <vt:lpstr>Sockets</vt:lpstr>
      <vt:lpstr>Sockets</vt:lpstr>
      <vt:lpstr>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POA Lasse9</dc:title>
  <cp:lastModifiedBy>ABDELHAKIM KHAOUITI</cp:lastModifiedBy>
  <cp:revision>6</cp:revision>
  <dcterms:modified xsi:type="dcterms:W3CDTF">2023-12-12T16:31:27Z</dcterms:modified>
</cp:coreProperties>
</file>