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360" cy="946440"/>
          </a:xfrm>
          <a:prstGeom prst="rect">
            <a:avLst/>
          </a:prstGeom>
        </p:spPr>
        <p:txBody>
          <a:bodyPr lIns="0" rIns="0" tIns="0" bIns="0" anchor="ctr">
            <a:noAutofit/>
          </a:bodyPr>
          <a:p>
            <a:pPr algn="ctr"/>
            <a:endParaRPr b="0" lang="fr-FR" sz="4400" spc="-1" strike="noStrike">
              <a:latin typeface="Arial"/>
            </a:endParaRPr>
          </a:p>
        </p:txBody>
      </p:sp>
      <p:sp>
        <p:nvSpPr>
          <p:cNvPr id="24" name="PlaceHolder 2"/>
          <p:cNvSpPr>
            <a:spLocks noGrp="1"/>
          </p:cNvSpPr>
          <p:nvPr>
            <p:ph type="body"/>
          </p:nvPr>
        </p:nvSpPr>
        <p:spPr>
          <a:xfrm>
            <a:off x="504000" y="1326600"/>
            <a:ext cx="9072360" cy="1568520"/>
          </a:xfrm>
          <a:prstGeom prst="rect">
            <a:avLst/>
          </a:prstGeom>
        </p:spPr>
        <p:txBody>
          <a:bodyPr lIns="0" rIns="0" tIns="0" bIns="0">
            <a:normAutofit/>
          </a:bodyPr>
          <a:p>
            <a:endParaRPr b="0" lang="fr-FR" sz="3200" spc="-1" strike="noStrike">
              <a:latin typeface="Arial"/>
            </a:endParaRPr>
          </a:p>
        </p:txBody>
      </p:sp>
      <p:sp>
        <p:nvSpPr>
          <p:cNvPr id="25" name="PlaceHolder 3"/>
          <p:cNvSpPr>
            <a:spLocks noGrp="1"/>
          </p:cNvSpPr>
          <p:nvPr>
            <p:ph type="body"/>
          </p:nvPr>
        </p:nvSpPr>
        <p:spPr>
          <a:xfrm>
            <a:off x="504000" y="3044520"/>
            <a:ext cx="9072360" cy="156852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360" cy="946440"/>
          </a:xfrm>
          <a:prstGeom prst="rect">
            <a:avLst/>
          </a:prstGeom>
        </p:spPr>
        <p:txBody>
          <a:bodyPr lIns="0" rIns="0" tIns="0" bIns="0" anchor="ctr">
            <a:noAutofit/>
          </a:bodyPr>
          <a:p>
            <a:pPr algn="ctr"/>
            <a:endParaRPr b="0" lang="fr-FR" sz="4400" spc="-1" strike="noStrike">
              <a:latin typeface="Arial"/>
            </a:endParaRPr>
          </a:p>
        </p:txBody>
      </p:sp>
      <p:sp>
        <p:nvSpPr>
          <p:cNvPr id="27" name="PlaceHolder 2"/>
          <p:cNvSpPr>
            <a:spLocks noGrp="1"/>
          </p:cNvSpPr>
          <p:nvPr>
            <p:ph type="body"/>
          </p:nvPr>
        </p:nvSpPr>
        <p:spPr>
          <a:xfrm>
            <a:off x="504000" y="1326600"/>
            <a:ext cx="4427280" cy="1568520"/>
          </a:xfrm>
          <a:prstGeom prst="rect">
            <a:avLst/>
          </a:prstGeom>
        </p:spPr>
        <p:txBody>
          <a:bodyPr lIns="0" rIns="0" tIns="0" bIns="0">
            <a:normAutofit/>
          </a:bodyPr>
          <a:p>
            <a:endParaRPr b="0" lang="fr-FR" sz="3200" spc="-1" strike="noStrike">
              <a:latin typeface="Arial"/>
            </a:endParaRPr>
          </a:p>
        </p:txBody>
      </p:sp>
      <p:sp>
        <p:nvSpPr>
          <p:cNvPr id="28" name="PlaceHolder 3"/>
          <p:cNvSpPr>
            <a:spLocks noGrp="1"/>
          </p:cNvSpPr>
          <p:nvPr>
            <p:ph type="body"/>
          </p:nvPr>
        </p:nvSpPr>
        <p:spPr>
          <a:xfrm>
            <a:off x="5153040" y="1326600"/>
            <a:ext cx="4427280" cy="1568520"/>
          </a:xfrm>
          <a:prstGeom prst="rect">
            <a:avLst/>
          </a:prstGeom>
        </p:spPr>
        <p:txBody>
          <a:bodyPr lIns="0" rIns="0" tIns="0" bIns="0">
            <a:normAutofit/>
          </a:bodyPr>
          <a:p>
            <a:endParaRPr b="0" lang="fr-FR" sz="3200" spc="-1" strike="noStrike">
              <a:latin typeface="Arial"/>
            </a:endParaRPr>
          </a:p>
        </p:txBody>
      </p:sp>
      <p:sp>
        <p:nvSpPr>
          <p:cNvPr id="29" name="PlaceHolder 4"/>
          <p:cNvSpPr>
            <a:spLocks noGrp="1"/>
          </p:cNvSpPr>
          <p:nvPr>
            <p:ph type="body"/>
          </p:nvPr>
        </p:nvSpPr>
        <p:spPr>
          <a:xfrm>
            <a:off x="504000" y="3044520"/>
            <a:ext cx="4427280" cy="1568520"/>
          </a:xfrm>
          <a:prstGeom prst="rect">
            <a:avLst/>
          </a:prstGeom>
        </p:spPr>
        <p:txBody>
          <a:bodyPr lIns="0" rIns="0" tIns="0" bIns="0">
            <a:normAutofit/>
          </a:bodyPr>
          <a:p>
            <a:endParaRPr b="0" lang="fr-FR" sz="3200" spc="-1" strike="noStrike">
              <a:latin typeface="Arial"/>
            </a:endParaRPr>
          </a:p>
        </p:txBody>
      </p:sp>
      <p:sp>
        <p:nvSpPr>
          <p:cNvPr id="30" name="PlaceHolder 5"/>
          <p:cNvSpPr>
            <a:spLocks noGrp="1"/>
          </p:cNvSpPr>
          <p:nvPr>
            <p:ph type="body"/>
          </p:nvPr>
        </p:nvSpPr>
        <p:spPr>
          <a:xfrm>
            <a:off x="5153040" y="3044520"/>
            <a:ext cx="4427280" cy="156852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360" cy="946440"/>
          </a:xfrm>
          <a:prstGeom prst="rect">
            <a:avLst/>
          </a:prstGeom>
        </p:spPr>
        <p:txBody>
          <a:bodyPr lIns="0" rIns="0" tIns="0" bIns="0" anchor="ctr">
            <a:noAutofit/>
          </a:bodyPr>
          <a:p>
            <a:pPr algn="ctr"/>
            <a:endParaRPr b="0" lang="fr-FR"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fr-FR"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fr-FR"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fr-FR"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fr-FR"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fr-FR"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360" cy="946440"/>
          </a:xfrm>
          <a:prstGeom prst="rect">
            <a:avLst/>
          </a:prstGeom>
        </p:spPr>
        <p:txBody>
          <a:bodyPr lIns="0" rIns="0" tIns="0" bIns="0" anchor="ctr">
            <a:noAutofit/>
          </a:bodyPr>
          <a:p>
            <a:pPr algn="ctr"/>
            <a:endParaRPr b="0" lang="fr-FR" sz="4400" spc="-1" strike="noStrike">
              <a:latin typeface="Arial"/>
            </a:endParaRPr>
          </a:p>
        </p:txBody>
      </p:sp>
      <p:sp>
        <p:nvSpPr>
          <p:cNvPr id="41" name="PlaceHolder 2"/>
          <p:cNvSpPr>
            <a:spLocks noGrp="1"/>
          </p:cNvSpPr>
          <p:nvPr>
            <p:ph type="subTitle"/>
          </p:nvPr>
        </p:nvSpPr>
        <p:spPr>
          <a:xfrm>
            <a:off x="504000" y="1326600"/>
            <a:ext cx="9072360" cy="328860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360" cy="946440"/>
          </a:xfrm>
          <a:prstGeom prst="rect">
            <a:avLst/>
          </a:prstGeom>
        </p:spPr>
        <p:txBody>
          <a:bodyPr lIns="0" rIns="0" tIns="0" bIns="0" anchor="ctr">
            <a:noAutofit/>
          </a:bodyPr>
          <a:p>
            <a:pPr algn="ctr"/>
            <a:endParaRPr b="0" lang="fr-FR" sz="4400" spc="-1" strike="noStrike">
              <a:latin typeface="Arial"/>
            </a:endParaRPr>
          </a:p>
        </p:txBody>
      </p:sp>
      <p:sp>
        <p:nvSpPr>
          <p:cNvPr id="43" name="PlaceHolder 2"/>
          <p:cNvSpPr>
            <a:spLocks noGrp="1"/>
          </p:cNvSpPr>
          <p:nvPr>
            <p:ph type="body"/>
          </p:nvPr>
        </p:nvSpPr>
        <p:spPr>
          <a:xfrm>
            <a:off x="504000" y="1326600"/>
            <a:ext cx="9072360" cy="3288600"/>
          </a:xfrm>
          <a:prstGeom prst="rect">
            <a:avLst/>
          </a:prstGeom>
        </p:spPr>
        <p:txBody>
          <a:bodyPr lIns="0" rIns="0" tIns="0" bIns="0">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360" cy="946440"/>
          </a:xfrm>
          <a:prstGeom prst="rect">
            <a:avLst/>
          </a:prstGeom>
        </p:spPr>
        <p:txBody>
          <a:bodyPr lIns="0" rIns="0" tIns="0" bIns="0" anchor="ctr">
            <a:noAutofit/>
          </a:bodyPr>
          <a:p>
            <a:pPr algn="ctr"/>
            <a:endParaRPr b="0" lang="fr-FR" sz="4400" spc="-1" strike="noStrike">
              <a:latin typeface="Arial"/>
            </a:endParaRPr>
          </a:p>
        </p:txBody>
      </p:sp>
      <p:sp>
        <p:nvSpPr>
          <p:cNvPr id="45" name="PlaceHolder 2"/>
          <p:cNvSpPr>
            <a:spLocks noGrp="1"/>
          </p:cNvSpPr>
          <p:nvPr>
            <p:ph type="body"/>
          </p:nvPr>
        </p:nvSpPr>
        <p:spPr>
          <a:xfrm>
            <a:off x="504000" y="1326600"/>
            <a:ext cx="4427280" cy="3288600"/>
          </a:xfrm>
          <a:prstGeom prst="rect">
            <a:avLst/>
          </a:prstGeom>
        </p:spPr>
        <p:txBody>
          <a:bodyPr lIns="0" rIns="0" tIns="0" bIns="0">
            <a:normAutofit/>
          </a:bodyPr>
          <a:p>
            <a:endParaRPr b="0" lang="fr-FR" sz="3200" spc="-1" strike="noStrike">
              <a:latin typeface="Arial"/>
            </a:endParaRPr>
          </a:p>
        </p:txBody>
      </p:sp>
      <p:sp>
        <p:nvSpPr>
          <p:cNvPr id="46" name="PlaceHolder 3"/>
          <p:cNvSpPr>
            <a:spLocks noGrp="1"/>
          </p:cNvSpPr>
          <p:nvPr>
            <p:ph type="body"/>
          </p:nvPr>
        </p:nvSpPr>
        <p:spPr>
          <a:xfrm>
            <a:off x="5153040" y="1326600"/>
            <a:ext cx="4427280" cy="3288600"/>
          </a:xfrm>
          <a:prstGeom prst="rect">
            <a:avLst/>
          </a:prstGeom>
        </p:spPr>
        <p:txBody>
          <a:bodyPr lIns="0" rIns="0" tIns="0" bIns="0">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360" cy="94644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360" cy="438840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360" cy="946440"/>
          </a:xfrm>
          <a:prstGeom prst="rect">
            <a:avLst/>
          </a:prstGeom>
        </p:spPr>
        <p:txBody>
          <a:bodyPr lIns="0" rIns="0" tIns="0" bIns="0" anchor="ctr">
            <a:noAutofit/>
          </a:bodyPr>
          <a:p>
            <a:pPr algn="ctr"/>
            <a:endParaRPr b="0" lang="fr-FR" sz="4400" spc="-1" strike="noStrike">
              <a:latin typeface="Arial"/>
            </a:endParaRPr>
          </a:p>
        </p:txBody>
      </p:sp>
      <p:sp>
        <p:nvSpPr>
          <p:cNvPr id="50" name="PlaceHolder 2"/>
          <p:cNvSpPr>
            <a:spLocks noGrp="1"/>
          </p:cNvSpPr>
          <p:nvPr>
            <p:ph type="body"/>
          </p:nvPr>
        </p:nvSpPr>
        <p:spPr>
          <a:xfrm>
            <a:off x="504000" y="1326600"/>
            <a:ext cx="4427280" cy="1568520"/>
          </a:xfrm>
          <a:prstGeom prst="rect">
            <a:avLst/>
          </a:prstGeom>
        </p:spPr>
        <p:txBody>
          <a:bodyPr lIns="0" rIns="0" tIns="0" bIns="0">
            <a:normAutofit/>
          </a:bodyPr>
          <a:p>
            <a:endParaRPr b="0" lang="fr-FR" sz="3200" spc="-1" strike="noStrike">
              <a:latin typeface="Arial"/>
            </a:endParaRPr>
          </a:p>
        </p:txBody>
      </p:sp>
      <p:sp>
        <p:nvSpPr>
          <p:cNvPr id="51" name="PlaceHolder 3"/>
          <p:cNvSpPr>
            <a:spLocks noGrp="1"/>
          </p:cNvSpPr>
          <p:nvPr>
            <p:ph type="body"/>
          </p:nvPr>
        </p:nvSpPr>
        <p:spPr>
          <a:xfrm>
            <a:off x="5153040" y="1326600"/>
            <a:ext cx="4427280" cy="3288600"/>
          </a:xfrm>
          <a:prstGeom prst="rect">
            <a:avLst/>
          </a:prstGeom>
        </p:spPr>
        <p:txBody>
          <a:bodyPr lIns="0" rIns="0" tIns="0" bIns="0">
            <a:normAutofit/>
          </a:bodyPr>
          <a:p>
            <a:endParaRPr b="0" lang="fr-FR" sz="3200" spc="-1" strike="noStrike">
              <a:latin typeface="Arial"/>
            </a:endParaRPr>
          </a:p>
        </p:txBody>
      </p:sp>
      <p:sp>
        <p:nvSpPr>
          <p:cNvPr id="52" name="PlaceHolder 4"/>
          <p:cNvSpPr>
            <a:spLocks noGrp="1"/>
          </p:cNvSpPr>
          <p:nvPr>
            <p:ph type="body"/>
          </p:nvPr>
        </p:nvSpPr>
        <p:spPr>
          <a:xfrm>
            <a:off x="504000" y="3044520"/>
            <a:ext cx="4427280" cy="15685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360" cy="946440"/>
          </a:xfrm>
          <a:prstGeom prst="rect">
            <a:avLst/>
          </a:prstGeom>
        </p:spPr>
        <p:txBody>
          <a:bodyPr lIns="0" rIns="0" tIns="0" bIns="0" anchor="ctr">
            <a:noAutofit/>
          </a:bodyPr>
          <a:p>
            <a:pPr algn="ctr"/>
            <a:endParaRPr b="0" lang="fr-FR" sz="4400" spc="-1" strike="noStrike">
              <a:latin typeface="Arial"/>
            </a:endParaRPr>
          </a:p>
        </p:txBody>
      </p:sp>
      <p:sp>
        <p:nvSpPr>
          <p:cNvPr id="3" name="PlaceHolder 2"/>
          <p:cNvSpPr>
            <a:spLocks noGrp="1"/>
          </p:cNvSpPr>
          <p:nvPr>
            <p:ph type="subTitle"/>
          </p:nvPr>
        </p:nvSpPr>
        <p:spPr>
          <a:xfrm>
            <a:off x="504000" y="1326600"/>
            <a:ext cx="9072360" cy="328860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360" cy="946440"/>
          </a:xfrm>
          <a:prstGeom prst="rect">
            <a:avLst/>
          </a:prstGeom>
        </p:spPr>
        <p:txBody>
          <a:bodyPr lIns="0" rIns="0" tIns="0" bIns="0" anchor="ctr">
            <a:noAutofit/>
          </a:bodyPr>
          <a:p>
            <a:pPr algn="ctr"/>
            <a:endParaRPr b="0" lang="fr-FR" sz="4400" spc="-1" strike="noStrike">
              <a:latin typeface="Arial"/>
            </a:endParaRPr>
          </a:p>
        </p:txBody>
      </p:sp>
      <p:sp>
        <p:nvSpPr>
          <p:cNvPr id="54" name="PlaceHolder 2"/>
          <p:cNvSpPr>
            <a:spLocks noGrp="1"/>
          </p:cNvSpPr>
          <p:nvPr>
            <p:ph type="body"/>
          </p:nvPr>
        </p:nvSpPr>
        <p:spPr>
          <a:xfrm>
            <a:off x="504000" y="1326600"/>
            <a:ext cx="4427280" cy="3288600"/>
          </a:xfrm>
          <a:prstGeom prst="rect">
            <a:avLst/>
          </a:prstGeom>
        </p:spPr>
        <p:txBody>
          <a:bodyPr lIns="0" rIns="0" tIns="0" bIns="0">
            <a:normAutofit/>
          </a:bodyPr>
          <a:p>
            <a:endParaRPr b="0" lang="fr-FR" sz="3200" spc="-1" strike="noStrike">
              <a:latin typeface="Arial"/>
            </a:endParaRPr>
          </a:p>
        </p:txBody>
      </p:sp>
      <p:sp>
        <p:nvSpPr>
          <p:cNvPr id="55" name="PlaceHolder 3"/>
          <p:cNvSpPr>
            <a:spLocks noGrp="1"/>
          </p:cNvSpPr>
          <p:nvPr>
            <p:ph type="body"/>
          </p:nvPr>
        </p:nvSpPr>
        <p:spPr>
          <a:xfrm>
            <a:off x="5153040" y="1326600"/>
            <a:ext cx="4427280" cy="1568520"/>
          </a:xfrm>
          <a:prstGeom prst="rect">
            <a:avLst/>
          </a:prstGeom>
        </p:spPr>
        <p:txBody>
          <a:bodyPr lIns="0" rIns="0" tIns="0" bIns="0">
            <a:normAutofit/>
          </a:bodyPr>
          <a:p>
            <a:endParaRPr b="0" lang="fr-FR" sz="3200" spc="-1" strike="noStrike">
              <a:latin typeface="Arial"/>
            </a:endParaRPr>
          </a:p>
        </p:txBody>
      </p:sp>
      <p:sp>
        <p:nvSpPr>
          <p:cNvPr id="56" name="PlaceHolder 4"/>
          <p:cNvSpPr>
            <a:spLocks noGrp="1"/>
          </p:cNvSpPr>
          <p:nvPr>
            <p:ph type="body"/>
          </p:nvPr>
        </p:nvSpPr>
        <p:spPr>
          <a:xfrm>
            <a:off x="5153040" y="3044520"/>
            <a:ext cx="4427280" cy="15685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360" cy="946440"/>
          </a:xfrm>
          <a:prstGeom prst="rect">
            <a:avLst/>
          </a:prstGeom>
        </p:spPr>
        <p:txBody>
          <a:bodyPr lIns="0" rIns="0" tIns="0" bIns="0" anchor="ctr">
            <a:noAutofit/>
          </a:bodyPr>
          <a:p>
            <a:pPr algn="ctr"/>
            <a:endParaRPr b="0" lang="fr-FR" sz="4400" spc="-1" strike="noStrike">
              <a:latin typeface="Arial"/>
            </a:endParaRPr>
          </a:p>
        </p:txBody>
      </p:sp>
      <p:sp>
        <p:nvSpPr>
          <p:cNvPr id="58" name="PlaceHolder 2"/>
          <p:cNvSpPr>
            <a:spLocks noGrp="1"/>
          </p:cNvSpPr>
          <p:nvPr>
            <p:ph type="body"/>
          </p:nvPr>
        </p:nvSpPr>
        <p:spPr>
          <a:xfrm>
            <a:off x="504000" y="1326600"/>
            <a:ext cx="4427280" cy="1568520"/>
          </a:xfrm>
          <a:prstGeom prst="rect">
            <a:avLst/>
          </a:prstGeom>
        </p:spPr>
        <p:txBody>
          <a:bodyPr lIns="0" rIns="0" tIns="0" bIns="0">
            <a:normAutofit/>
          </a:bodyPr>
          <a:p>
            <a:endParaRPr b="0" lang="fr-FR" sz="3200" spc="-1" strike="noStrike">
              <a:latin typeface="Arial"/>
            </a:endParaRPr>
          </a:p>
        </p:txBody>
      </p:sp>
      <p:sp>
        <p:nvSpPr>
          <p:cNvPr id="59" name="PlaceHolder 3"/>
          <p:cNvSpPr>
            <a:spLocks noGrp="1"/>
          </p:cNvSpPr>
          <p:nvPr>
            <p:ph type="body"/>
          </p:nvPr>
        </p:nvSpPr>
        <p:spPr>
          <a:xfrm>
            <a:off x="5153040" y="1326600"/>
            <a:ext cx="4427280" cy="1568520"/>
          </a:xfrm>
          <a:prstGeom prst="rect">
            <a:avLst/>
          </a:prstGeom>
        </p:spPr>
        <p:txBody>
          <a:bodyPr lIns="0" rIns="0" tIns="0" bIns="0">
            <a:normAutofit/>
          </a:bodyPr>
          <a:p>
            <a:endParaRPr b="0" lang="fr-FR" sz="3200" spc="-1" strike="noStrike">
              <a:latin typeface="Arial"/>
            </a:endParaRPr>
          </a:p>
        </p:txBody>
      </p:sp>
      <p:sp>
        <p:nvSpPr>
          <p:cNvPr id="60" name="PlaceHolder 4"/>
          <p:cNvSpPr>
            <a:spLocks noGrp="1"/>
          </p:cNvSpPr>
          <p:nvPr>
            <p:ph type="body"/>
          </p:nvPr>
        </p:nvSpPr>
        <p:spPr>
          <a:xfrm>
            <a:off x="504000" y="3044520"/>
            <a:ext cx="9072360" cy="15685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360" cy="946440"/>
          </a:xfrm>
          <a:prstGeom prst="rect">
            <a:avLst/>
          </a:prstGeom>
        </p:spPr>
        <p:txBody>
          <a:bodyPr lIns="0" rIns="0" tIns="0" bIns="0" anchor="ctr">
            <a:noAutofit/>
          </a:bodyPr>
          <a:p>
            <a:pPr algn="ctr"/>
            <a:endParaRPr b="0" lang="fr-FR" sz="4400" spc="-1" strike="noStrike">
              <a:latin typeface="Arial"/>
            </a:endParaRPr>
          </a:p>
        </p:txBody>
      </p:sp>
      <p:sp>
        <p:nvSpPr>
          <p:cNvPr id="62" name="PlaceHolder 2"/>
          <p:cNvSpPr>
            <a:spLocks noGrp="1"/>
          </p:cNvSpPr>
          <p:nvPr>
            <p:ph type="body"/>
          </p:nvPr>
        </p:nvSpPr>
        <p:spPr>
          <a:xfrm>
            <a:off x="504000" y="1326600"/>
            <a:ext cx="9072360" cy="1568520"/>
          </a:xfrm>
          <a:prstGeom prst="rect">
            <a:avLst/>
          </a:prstGeom>
        </p:spPr>
        <p:txBody>
          <a:bodyPr lIns="0" rIns="0" tIns="0" bIns="0">
            <a:normAutofit/>
          </a:bodyPr>
          <a:p>
            <a:endParaRPr b="0" lang="fr-FR" sz="3200" spc="-1" strike="noStrike">
              <a:latin typeface="Arial"/>
            </a:endParaRPr>
          </a:p>
        </p:txBody>
      </p:sp>
      <p:sp>
        <p:nvSpPr>
          <p:cNvPr id="63" name="PlaceHolder 3"/>
          <p:cNvSpPr>
            <a:spLocks noGrp="1"/>
          </p:cNvSpPr>
          <p:nvPr>
            <p:ph type="body"/>
          </p:nvPr>
        </p:nvSpPr>
        <p:spPr>
          <a:xfrm>
            <a:off x="504000" y="3044520"/>
            <a:ext cx="9072360" cy="15685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360" cy="946440"/>
          </a:xfrm>
          <a:prstGeom prst="rect">
            <a:avLst/>
          </a:prstGeom>
        </p:spPr>
        <p:txBody>
          <a:bodyPr lIns="0" rIns="0" tIns="0" bIns="0" anchor="ctr">
            <a:noAutofit/>
          </a:bodyPr>
          <a:p>
            <a:pPr algn="ctr"/>
            <a:endParaRPr b="0" lang="fr-FR" sz="4400" spc="-1" strike="noStrike">
              <a:latin typeface="Arial"/>
            </a:endParaRPr>
          </a:p>
        </p:txBody>
      </p:sp>
      <p:sp>
        <p:nvSpPr>
          <p:cNvPr id="65" name="PlaceHolder 2"/>
          <p:cNvSpPr>
            <a:spLocks noGrp="1"/>
          </p:cNvSpPr>
          <p:nvPr>
            <p:ph type="body"/>
          </p:nvPr>
        </p:nvSpPr>
        <p:spPr>
          <a:xfrm>
            <a:off x="504000" y="1326600"/>
            <a:ext cx="4427280" cy="1568520"/>
          </a:xfrm>
          <a:prstGeom prst="rect">
            <a:avLst/>
          </a:prstGeom>
        </p:spPr>
        <p:txBody>
          <a:bodyPr lIns="0" rIns="0" tIns="0" bIns="0">
            <a:normAutofit/>
          </a:bodyPr>
          <a:p>
            <a:endParaRPr b="0" lang="fr-FR" sz="3200" spc="-1" strike="noStrike">
              <a:latin typeface="Arial"/>
            </a:endParaRPr>
          </a:p>
        </p:txBody>
      </p:sp>
      <p:sp>
        <p:nvSpPr>
          <p:cNvPr id="66" name="PlaceHolder 3"/>
          <p:cNvSpPr>
            <a:spLocks noGrp="1"/>
          </p:cNvSpPr>
          <p:nvPr>
            <p:ph type="body"/>
          </p:nvPr>
        </p:nvSpPr>
        <p:spPr>
          <a:xfrm>
            <a:off x="5153040" y="1326600"/>
            <a:ext cx="4427280" cy="1568520"/>
          </a:xfrm>
          <a:prstGeom prst="rect">
            <a:avLst/>
          </a:prstGeom>
        </p:spPr>
        <p:txBody>
          <a:bodyPr lIns="0" rIns="0" tIns="0" bIns="0">
            <a:normAutofit/>
          </a:bodyPr>
          <a:p>
            <a:endParaRPr b="0" lang="fr-FR" sz="3200" spc="-1" strike="noStrike">
              <a:latin typeface="Arial"/>
            </a:endParaRPr>
          </a:p>
        </p:txBody>
      </p:sp>
      <p:sp>
        <p:nvSpPr>
          <p:cNvPr id="67" name="PlaceHolder 4"/>
          <p:cNvSpPr>
            <a:spLocks noGrp="1"/>
          </p:cNvSpPr>
          <p:nvPr>
            <p:ph type="body"/>
          </p:nvPr>
        </p:nvSpPr>
        <p:spPr>
          <a:xfrm>
            <a:off x="504000" y="3044520"/>
            <a:ext cx="4427280" cy="1568520"/>
          </a:xfrm>
          <a:prstGeom prst="rect">
            <a:avLst/>
          </a:prstGeom>
        </p:spPr>
        <p:txBody>
          <a:bodyPr lIns="0" rIns="0" tIns="0" bIns="0">
            <a:normAutofit/>
          </a:bodyPr>
          <a:p>
            <a:endParaRPr b="0" lang="fr-FR" sz="3200" spc="-1" strike="noStrike">
              <a:latin typeface="Arial"/>
            </a:endParaRPr>
          </a:p>
        </p:txBody>
      </p:sp>
      <p:sp>
        <p:nvSpPr>
          <p:cNvPr id="68" name="PlaceHolder 5"/>
          <p:cNvSpPr>
            <a:spLocks noGrp="1"/>
          </p:cNvSpPr>
          <p:nvPr>
            <p:ph type="body"/>
          </p:nvPr>
        </p:nvSpPr>
        <p:spPr>
          <a:xfrm>
            <a:off x="5153040" y="3044520"/>
            <a:ext cx="4427280" cy="15685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360" cy="946440"/>
          </a:xfrm>
          <a:prstGeom prst="rect">
            <a:avLst/>
          </a:prstGeom>
        </p:spPr>
        <p:txBody>
          <a:bodyPr lIns="0" rIns="0" tIns="0" bIns="0" anchor="ctr">
            <a:noAutofit/>
          </a:bodyPr>
          <a:p>
            <a:pPr algn="ctr"/>
            <a:endParaRPr b="0" lang="fr-FR" sz="4400" spc="-1" strike="noStrike">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fr-FR" sz="3200" spc="-1" strike="noStrike">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fr-FR" sz="3200" spc="-1" strike="noStrike">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fr-FR" sz="3200" spc="-1" strike="noStrike">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fr-FR" sz="3200" spc="-1" strike="noStrike">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fr-FR" sz="3200" spc="-1" strike="noStrike">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360" cy="946440"/>
          </a:xfrm>
          <a:prstGeom prst="rect">
            <a:avLst/>
          </a:prstGeom>
        </p:spPr>
        <p:txBody>
          <a:bodyPr lIns="0" rIns="0" tIns="0" bIns="0" anchor="ctr">
            <a:noAutofit/>
          </a:bodyPr>
          <a:p>
            <a:pPr algn="ctr"/>
            <a:endParaRPr b="0" lang="fr-FR" sz="4400" spc="-1" strike="noStrike">
              <a:latin typeface="Arial"/>
            </a:endParaRPr>
          </a:p>
        </p:txBody>
      </p:sp>
      <p:sp>
        <p:nvSpPr>
          <p:cNvPr id="82" name="PlaceHolder 2"/>
          <p:cNvSpPr>
            <a:spLocks noGrp="1"/>
          </p:cNvSpPr>
          <p:nvPr>
            <p:ph type="subTitle"/>
          </p:nvPr>
        </p:nvSpPr>
        <p:spPr>
          <a:xfrm>
            <a:off x="504000" y="1326600"/>
            <a:ext cx="9072360" cy="328860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360" cy="946440"/>
          </a:xfrm>
          <a:prstGeom prst="rect">
            <a:avLst/>
          </a:prstGeom>
        </p:spPr>
        <p:txBody>
          <a:bodyPr lIns="0" rIns="0" tIns="0" bIns="0" anchor="ctr">
            <a:noAutofit/>
          </a:bodyPr>
          <a:p>
            <a:pPr algn="ctr"/>
            <a:endParaRPr b="0" lang="fr-FR" sz="4400" spc="-1" strike="noStrike">
              <a:latin typeface="Arial"/>
            </a:endParaRPr>
          </a:p>
        </p:txBody>
      </p:sp>
      <p:sp>
        <p:nvSpPr>
          <p:cNvPr id="84" name="PlaceHolder 2"/>
          <p:cNvSpPr>
            <a:spLocks noGrp="1"/>
          </p:cNvSpPr>
          <p:nvPr>
            <p:ph type="body"/>
          </p:nvPr>
        </p:nvSpPr>
        <p:spPr>
          <a:xfrm>
            <a:off x="504000" y="1326600"/>
            <a:ext cx="9072360" cy="3288600"/>
          </a:xfrm>
          <a:prstGeom prst="rect">
            <a:avLst/>
          </a:prstGeom>
        </p:spPr>
        <p:txBody>
          <a:bodyPr lIns="0" rIns="0" tIns="0" bIns="0">
            <a:normAutofit/>
          </a:bodyPr>
          <a:p>
            <a:endParaRPr b="0" lang="fr-F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360" cy="946440"/>
          </a:xfrm>
          <a:prstGeom prst="rect">
            <a:avLst/>
          </a:prstGeom>
        </p:spPr>
        <p:txBody>
          <a:bodyPr lIns="0" rIns="0" tIns="0" bIns="0" anchor="ctr">
            <a:noAutofit/>
          </a:bodyPr>
          <a:p>
            <a:pPr algn="ctr"/>
            <a:endParaRPr b="0" lang="fr-FR" sz="4400" spc="-1" strike="noStrike">
              <a:latin typeface="Arial"/>
            </a:endParaRPr>
          </a:p>
        </p:txBody>
      </p:sp>
      <p:sp>
        <p:nvSpPr>
          <p:cNvPr id="86" name="PlaceHolder 2"/>
          <p:cNvSpPr>
            <a:spLocks noGrp="1"/>
          </p:cNvSpPr>
          <p:nvPr>
            <p:ph type="body"/>
          </p:nvPr>
        </p:nvSpPr>
        <p:spPr>
          <a:xfrm>
            <a:off x="504000" y="1326600"/>
            <a:ext cx="4427280" cy="3288600"/>
          </a:xfrm>
          <a:prstGeom prst="rect">
            <a:avLst/>
          </a:prstGeom>
        </p:spPr>
        <p:txBody>
          <a:bodyPr lIns="0" rIns="0" tIns="0" bIns="0">
            <a:normAutofit/>
          </a:bodyPr>
          <a:p>
            <a:endParaRPr b="0" lang="fr-FR" sz="3200" spc="-1" strike="noStrike">
              <a:latin typeface="Arial"/>
            </a:endParaRPr>
          </a:p>
        </p:txBody>
      </p:sp>
      <p:sp>
        <p:nvSpPr>
          <p:cNvPr id="87" name="PlaceHolder 3"/>
          <p:cNvSpPr>
            <a:spLocks noGrp="1"/>
          </p:cNvSpPr>
          <p:nvPr>
            <p:ph type="body"/>
          </p:nvPr>
        </p:nvSpPr>
        <p:spPr>
          <a:xfrm>
            <a:off x="5153040" y="1326600"/>
            <a:ext cx="4427280" cy="3288600"/>
          </a:xfrm>
          <a:prstGeom prst="rect">
            <a:avLst/>
          </a:prstGeom>
        </p:spPr>
        <p:txBody>
          <a:bodyPr lIns="0" rIns="0" tIns="0" bIns="0">
            <a:normAutofit/>
          </a:bodyPr>
          <a:p>
            <a:endParaRPr b="0" lang="fr-F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360" cy="94644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360" cy="946440"/>
          </a:xfrm>
          <a:prstGeom prst="rect">
            <a:avLst/>
          </a:prstGeom>
        </p:spPr>
        <p:txBody>
          <a:bodyPr lIns="0" rIns="0" tIns="0" bIns="0" anchor="ctr">
            <a:noAutofit/>
          </a:bodyPr>
          <a:p>
            <a:pPr algn="ctr"/>
            <a:endParaRPr b="0" lang="fr-FR" sz="4400" spc="-1" strike="noStrike">
              <a:latin typeface="Arial"/>
            </a:endParaRPr>
          </a:p>
        </p:txBody>
      </p:sp>
      <p:sp>
        <p:nvSpPr>
          <p:cNvPr id="5" name="PlaceHolder 2"/>
          <p:cNvSpPr>
            <a:spLocks noGrp="1"/>
          </p:cNvSpPr>
          <p:nvPr>
            <p:ph type="body"/>
          </p:nvPr>
        </p:nvSpPr>
        <p:spPr>
          <a:xfrm>
            <a:off x="504000" y="1326600"/>
            <a:ext cx="9072360" cy="3288600"/>
          </a:xfrm>
          <a:prstGeom prst="rect">
            <a:avLst/>
          </a:prstGeom>
        </p:spPr>
        <p:txBody>
          <a:bodyPr lIns="0" rIns="0" tIns="0" bIns="0">
            <a:normAutofit/>
          </a:bodyPr>
          <a:p>
            <a:endParaRPr b="0" lang="fr-F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226080"/>
            <a:ext cx="9072360" cy="438840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360" cy="946440"/>
          </a:xfrm>
          <a:prstGeom prst="rect">
            <a:avLst/>
          </a:prstGeom>
        </p:spPr>
        <p:txBody>
          <a:bodyPr lIns="0" rIns="0" tIns="0" bIns="0" anchor="ctr">
            <a:noAutofit/>
          </a:bodyPr>
          <a:p>
            <a:pPr algn="ctr"/>
            <a:endParaRPr b="0" lang="fr-FR" sz="4400" spc="-1" strike="noStrike">
              <a:latin typeface="Arial"/>
            </a:endParaRPr>
          </a:p>
        </p:txBody>
      </p:sp>
      <p:sp>
        <p:nvSpPr>
          <p:cNvPr id="91" name="PlaceHolder 2"/>
          <p:cNvSpPr>
            <a:spLocks noGrp="1"/>
          </p:cNvSpPr>
          <p:nvPr>
            <p:ph type="body"/>
          </p:nvPr>
        </p:nvSpPr>
        <p:spPr>
          <a:xfrm>
            <a:off x="504000" y="1326600"/>
            <a:ext cx="4427280" cy="1568520"/>
          </a:xfrm>
          <a:prstGeom prst="rect">
            <a:avLst/>
          </a:prstGeom>
        </p:spPr>
        <p:txBody>
          <a:bodyPr lIns="0" rIns="0" tIns="0" bIns="0">
            <a:normAutofit/>
          </a:bodyPr>
          <a:p>
            <a:endParaRPr b="0" lang="fr-FR" sz="3200" spc="-1" strike="noStrike">
              <a:latin typeface="Arial"/>
            </a:endParaRPr>
          </a:p>
        </p:txBody>
      </p:sp>
      <p:sp>
        <p:nvSpPr>
          <p:cNvPr id="92" name="PlaceHolder 3"/>
          <p:cNvSpPr>
            <a:spLocks noGrp="1"/>
          </p:cNvSpPr>
          <p:nvPr>
            <p:ph type="body"/>
          </p:nvPr>
        </p:nvSpPr>
        <p:spPr>
          <a:xfrm>
            <a:off x="5153040" y="1326600"/>
            <a:ext cx="4427280" cy="3288600"/>
          </a:xfrm>
          <a:prstGeom prst="rect">
            <a:avLst/>
          </a:prstGeom>
        </p:spPr>
        <p:txBody>
          <a:bodyPr lIns="0" rIns="0" tIns="0" bIns="0">
            <a:normAutofit/>
          </a:bodyPr>
          <a:p>
            <a:endParaRPr b="0" lang="fr-FR" sz="3200" spc="-1" strike="noStrike">
              <a:latin typeface="Arial"/>
            </a:endParaRPr>
          </a:p>
        </p:txBody>
      </p:sp>
      <p:sp>
        <p:nvSpPr>
          <p:cNvPr id="93" name="PlaceHolder 4"/>
          <p:cNvSpPr>
            <a:spLocks noGrp="1"/>
          </p:cNvSpPr>
          <p:nvPr>
            <p:ph type="body"/>
          </p:nvPr>
        </p:nvSpPr>
        <p:spPr>
          <a:xfrm>
            <a:off x="504000" y="3044520"/>
            <a:ext cx="4427280" cy="1568520"/>
          </a:xfrm>
          <a:prstGeom prst="rect">
            <a:avLst/>
          </a:prstGeom>
        </p:spPr>
        <p:txBody>
          <a:bodyPr lIns="0" rIns="0" tIns="0" bIns="0">
            <a:normAutofit/>
          </a:bodyPr>
          <a:p>
            <a:endParaRPr b="0" lang="fr-F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360" cy="946440"/>
          </a:xfrm>
          <a:prstGeom prst="rect">
            <a:avLst/>
          </a:prstGeom>
        </p:spPr>
        <p:txBody>
          <a:bodyPr lIns="0" rIns="0" tIns="0" bIns="0" anchor="ctr">
            <a:noAutofit/>
          </a:bodyPr>
          <a:p>
            <a:pPr algn="ctr"/>
            <a:endParaRPr b="0" lang="fr-FR" sz="4400" spc="-1" strike="noStrike">
              <a:latin typeface="Arial"/>
            </a:endParaRPr>
          </a:p>
        </p:txBody>
      </p:sp>
      <p:sp>
        <p:nvSpPr>
          <p:cNvPr id="95" name="PlaceHolder 2"/>
          <p:cNvSpPr>
            <a:spLocks noGrp="1"/>
          </p:cNvSpPr>
          <p:nvPr>
            <p:ph type="body"/>
          </p:nvPr>
        </p:nvSpPr>
        <p:spPr>
          <a:xfrm>
            <a:off x="504000" y="1326600"/>
            <a:ext cx="4427280" cy="3288600"/>
          </a:xfrm>
          <a:prstGeom prst="rect">
            <a:avLst/>
          </a:prstGeom>
        </p:spPr>
        <p:txBody>
          <a:bodyPr lIns="0" rIns="0" tIns="0" bIns="0">
            <a:normAutofit/>
          </a:bodyPr>
          <a:p>
            <a:endParaRPr b="0" lang="fr-FR" sz="3200" spc="-1" strike="noStrike">
              <a:latin typeface="Arial"/>
            </a:endParaRPr>
          </a:p>
        </p:txBody>
      </p:sp>
      <p:sp>
        <p:nvSpPr>
          <p:cNvPr id="96" name="PlaceHolder 3"/>
          <p:cNvSpPr>
            <a:spLocks noGrp="1"/>
          </p:cNvSpPr>
          <p:nvPr>
            <p:ph type="body"/>
          </p:nvPr>
        </p:nvSpPr>
        <p:spPr>
          <a:xfrm>
            <a:off x="5153040" y="1326600"/>
            <a:ext cx="4427280" cy="1568520"/>
          </a:xfrm>
          <a:prstGeom prst="rect">
            <a:avLst/>
          </a:prstGeom>
        </p:spPr>
        <p:txBody>
          <a:bodyPr lIns="0" rIns="0" tIns="0" bIns="0">
            <a:normAutofit/>
          </a:bodyPr>
          <a:p>
            <a:endParaRPr b="0" lang="fr-FR" sz="3200" spc="-1" strike="noStrike">
              <a:latin typeface="Arial"/>
            </a:endParaRPr>
          </a:p>
        </p:txBody>
      </p:sp>
      <p:sp>
        <p:nvSpPr>
          <p:cNvPr id="97" name="PlaceHolder 4"/>
          <p:cNvSpPr>
            <a:spLocks noGrp="1"/>
          </p:cNvSpPr>
          <p:nvPr>
            <p:ph type="body"/>
          </p:nvPr>
        </p:nvSpPr>
        <p:spPr>
          <a:xfrm>
            <a:off x="5153040" y="3044520"/>
            <a:ext cx="4427280" cy="1568520"/>
          </a:xfrm>
          <a:prstGeom prst="rect">
            <a:avLst/>
          </a:prstGeom>
        </p:spPr>
        <p:txBody>
          <a:bodyPr lIns="0" rIns="0" tIns="0" bIns="0">
            <a:normAutofit/>
          </a:bodyPr>
          <a:p>
            <a:endParaRPr b="0" lang="fr-F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360" cy="946440"/>
          </a:xfrm>
          <a:prstGeom prst="rect">
            <a:avLst/>
          </a:prstGeom>
        </p:spPr>
        <p:txBody>
          <a:bodyPr lIns="0" rIns="0" tIns="0" bIns="0" anchor="ctr">
            <a:noAutofit/>
          </a:bodyPr>
          <a:p>
            <a:pPr algn="ctr"/>
            <a:endParaRPr b="0" lang="fr-FR" sz="4400" spc="-1" strike="noStrike">
              <a:latin typeface="Arial"/>
            </a:endParaRPr>
          </a:p>
        </p:txBody>
      </p:sp>
      <p:sp>
        <p:nvSpPr>
          <p:cNvPr id="99" name="PlaceHolder 2"/>
          <p:cNvSpPr>
            <a:spLocks noGrp="1"/>
          </p:cNvSpPr>
          <p:nvPr>
            <p:ph type="body"/>
          </p:nvPr>
        </p:nvSpPr>
        <p:spPr>
          <a:xfrm>
            <a:off x="504000" y="1326600"/>
            <a:ext cx="4427280" cy="1568520"/>
          </a:xfrm>
          <a:prstGeom prst="rect">
            <a:avLst/>
          </a:prstGeom>
        </p:spPr>
        <p:txBody>
          <a:bodyPr lIns="0" rIns="0" tIns="0" bIns="0">
            <a:normAutofit/>
          </a:bodyPr>
          <a:p>
            <a:endParaRPr b="0" lang="fr-FR" sz="3200" spc="-1" strike="noStrike">
              <a:latin typeface="Arial"/>
            </a:endParaRPr>
          </a:p>
        </p:txBody>
      </p:sp>
      <p:sp>
        <p:nvSpPr>
          <p:cNvPr id="100" name="PlaceHolder 3"/>
          <p:cNvSpPr>
            <a:spLocks noGrp="1"/>
          </p:cNvSpPr>
          <p:nvPr>
            <p:ph type="body"/>
          </p:nvPr>
        </p:nvSpPr>
        <p:spPr>
          <a:xfrm>
            <a:off x="5153040" y="1326600"/>
            <a:ext cx="4427280" cy="1568520"/>
          </a:xfrm>
          <a:prstGeom prst="rect">
            <a:avLst/>
          </a:prstGeom>
        </p:spPr>
        <p:txBody>
          <a:bodyPr lIns="0" rIns="0" tIns="0" bIns="0">
            <a:normAutofit/>
          </a:bodyPr>
          <a:p>
            <a:endParaRPr b="0" lang="fr-FR" sz="3200" spc="-1" strike="noStrike">
              <a:latin typeface="Arial"/>
            </a:endParaRPr>
          </a:p>
        </p:txBody>
      </p:sp>
      <p:sp>
        <p:nvSpPr>
          <p:cNvPr id="101" name="PlaceHolder 4"/>
          <p:cNvSpPr>
            <a:spLocks noGrp="1"/>
          </p:cNvSpPr>
          <p:nvPr>
            <p:ph type="body"/>
          </p:nvPr>
        </p:nvSpPr>
        <p:spPr>
          <a:xfrm>
            <a:off x="504000" y="3044520"/>
            <a:ext cx="9072360" cy="1568520"/>
          </a:xfrm>
          <a:prstGeom prst="rect">
            <a:avLst/>
          </a:prstGeom>
        </p:spPr>
        <p:txBody>
          <a:bodyPr lIns="0" rIns="0" tIns="0" bIns="0">
            <a:normAutofit/>
          </a:bodyPr>
          <a:p>
            <a:endParaRPr b="0" lang="fr-F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360" cy="946440"/>
          </a:xfrm>
          <a:prstGeom prst="rect">
            <a:avLst/>
          </a:prstGeom>
        </p:spPr>
        <p:txBody>
          <a:bodyPr lIns="0" rIns="0" tIns="0" bIns="0" anchor="ctr">
            <a:noAutofit/>
          </a:bodyPr>
          <a:p>
            <a:pPr algn="ctr"/>
            <a:endParaRPr b="0" lang="fr-FR" sz="4400" spc="-1" strike="noStrike">
              <a:latin typeface="Arial"/>
            </a:endParaRPr>
          </a:p>
        </p:txBody>
      </p:sp>
      <p:sp>
        <p:nvSpPr>
          <p:cNvPr id="103" name="PlaceHolder 2"/>
          <p:cNvSpPr>
            <a:spLocks noGrp="1"/>
          </p:cNvSpPr>
          <p:nvPr>
            <p:ph type="body"/>
          </p:nvPr>
        </p:nvSpPr>
        <p:spPr>
          <a:xfrm>
            <a:off x="504000" y="1326600"/>
            <a:ext cx="9072360" cy="1568520"/>
          </a:xfrm>
          <a:prstGeom prst="rect">
            <a:avLst/>
          </a:prstGeom>
        </p:spPr>
        <p:txBody>
          <a:bodyPr lIns="0" rIns="0" tIns="0" bIns="0">
            <a:normAutofit/>
          </a:bodyPr>
          <a:p>
            <a:endParaRPr b="0" lang="fr-FR" sz="3200" spc="-1" strike="noStrike">
              <a:latin typeface="Arial"/>
            </a:endParaRPr>
          </a:p>
        </p:txBody>
      </p:sp>
      <p:sp>
        <p:nvSpPr>
          <p:cNvPr id="104" name="PlaceHolder 3"/>
          <p:cNvSpPr>
            <a:spLocks noGrp="1"/>
          </p:cNvSpPr>
          <p:nvPr>
            <p:ph type="body"/>
          </p:nvPr>
        </p:nvSpPr>
        <p:spPr>
          <a:xfrm>
            <a:off x="504000" y="3044520"/>
            <a:ext cx="9072360" cy="1568520"/>
          </a:xfrm>
          <a:prstGeom prst="rect">
            <a:avLst/>
          </a:prstGeom>
        </p:spPr>
        <p:txBody>
          <a:bodyPr lIns="0" rIns="0" tIns="0" bIns="0">
            <a:normAutofit/>
          </a:bodyPr>
          <a:p>
            <a:endParaRPr b="0" lang="fr-F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360" cy="946440"/>
          </a:xfrm>
          <a:prstGeom prst="rect">
            <a:avLst/>
          </a:prstGeom>
        </p:spPr>
        <p:txBody>
          <a:bodyPr lIns="0" rIns="0" tIns="0" bIns="0" anchor="ctr">
            <a:noAutofit/>
          </a:bodyPr>
          <a:p>
            <a:pPr algn="ctr"/>
            <a:endParaRPr b="0" lang="fr-FR" sz="4400" spc="-1" strike="noStrike">
              <a:latin typeface="Arial"/>
            </a:endParaRPr>
          </a:p>
        </p:txBody>
      </p:sp>
      <p:sp>
        <p:nvSpPr>
          <p:cNvPr id="106" name="PlaceHolder 2"/>
          <p:cNvSpPr>
            <a:spLocks noGrp="1"/>
          </p:cNvSpPr>
          <p:nvPr>
            <p:ph type="body"/>
          </p:nvPr>
        </p:nvSpPr>
        <p:spPr>
          <a:xfrm>
            <a:off x="504000" y="1326600"/>
            <a:ext cx="4427280" cy="1568520"/>
          </a:xfrm>
          <a:prstGeom prst="rect">
            <a:avLst/>
          </a:prstGeom>
        </p:spPr>
        <p:txBody>
          <a:bodyPr lIns="0" rIns="0" tIns="0" bIns="0">
            <a:normAutofit/>
          </a:bodyPr>
          <a:p>
            <a:endParaRPr b="0" lang="fr-FR" sz="3200" spc="-1" strike="noStrike">
              <a:latin typeface="Arial"/>
            </a:endParaRPr>
          </a:p>
        </p:txBody>
      </p:sp>
      <p:sp>
        <p:nvSpPr>
          <p:cNvPr id="107" name="PlaceHolder 3"/>
          <p:cNvSpPr>
            <a:spLocks noGrp="1"/>
          </p:cNvSpPr>
          <p:nvPr>
            <p:ph type="body"/>
          </p:nvPr>
        </p:nvSpPr>
        <p:spPr>
          <a:xfrm>
            <a:off x="5153040" y="1326600"/>
            <a:ext cx="4427280" cy="1568520"/>
          </a:xfrm>
          <a:prstGeom prst="rect">
            <a:avLst/>
          </a:prstGeom>
        </p:spPr>
        <p:txBody>
          <a:bodyPr lIns="0" rIns="0" tIns="0" bIns="0">
            <a:normAutofit/>
          </a:bodyPr>
          <a:p>
            <a:endParaRPr b="0" lang="fr-FR" sz="3200" spc="-1" strike="noStrike">
              <a:latin typeface="Arial"/>
            </a:endParaRPr>
          </a:p>
        </p:txBody>
      </p:sp>
      <p:sp>
        <p:nvSpPr>
          <p:cNvPr id="108" name="PlaceHolder 4"/>
          <p:cNvSpPr>
            <a:spLocks noGrp="1"/>
          </p:cNvSpPr>
          <p:nvPr>
            <p:ph type="body"/>
          </p:nvPr>
        </p:nvSpPr>
        <p:spPr>
          <a:xfrm>
            <a:off x="504000" y="3044520"/>
            <a:ext cx="4427280" cy="1568520"/>
          </a:xfrm>
          <a:prstGeom prst="rect">
            <a:avLst/>
          </a:prstGeom>
        </p:spPr>
        <p:txBody>
          <a:bodyPr lIns="0" rIns="0" tIns="0" bIns="0">
            <a:normAutofit/>
          </a:bodyPr>
          <a:p>
            <a:endParaRPr b="0" lang="fr-FR" sz="3200" spc="-1" strike="noStrike">
              <a:latin typeface="Arial"/>
            </a:endParaRPr>
          </a:p>
        </p:txBody>
      </p:sp>
      <p:sp>
        <p:nvSpPr>
          <p:cNvPr id="109" name="PlaceHolder 5"/>
          <p:cNvSpPr>
            <a:spLocks noGrp="1"/>
          </p:cNvSpPr>
          <p:nvPr>
            <p:ph type="body"/>
          </p:nvPr>
        </p:nvSpPr>
        <p:spPr>
          <a:xfrm>
            <a:off x="5153040" y="3044520"/>
            <a:ext cx="4427280" cy="1568520"/>
          </a:xfrm>
          <a:prstGeom prst="rect">
            <a:avLst/>
          </a:prstGeom>
        </p:spPr>
        <p:txBody>
          <a:bodyPr lIns="0" rIns="0" tIns="0" bIns="0">
            <a:normAutofit/>
          </a:bodyPr>
          <a:p>
            <a:endParaRPr b="0" lang="fr-F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360" cy="946440"/>
          </a:xfrm>
          <a:prstGeom prst="rect">
            <a:avLst/>
          </a:prstGeom>
        </p:spPr>
        <p:txBody>
          <a:bodyPr lIns="0" rIns="0" tIns="0" bIns="0" anchor="ctr">
            <a:noAutofit/>
          </a:bodyPr>
          <a:p>
            <a:pPr algn="ctr"/>
            <a:endParaRPr b="0" lang="fr-FR" sz="4400" spc="-1" strike="noStrike">
              <a:latin typeface="Arial"/>
            </a:endParaRPr>
          </a:p>
        </p:txBody>
      </p:sp>
      <p:sp>
        <p:nvSpPr>
          <p:cNvPr id="111" name="PlaceHolder 2"/>
          <p:cNvSpPr>
            <a:spLocks noGrp="1"/>
          </p:cNvSpPr>
          <p:nvPr>
            <p:ph type="body"/>
          </p:nvPr>
        </p:nvSpPr>
        <p:spPr>
          <a:xfrm>
            <a:off x="504000" y="1326600"/>
            <a:ext cx="2921040" cy="1568520"/>
          </a:xfrm>
          <a:prstGeom prst="rect">
            <a:avLst/>
          </a:prstGeom>
        </p:spPr>
        <p:txBody>
          <a:bodyPr lIns="0" rIns="0" tIns="0" bIns="0">
            <a:normAutofit/>
          </a:bodyPr>
          <a:p>
            <a:endParaRPr b="0" lang="fr-FR" sz="3200" spc="-1" strike="noStrike">
              <a:latin typeface="Arial"/>
            </a:endParaRPr>
          </a:p>
        </p:txBody>
      </p:sp>
      <p:sp>
        <p:nvSpPr>
          <p:cNvPr id="112" name="PlaceHolder 3"/>
          <p:cNvSpPr>
            <a:spLocks noGrp="1"/>
          </p:cNvSpPr>
          <p:nvPr>
            <p:ph type="body"/>
          </p:nvPr>
        </p:nvSpPr>
        <p:spPr>
          <a:xfrm>
            <a:off x="3571560" y="1326600"/>
            <a:ext cx="2921040" cy="1568520"/>
          </a:xfrm>
          <a:prstGeom prst="rect">
            <a:avLst/>
          </a:prstGeom>
        </p:spPr>
        <p:txBody>
          <a:bodyPr lIns="0" rIns="0" tIns="0" bIns="0">
            <a:normAutofit/>
          </a:bodyPr>
          <a:p>
            <a:endParaRPr b="0" lang="fr-FR" sz="3200" spc="-1" strike="noStrike">
              <a:latin typeface="Arial"/>
            </a:endParaRPr>
          </a:p>
        </p:txBody>
      </p:sp>
      <p:sp>
        <p:nvSpPr>
          <p:cNvPr id="113" name="PlaceHolder 4"/>
          <p:cNvSpPr>
            <a:spLocks noGrp="1"/>
          </p:cNvSpPr>
          <p:nvPr>
            <p:ph type="body"/>
          </p:nvPr>
        </p:nvSpPr>
        <p:spPr>
          <a:xfrm>
            <a:off x="6639120" y="1326600"/>
            <a:ext cx="2921040" cy="1568520"/>
          </a:xfrm>
          <a:prstGeom prst="rect">
            <a:avLst/>
          </a:prstGeom>
        </p:spPr>
        <p:txBody>
          <a:bodyPr lIns="0" rIns="0" tIns="0" bIns="0">
            <a:normAutofit/>
          </a:bodyPr>
          <a:p>
            <a:endParaRPr b="0" lang="fr-FR" sz="3200" spc="-1" strike="noStrike">
              <a:latin typeface="Arial"/>
            </a:endParaRPr>
          </a:p>
        </p:txBody>
      </p:sp>
      <p:sp>
        <p:nvSpPr>
          <p:cNvPr id="114" name="PlaceHolder 5"/>
          <p:cNvSpPr>
            <a:spLocks noGrp="1"/>
          </p:cNvSpPr>
          <p:nvPr>
            <p:ph type="body"/>
          </p:nvPr>
        </p:nvSpPr>
        <p:spPr>
          <a:xfrm>
            <a:off x="504000" y="3044520"/>
            <a:ext cx="2921040" cy="1568520"/>
          </a:xfrm>
          <a:prstGeom prst="rect">
            <a:avLst/>
          </a:prstGeom>
        </p:spPr>
        <p:txBody>
          <a:bodyPr lIns="0" rIns="0" tIns="0" bIns="0">
            <a:normAutofit/>
          </a:bodyPr>
          <a:p>
            <a:endParaRPr b="0" lang="fr-FR" sz="3200" spc="-1" strike="noStrike">
              <a:latin typeface="Arial"/>
            </a:endParaRPr>
          </a:p>
        </p:txBody>
      </p:sp>
      <p:sp>
        <p:nvSpPr>
          <p:cNvPr id="115" name="PlaceHolder 6"/>
          <p:cNvSpPr>
            <a:spLocks noGrp="1"/>
          </p:cNvSpPr>
          <p:nvPr>
            <p:ph type="body"/>
          </p:nvPr>
        </p:nvSpPr>
        <p:spPr>
          <a:xfrm>
            <a:off x="3571560" y="3044520"/>
            <a:ext cx="2921040" cy="1568520"/>
          </a:xfrm>
          <a:prstGeom prst="rect">
            <a:avLst/>
          </a:prstGeom>
        </p:spPr>
        <p:txBody>
          <a:bodyPr lIns="0" rIns="0" tIns="0" bIns="0">
            <a:normAutofit/>
          </a:bodyPr>
          <a:p>
            <a:endParaRPr b="0" lang="fr-FR" sz="3200" spc="-1" strike="noStrike">
              <a:latin typeface="Arial"/>
            </a:endParaRPr>
          </a:p>
        </p:txBody>
      </p:sp>
      <p:sp>
        <p:nvSpPr>
          <p:cNvPr id="116" name="PlaceHolder 7"/>
          <p:cNvSpPr>
            <a:spLocks noGrp="1"/>
          </p:cNvSpPr>
          <p:nvPr>
            <p:ph type="body"/>
          </p:nvPr>
        </p:nvSpPr>
        <p:spPr>
          <a:xfrm>
            <a:off x="6639120" y="3044520"/>
            <a:ext cx="2921040" cy="156852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360" cy="946440"/>
          </a:xfrm>
          <a:prstGeom prst="rect">
            <a:avLst/>
          </a:prstGeom>
        </p:spPr>
        <p:txBody>
          <a:bodyPr lIns="0" rIns="0" tIns="0" bIns="0" anchor="ctr">
            <a:noAutofit/>
          </a:bodyPr>
          <a:p>
            <a:pPr algn="ctr"/>
            <a:endParaRPr b="0" lang="fr-FR" sz="4400" spc="-1" strike="noStrike">
              <a:latin typeface="Arial"/>
            </a:endParaRPr>
          </a:p>
        </p:txBody>
      </p:sp>
      <p:sp>
        <p:nvSpPr>
          <p:cNvPr id="7" name="PlaceHolder 2"/>
          <p:cNvSpPr>
            <a:spLocks noGrp="1"/>
          </p:cNvSpPr>
          <p:nvPr>
            <p:ph type="body"/>
          </p:nvPr>
        </p:nvSpPr>
        <p:spPr>
          <a:xfrm>
            <a:off x="504000" y="1326600"/>
            <a:ext cx="4427280" cy="3288600"/>
          </a:xfrm>
          <a:prstGeom prst="rect">
            <a:avLst/>
          </a:prstGeom>
        </p:spPr>
        <p:txBody>
          <a:bodyPr lIns="0" rIns="0" tIns="0" bIns="0">
            <a:normAutofit/>
          </a:bodyPr>
          <a:p>
            <a:endParaRPr b="0" lang="fr-FR" sz="3200" spc="-1" strike="noStrike">
              <a:latin typeface="Arial"/>
            </a:endParaRPr>
          </a:p>
        </p:txBody>
      </p:sp>
      <p:sp>
        <p:nvSpPr>
          <p:cNvPr id="8" name="PlaceHolder 3"/>
          <p:cNvSpPr>
            <a:spLocks noGrp="1"/>
          </p:cNvSpPr>
          <p:nvPr>
            <p:ph type="body"/>
          </p:nvPr>
        </p:nvSpPr>
        <p:spPr>
          <a:xfrm>
            <a:off x="5153040" y="1326600"/>
            <a:ext cx="4427280" cy="3288600"/>
          </a:xfrm>
          <a:prstGeom prst="rect">
            <a:avLst/>
          </a:prstGeom>
        </p:spPr>
        <p:txBody>
          <a:bodyPr lIns="0" rIns="0" tIns="0" bIns="0">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360" cy="94644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360" cy="438840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360" cy="946440"/>
          </a:xfrm>
          <a:prstGeom prst="rect">
            <a:avLst/>
          </a:prstGeom>
        </p:spPr>
        <p:txBody>
          <a:bodyPr lIns="0" rIns="0" tIns="0" bIns="0" anchor="ctr">
            <a:noAutofit/>
          </a:bodyPr>
          <a:p>
            <a:pPr algn="ctr"/>
            <a:endParaRPr b="0" lang="fr-FR" sz="4400" spc="-1" strike="noStrike">
              <a:latin typeface="Arial"/>
            </a:endParaRPr>
          </a:p>
        </p:txBody>
      </p:sp>
      <p:sp>
        <p:nvSpPr>
          <p:cNvPr id="12" name="PlaceHolder 2"/>
          <p:cNvSpPr>
            <a:spLocks noGrp="1"/>
          </p:cNvSpPr>
          <p:nvPr>
            <p:ph type="body"/>
          </p:nvPr>
        </p:nvSpPr>
        <p:spPr>
          <a:xfrm>
            <a:off x="504000" y="1326600"/>
            <a:ext cx="4427280" cy="1568520"/>
          </a:xfrm>
          <a:prstGeom prst="rect">
            <a:avLst/>
          </a:prstGeom>
        </p:spPr>
        <p:txBody>
          <a:bodyPr lIns="0" rIns="0" tIns="0" bIns="0">
            <a:normAutofit/>
          </a:bodyPr>
          <a:p>
            <a:endParaRPr b="0" lang="fr-FR" sz="3200" spc="-1" strike="noStrike">
              <a:latin typeface="Arial"/>
            </a:endParaRPr>
          </a:p>
        </p:txBody>
      </p:sp>
      <p:sp>
        <p:nvSpPr>
          <p:cNvPr id="13" name="PlaceHolder 3"/>
          <p:cNvSpPr>
            <a:spLocks noGrp="1"/>
          </p:cNvSpPr>
          <p:nvPr>
            <p:ph type="body"/>
          </p:nvPr>
        </p:nvSpPr>
        <p:spPr>
          <a:xfrm>
            <a:off x="5153040" y="1326600"/>
            <a:ext cx="4427280" cy="3288600"/>
          </a:xfrm>
          <a:prstGeom prst="rect">
            <a:avLst/>
          </a:prstGeom>
        </p:spPr>
        <p:txBody>
          <a:bodyPr lIns="0" rIns="0" tIns="0" bIns="0">
            <a:normAutofit/>
          </a:bodyPr>
          <a:p>
            <a:endParaRPr b="0" lang="fr-FR" sz="3200" spc="-1" strike="noStrike">
              <a:latin typeface="Arial"/>
            </a:endParaRPr>
          </a:p>
        </p:txBody>
      </p:sp>
      <p:sp>
        <p:nvSpPr>
          <p:cNvPr id="14" name="PlaceHolder 4"/>
          <p:cNvSpPr>
            <a:spLocks noGrp="1"/>
          </p:cNvSpPr>
          <p:nvPr>
            <p:ph type="body"/>
          </p:nvPr>
        </p:nvSpPr>
        <p:spPr>
          <a:xfrm>
            <a:off x="504000" y="3044520"/>
            <a:ext cx="4427280" cy="156852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360" cy="946440"/>
          </a:xfrm>
          <a:prstGeom prst="rect">
            <a:avLst/>
          </a:prstGeom>
        </p:spPr>
        <p:txBody>
          <a:bodyPr lIns="0" rIns="0" tIns="0" bIns="0" anchor="ctr">
            <a:noAutofit/>
          </a:bodyPr>
          <a:p>
            <a:pPr algn="ctr"/>
            <a:endParaRPr b="0" lang="fr-FR" sz="4400" spc="-1" strike="noStrike">
              <a:latin typeface="Arial"/>
            </a:endParaRPr>
          </a:p>
        </p:txBody>
      </p:sp>
      <p:sp>
        <p:nvSpPr>
          <p:cNvPr id="16" name="PlaceHolder 2"/>
          <p:cNvSpPr>
            <a:spLocks noGrp="1"/>
          </p:cNvSpPr>
          <p:nvPr>
            <p:ph type="body"/>
          </p:nvPr>
        </p:nvSpPr>
        <p:spPr>
          <a:xfrm>
            <a:off x="504000" y="1326600"/>
            <a:ext cx="4427280" cy="3288600"/>
          </a:xfrm>
          <a:prstGeom prst="rect">
            <a:avLst/>
          </a:prstGeom>
        </p:spPr>
        <p:txBody>
          <a:bodyPr lIns="0" rIns="0" tIns="0" bIns="0">
            <a:normAutofit/>
          </a:bodyPr>
          <a:p>
            <a:endParaRPr b="0" lang="fr-FR" sz="3200" spc="-1" strike="noStrike">
              <a:latin typeface="Arial"/>
            </a:endParaRPr>
          </a:p>
        </p:txBody>
      </p:sp>
      <p:sp>
        <p:nvSpPr>
          <p:cNvPr id="17" name="PlaceHolder 3"/>
          <p:cNvSpPr>
            <a:spLocks noGrp="1"/>
          </p:cNvSpPr>
          <p:nvPr>
            <p:ph type="body"/>
          </p:nvPr>
        </p:nvSpPr>
        <p:spPr>
          <a:xfrm>
            <a:off x="5153040" y="1326600"/>
            <a:ext cx="4427280" cy="1568520"/>
          </a:xfrm>
          <a:prstGeom prst="rect">
            <a:avLst/>
          </a:prstGeom>
        </p:spPr>
        <p:txBody>
          <a:bodyPr lIns="0" rIns="0" tIns="0" bIns="0">
            <a:normAutofit/>
          </a:bodyPr>
          <a:p>
            <a:endParaRPr b="0" lang="fr-FR" sz="3200" spc="-1" strike="noStrike">
              <a:latin typeface="Arial"/>
            </a:endParaRPr>
          </a:p>
        </p:txBody>
      </p:sp>
      <p:sp>
        <p:nvSpPr>
          <p:cNvPr id="18" name="PlaceHolder 4"/>
          <p:cNvSpPr>
            <a:spLocks noGrp="1"/>
          </p:cNvSpPr>
          <p:nvPr>
            <p:ph type="body"/>
          </p:nvPr>
        </p:nvSpPr>
        <p:spPr>
          <a:xfrm>
            <a:off x="5153040" y="3044520"/>
            <a:ext cx="4427280" cy="156852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360" cy="946440"/>
          </a:xfrm>
          <a:prstGeom prst="rect">
            <a:avLst/>
          </a:prstGeom>
        </p:spPr>
        <p:txBody>
          <a:bodyPr lIns="0" rIns="0" tIns="0" bIns="0" anchor="ctr">
            <a:noAutofit/>
          </a:bodyPr>
          <a:p>
            <a:pPr algn="ctr"/>
            <a:endParaRPr b="0" lang="fr-FR" sz="4400" spc="-1" strike="noStrike">
              <a:latin typeface="Arial"/>
            </a:endParaRPr>
          </a:p>
        </p:txBody>
      </p:sp>
      <p:sp>
        <p:nvSpPr>
          <p:cNvPr id="20" name="PlaceHolder 2"/>
          <p:cNvSpPr>
            <a:spLocks noGrp="1"/>
          </p:cNvSpPr>
          <p:nvPr>
            <p:ph type="body"/>
          </p:nvPr>
        </p:nvSpPr>
        <p:spPr>
          <a:xfrm>
            <a:off x="504000" y="1326600"/>
            <a:ext cx="4427280" cy="1568520"/>
          </a:xfrm>
          <a:prstGeom prst="rect">
            <a:avLst/>
          </a:prstGeom>
        </p:spPr>
        <p:txBody>
          <a:bodyPr lIns="0" rIns="0" tIns="0" bIns="0">
            <a:normAutofit/>
          </a:bodyPr>
          <a:p>
            <a:endParaRPr b="0" lang="fr-FR" sz="3200" spc="-1" strike="noStrike">
              <a:latin typeface="Arial"/>
            </a:endParaRPr>
          </a:p>
        </p:txBody>
      </p:sp>
      <p:sp>
        <p:nvSpPr>
          <p:cNvPr id="21" name="PlaceHolder 3"/>
          <p:cNvSpPr>
            <a:spLocks noGrp="1"/>
          </p:cNvSpPr>
          <p:nvPr>
            <p:ph type="body"/>
          </p:nvPr>
        </p:nvSpPr>
        <p:spPr>
          <a:xfrm>
            <a:off x="5153040" y="1326600"/>
            <a:ext cx="4427280" cy="1568520"/>
          </a:xfrm>
          <a:prstGeom prst="rect">
            <a:avLst/>
          </a:prstGeom>
        </p:spPr>
        <p:txBody>
          <a:bodyPr lIns="0" rIns="0" tIns="0" bIns="0">
            <a:normAutofit/>
          </a:bodyPr>
          <a:p>
            <a:endParaRPr b="0" lang="fr-FR" sz="3200" spc="-1" strike="noStrike">
              <a:latin typeface="Arial"/>
            </a:endParaRPr>
          </a:p>
        </p:txBody>
      </p:sp>
      <p:sp>
        <p:nvSpPr>
          <p:cNvPr id="22" name="PlaceHolder 4"/>
          <p:cNvSpPr>
            <a:spLocks noGrp="1"/>
          </p:cNvSpPr>
          <p:nvPr>
            <p:ph type="body"/>
          </p:nvPr>
        </p:nvSpPr>
        <p:spPr>
          <a:xfrm>
            <a:off x="504000" y="3044520"/>
            <a:ext cx="9072360" cy="156852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280" cy="946080"/>
          </a:xfrm>
          <a:prstGeom prst="rect">
            <a:avLst/>
          </a:prstGeom>
        </p:spPr>
        <p:txBody>
          <a:bodyPr lIns="0" rIns="0" tIns="0" bIns="0" anchor="ctr">
            <a:noAutofit/>
          </a:bodyPr>
          <a:p>
            <a:r>
              <a:rPr b="0" lang="fr-FR" sz="1800" spc="-1" strike="noStrike">
                <a:latin typeface="Arial"/>
              </a:rPr>
              <a:t>Cliquez pour éditer le format du texte-titre</a:t>
            </a:r>
            <a:endParaRPr b="0" lang="fr-FR" sz="18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1280" cy="946080"/>
          </a:xfrm>
          <a:prstGeom prst="rect">
            <a:avLst/>
          </a:prstGeom>
        </p:spPr>
        <p:txBody>
          <a:bodyPr lIns="0" rIns="0" tIns="0" bIns="0" anchor="ctr">
            <a:noAutofit/>
          </a:bodyPr>
          <a:p>
            <a:r>
              <a:rPr b="0" lang="fr-FR" sz="1800" spc="-1" strike="noStrike">
                <a:latin typeface="Arial"/>
              </a:rPr>
              <a:t>Cliquez pour éditer le format du texte-titre</a:t>
            </a:r>
            <a:endParaRPr b="0" lang="fr-FR" sz="1800" spc="-1" strike="noStrike">
              <a:latin typeface="Arial"/>
            </a:endParaRPr>
          </a:p>
        </p:txBody>
      </p:sp>
      <p:sp>
        <p:nvSpPr>
          <p:cNvPr id="39" name="PlaceHolder 2"/>
          <p:cNvSpPr>
            <a:spLocks noGrp="1"/>
          </p:cNvSpPr>
          <p:nvPr>
            <p:ph type="body"/>
          </p:nvPr>
        </p:nvSpPr>
        <p:spPr>
          <a:xfrm>
            <a:off x="504000" y="1326600"/>
            <a:ext cx="9071280" cy="3287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1800" spc="-1" strike="noStrike">
                <a:latin typeface="Arial"/>
              </a:rPr>
              <a:t>Cliquez pour éditer le format du plan de texte</a:t>
            </a:r>
            <a:endParaRPr b="0" lang="fr-FR" sz="1800" spc="-1" strike="noStrike">
              <a:latin typeface="Arial"/>
            </a:endParaRPr>
          </a:p>
          <a:p>
            <a:pPr lvl="1" marL="864000" indent="-324000">
              <a:spcBef>
                <a:spcPts val="1134"/>
              </a:spcBef>
              <a:buClr>
                <a:srgbClr val="000000"/>
              </a:buClr>
              <a:buSzPct val="75000"/>
              <a:buFont typeface="Symbol" charset="2"/>
              <a:buChar char=""/>
            </a:pPr>
            <a:r>
              <a:rPr b="0" lang="fr-FR" sz="1800" spc="-1" strike="noStrike">
                <a:latin typeface="Arial"/>
              </a:rPr>
              <a:t>Second niveau de plan</a:t>
            </a:r>
            <a:endParaRPr b="0" lang="fr-FR" sz="1800" spc="-1" strike="noStrike">
              <a:latin typeface="Arial"/>
            </a:endParaRPr>
          </a:p>
          <a:p>
            <a:pPr lvl="2" marL="1296000" indent="-288000">
              <a:spcBef>
                <a:spcPts val="850"/>
              </a:spcBef>
              <a:buClr>
                <a:srgbClr val="000000"/>
              </a:buClr>
              <a:buSzPct val="45000"/>
              <a:buFont typeface="Wingdings" charset="2"/>
              <a:buChar char=""/>
            </a:pPr>
            <a:r>
              <a:rPr b="0" lang="fr-FR" sz="1800" spc="-1" strike="noStrike">
                <a:latin typeface="Arial"/>
              </a:rPr>
              <a:t>Troisième niveau de plan</a:t>
            </a:r>
            <a:endParaRPr b="0" lang="fr-FR" sz="1800" spc="-1" strike="noStrike">
              <a:latin typeface="Arial"/>
            </a:endParaRPr>
          </a:p>
          <a:p>
            <a:pPr lvl="3" marL="1728000" indent="-216000">
              <a:spcBef>
                <a:spcPts val="567"/>
              </a:spcBef>
              <a:buClr>
                <a:srgbClr val="000000"/>
              </a:buClr>
              <a:buSzPct val="75000"/>
              <a:buFont typeface="Symbol" charset="2"/>
              <a:buChar char=""/>
            </a:pPr>
            <a:r>
              <a:rPr b="0" lang="fr-FR" sz="1800" spc="-1" strike="noStrike">
                <a:latin typeface="Arial"/>
              </a:rPr>
              <a:t>Quatrième niveau de plan</a:t>
            </a:r>
            <a:endParaRPr b="0" lang="fr-FR" sz="1800" spc="-1" strike="noStrike">
              <a:latin typeface="Arial"/>
            </a:endParaRPr>
          </a:p>
          <a:p>
            <a:pPr lvl="4" marL="2160000" indent="-216000">
              <a:spcBef>
                <a:spcPts val="283"/>
              </a:spcBef>
              <a:buClr>
                <a:srgbClr val="000000"/>
              </a:buClr>
              <a:buSzPct val="45000"/>
              <a:buFont typeface="Wingdings" charset="2"/>
              <a:buChar char=""/>
            </a:pPr>
            <a:r>
              <a:rPr b="0" lang="fr-FR" sz="1800" spc="-1" strike="noStrike">
                <a:latin typeface="Arial"/>
              </a:rPr>
              <a:t>Cinquième niveau de plan</a:t>
            </a:r>
            <a:endParaRPr b="0" lang="fr-FR" sz="1800" spc="-1" strike="noStrike">
              <a:latin typeface="Arial"/>
            </a:endParaRPr>
          </a:p>
          <a:p>
            <a:pPr lvl="5" marL="2592000" indent="-216000">
              <a:spcBef>
                <a:spcPts val="283"/>
              </a:spcBef>
              <a:buClr>
                <a:srgbClr val="000000"/>
              </a:buClr>
              <a:buSzPct val="45000"/>
              <a:buFont typeface="Wingdings" charset="2"/>
              <a:buChar char=""/>
            </a:pPr>
            <a:r>
              <a:rPr b="0" lang="fr-FR" sz="1800" spc="-1" strike="noStrike">
                <a:latin typeface="Arial"/>
              </a:rPr>
              <a:t>Sixième niveau de plan</a:t>
            </a:r>
            <a:endParaRPr b="0" lang="fr-FR" sz="1800" spc="-1" strike="noStrike">
              <a:latin typeface="Arial"/>
            </a:endParaRPr>
          </a:p>
          <a:p>
            <a:pPr lvl="6" marL="3024000" indent="-216000">
              <a:spcBef>
                <a:spcPts val="283"/>
              </a:spcBef>
              <a:buClr>
                <a:srgbClr val="000000"/>
              </a:buClr>
              <a:buSzPct val="45000"/>
              <a:buFont typeface="Wingdings" charset="2"/>
              <a:buChar char=""/>
            </a:pPr>
            <a:r>
              <a:rPr b="0" lang="fr-FR" sz="1800" spc="-1" strike="noStrike">
                <a:latin typeface="Arial"/>
              </a:rPr>
              <a:t>Septième niveau de plan</a:t>
            </a:r>
            <a:endParaRPr b="0" lang="fr-F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2360" cy="94644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77" name="PlaceHolder 2"/>
          <p:cNvSpPr>
            <a:spLocks noGrp="1"/>
          </p:cNvSpPr>
          <p:nvPr>
            <p:ph type="body"/>
          </p:nvPr>
        </p:nvSpPr>
        <p:spPr>
          <a:xfrm>
            <a:off x="504000" y="1326600"/>
            <a:ext cx="9072360" cy="3288600"/>
          </a:xfrm>
          <a:prstGeom prst="rect">
            <a:avLst/>
          </a:prstGeom>
        </p:spPr>
        <p:txBody>
          <a:bodyPr lIns="0" rIns="0" tIns="0" bIns="0">
            <a:noAutofit/>
          </a:bodyPr>
          <a:p>
            <a:pPr marL="432000" indent="-324000">
              <a:spcBef>
                <a:spcPts val="1414"/>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
        <p:nvSpPr>
          <p:cNvPr id="78" name="PlaceHolder 3"/>
          <p:cNvSpPr>
            <a:spLocks noGrp="1"/>
          </p:cNvSpPr>
          <p:nvPr>
            <p:ph type="dt"/>
          </p:nvPr>
        </p:nvSpPr>
        <p:spPr>
          <a:xfrm>
            <a:off x="504000" y="5165640"/>
            <a:ext cx="2348280" cy="390600"/>
          </a:xfrm>
          <a:prstGeom prst="rect">
            <a:avLst/>
          </a:prstGeom>
        </p:spPr>
        <p:txBody>
          <a:bodyPr lIns="0" rIns="0" tIns="0" bIns="0">
            <a:noAutofit/>
          </a:bodyPr>
          <a:p>
            <a:r>
              <a:rPr b="0" lang="fr-FR" sz="1400" spc="-1" strike="noStrike">
                <a:latin typeface="Times New Roman"/>
              </a:rPr>
              <a:t>&lt;date/heure&gt;</a:t>
            </a:r>
            <a:endParaRPr b="0" lang="fr-FR" sz="1400" spc="-1" strike="noStrike">
              <a:latin typeface="Times New Roman"/>
            </a:endParaRPr>
          </a:p>
        </p:txBody>
      </p:sp>
      <p:sp>
        <p:nvSpPr>
          <p:cNvPr id="79" name="PlaceHolder 4"/>
          <p:cNvSpPr>
            <a:spLocks noGrp="1"/>
          </p:cNvSpPr>
          <p:nvPr>
            <p:ph type="ftr"/>
          </p:nvPr>
        </p:nvSpPr>
        <p:spPr>
          <a:xfrm>
            <a:off x="3447360" y="5165640"/>
            <a:ext cx="3195360" cy="390600"/>
          </a:xfrm>
          <a:prstGeom prst="rect">
            <a:avLst/>
          </a:prstGeom>
        </p:spPr>
        <p:txBody>
          <a:bodyPr lIns="0" rIns="0" tIns="0" bIns="0">
            <a:noAutofit/>
          </a:bodyPr>
          <a:p>
            <a:pPr algn="ctr"/>
            <a:r>
              <a:rPr b="0" lang="fr-FR" sz="1400" spc="-1" strike="noStrike">
                <a:latin typeface="Times New Roman"/>
              </a:rPr>
              <a:t>&lt;pied de page&gt;</a:t>
            </a:r>
            <a:endParaRPr b="0" lang="fr-FR" sz="1400" spc="-1" strike="noStrike">
              <a:latin typeface="Times New Roman"/>
            </a:endParaRPr>
          </a:p>
        </p:txBody>
      </p:sp>
      <p:sp>
        <p:nvSpPr>
          <p:cNvPr id="80" name="PlaceHolder 5"/>
          <p:cNvSpPr>
            <a:spLocks noGrp="1"/>
          </p:cNvSpPr>
          <p:nvPr>
            <p:ph type="sldNum"/>
          </p:nvPr>
        </p:nvSpPr>
        <p:spPr>
          <a:xfrm>
            <a:off x="7227720" y="5165640"/>
            <a:ext cx="2348280" cy="390600"/>
          </a:xfrm>
          <a:prstGeom prst="rect">
            <a:avLst/>
          </a:prstGeom>
        </p:spPr>
        <p:txBody>
          <a:bodyPr lIns="0" rIns="0" tIns="0" bIns="0">
            <a:noAutofit/>
          </a:bodyPr>
          <a:p>
            <a:pPr algn="r"/>
            <a:fld id="{E6EEFBD8-FCE5-4B00-867B-CF3AF30AD899}" type="slidenum">
              <a:rPr b="0" lang="fr-FR" sz="1400" spc="-1" strike="noStrike">
                <a:latin typeface="Times New Roman"/>
              </a:rPr>
              <a:t>&lt;numéro&gt;</a:t>
            </a:fld>
            <a:endParaRPr b="0" lang="fr-FR"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fr-FR" sz="4400" spc="-1" strike="noStrike">
                <a:latin typeface="Arial"/>
              </a:rPr>
              <a:t>segmentation</a:t>
            </a:r>
            <a:endParaRPr b="0" lang="fr-FR" sz="4400" spc="-1" strike="noStrike">
              <a:latin typeface="Arial"/>
            </a:endParaRPr>
          </a:p>
        </p:txBody>
      </p:sp>
      <p:sp>
        <p:nvSpPr>
          <p:cNvPr id="118"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chor="ctr">
            <a:noAutofit/>
          </a:bodyPr>
          <a:p>
            <a:pPr algn="just">
              <a:lnSpc>
                <a:spcPct val="100000"/>
              </a:lnSpc>
              <a:tabLst>
                <a:tab algn="l" pos="408240"/>
              </a:tabLst>
            </a:pPr>
            <a:r>
              <a:rPr b="0" lang="fr-FR" sz="3200" spc="-1" strike="noStrike">
                <a:latin typeface="Arial"/>
              </a:rPr>
              <a:t>Elle a pour but de regrouper les pixels d’une</a:t>
            </a:r>
            <a:endParaRPr b="0" lang="fr-FR" sz="3200" spc="-1" strike="noStrike">
              <a:latin typeface="Arial"/>
            </a:endParaRPr>
          </a:p>
          <a:p>
            <a:pPr algn="just">
              <a:lnSpc>
                <a:spcPct val="100000"/>
              </a:lnSpc>
              <a:tabLst>
                <a:tab algn="l" pos="408240"/>
              </a:tabLst>
            </a:pPr>
            <a:r>
              <a:rPr b="0" lang="fr-FR" sz="3200" spc="-1" strike="noStrike">
                <a:latin typeface="Arial"/>
              </a:rPr>
              <a:t>image en régions qui correspondent</a:t>
            </a:r>
            <a:endParaRPr b="0" lang="fr-FR" sz="3200" spc="-1" strike="noStrike">
              <a:latin typeface="Arial"/>
            </a:endParaRPr>
          </a:p>
          <a:p>
            <a:pPr algn="just">
              <a:lnSpc>
                <a:spcPct val="100000"/>
              </a:lnSpc>
              <a:tabLst>
                <a:tab algn="l" pos="408240"/>
              </a:tabLst>
            </a:pPr>
            <a:r>
              <a:rPr b="0" lang="fr-FR" sz="3200" spc="-1" strike="noStrike">
                <a:latin typeface="Arial"/>
              </a:rPr>
              <a:t>aux objets du monde réel observé. Ainsi elle permet alors l’identification d’objets ou de parties</a:t>
            </a:r>
            <a:endParaRPr b="0" lang="fr-FR" sz="3200" spc="-1" strike="noStrike">
              <a:latin typeface="Arial"/>
            </a:endParaRPr>
          </a:p>
          <a:p>
            <a:pPr algn="just">
              <a:lnSpc>
                <a:spcPct val="100000"/>
              </a:lnSpc>
              <a:tabLst>
                <a:tab algn="l" pos="408240"/>
              </a:tabLst>
            </a:pPr>
            <a:r>
              <a:rPr b="0" lang="fr-FR" sz="3200" spc="-1" strike="noStrike">
                <a:latin typeface="Arial"/>
              </a:rPr>
              <a:t>d’objets dans l’image et aide ainsi à expliquer comment est reparti son contenu tout en y ajoutant de la sémantique</a:t>
            </a:r>
            <a:endParaRPr b="0" lang="fr-FR"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fr-FR" sz="4400" spc="-1" strike="noStrike">
                <a:latin typeface="Arial"/>
              </a:rPr>
              <a:t>Les méthodes</a:t>
            </a:r>
            <a:endParaRPr b="0" lang="fr-FR" sz="4400" spc="-1" strike="noStrike">
              <a:latin typeface="Arial"/>
            </a:endParaRPr>
          </a:p>
        </p:txBody>
      </p:sp>
      <p:sp>
        <p:nvSpPr>
          <p:cNvPr id="120"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fr-FR" sz="3200" spc="-1" strike="noStrike">
                <a:latin typeface="Arial"/>
              </a:rPr>
              <a:t>les approches régions </a:t>
            </a:r>
            <a:endParaRPr b="0" lang="fr-FR" sz="3200" spc="-1" strike="noStrike">
              <a:latin typeface="Arial"/>
            </a:endParaRPr>
          </a:p>
          <a:p>
            <a:pPr marL="432000" indent="-323640">
              <a:lnSpc>
                <a:spcPct val="100000"/>
              </a:lnSpc>
              <a:spcBef>
                <a:spcPts val="1417"/>
              </a:spcBef>
              <a:buClr>
                <a:srgbClr val="000000"/>
              </a:buClr>
              <a:buSzPct val="45000"/>
              <a:buFont typeface="Wingdings" charset="2"/>
              <a:buChar char=""/>
            </a:pPr>
            <a:r>
              <a:rPr b="0" lang="fr-FR" sz="3200" spc="-1" strike="noStrike">
                <a:latin typeface="Arial"/>
              </a:rPr>
              <a:t>les approches contours </a:t>
            </a:r>
            <a:endParaRPr b="0" lang="fr-FR" sz="3200" spc="-1" strike="noStrike">
              <a:latin typeface="Arial"/>
            </a:endParaRPr>
          </a:p>
          <a:p>
            <a:pPr marL="432000" indent="-323640">
              <a:lnSpc>
                <a:spcPct val="100000"/>
              </a:lnSpc>
              <a:spcBef>
                <a:spcPts val="1417"/>
              </a:spcBef>
              <a:buClr>
                <a:srgbClr val="000000"/>
              </a:buClr>
              <a:buSzPct val="45000"/>
              <a:buFont typeface="Wingdings" charset="2"/>
              <a:buChar char=""/>
            </a:pPr>
            <a:r>
              <a:rPr b="0" lang="fr-FR" sz="3200" spc="-1" strike="noStrike">
                <a:latin typeface="Arial"/>
              </a:rPr>
              <a:t>les approches classifications des pixels.</a:t>
            </a:r>
            <a:endParaRPr b="0" lang="fr-FR"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504000" y="74160"/>
            <a:ext cx="9071280" cy="1249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fr-FR" sz="4400" spc="-1" strike="noStrike">
                <a:latin typeface="Arial"/>
              </a:rPr>
              <a:t>Segmentation basée sur l’approche région</a:t>
            </a:r>
            <a:endParaRPr b="0" lang="fr-FR" sz="4400" spc="-1" strike="noStrike">
              <a:latin typeface="Arial"/>
            </a:endParaRPr>
          </a:p>
        </p:txBody>
      </p:sp>
      <p:sp>
        <p:nvSpPr>
          <p:cNvPr id="122"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fontScale="52000"/>
          </a:bodyPr>
          <a:p>
            <a:pPr marL="432000" indent="-323640">
              <a:lnSpc>
                <a:spcPct val="100000"/>
              </a:lnSpc>
              <a:spcBef>
                <a:spcPts val="1417"/>
              </a:spcBef>
              <a:buClr>
                <a:srgbClr val="000000"/>
              </a:buClr>
              <a:buSzPct val="45000"/>
              <a:buFont typeface="Wingdings" charset="2"/>
              <a:buChar char=""/>
            </a:pPr>
            <a:r>
              <a:rPr b="0" lang="fr-FR" sz="3200" spc="-1" strike="noStrike">
                <a:latin typeface="Arial"/>
              </a:rPr>
              <a:t>décomposer l’image I en un ensemble de régions R</a:t>
            </a:r>
            <a:r>
              <a:rPr b="0" lang="fr-FR" sz="3200" spc="-1" strike="noStrike" baseline="-33000">
                <a:latin typeface="Arial"/>
              </a:rPr>
              <a:t>i</a:t>
            </a:r>
            <a:r>
              <a:rPr b="0" lang="fr-FR" sz="3200" spc="-1" strike="noStrike">
                <a:latin typeface="Arial"/>
              </a:rPr>
              <a:t> cette dernière est définie par un prédicat d’uniformité, noté Pr(R</a:t>
            </a:r>
            <a:r>
              <a:rPr b="0" lang="fr-FR" sz="3200" spc="-1" strike="noStrike" baseline="-33000">
                <a:latin typeface="Arial"/>
              </a:rPr>
              <a:t>i</a:t>
            </a:r>
            <a:r>
              <a:rPr b="0" lang="fr-FR" sz="3200" spc="-1" strike="noStrike">
                <a:latin typeface="Arial"/>
              </a:rPr>
              <a:t>), tel que</a:t>
            </a:r>
            <a:endParaRPr b="0" lang="fr-FR" sz="3200" spc="-1" strike="noStrike">
              <a:latin typeface="Arial"/>
            </a:endParaRPr>
          </a:p>
          <a:p>
            <a:pPr marL="432000" indent="-323640">
              <a:lnSpc>
                <a:spcPct val="100000"/>
              </a:lnSpc>
              <a:spcBef>
                <a:spcPts val="1417"/>
              </a:spcBef>
              <a:buClr>
                <a:srgbClr val="000000"/>
              </a:buClr>
              <a:buSzPct val="45000"/>
              <a:buFont typeface="Wingdings" charset="2"/>
              <a:buChar char=""/>
            </a:pPr>
            <a:r>
              <a:rPr b="0" lang="fr-FR" sz="3200" spc="-1" strike="noStrike">
                <a:latin typeface="Arial"/>
                <a:ea typeface="Noto Sans CJK SC"/>
              </a:rPr>
              <a:t>I =U</a:t>
            </a:r>
            <a:r>
              <a:rPr b="0" lang="fr-FR" sz="3200" spc="-1" strike="noStrike" baseline="-33000">
                <a:latin typeface="Arial"/>
                <a:ea typeface="Noto Sans CJK SC"/>
              </a:rPr>
              <a:t>i=1</a:t>
            </a:r>
            <a:r>
              <a:rPr b="0" lang="fr-FR" sz="3200" spc="-1" strike="noStrike" baseline="33000">
                <a:latin typeface="Arial"/>
                <a:ea typeface="Noto Sans CJK SC"/>
              </a:rPr>
              <a:t>N </a:t>
            </a:r>
            <a:r>
              <a:rPr b="0" lang="fr-FR" sz="3200" spc="-1" strike="noStrike">
                <a:latin typeface="Arial"/>
                <a:ea typeface="Noto Sans CJK SC"/>
              </a:rPr>
              <a:t>R</a:t>
            </a:r>
            <a:r>
              <a:rPr b="0" lang="fr-FR" sz="3200" spc="-1" strike="noStrike" baseline="-33000">
                <a:latin typeface="Arial"/>
                <a:ea typeface="Noto Sans CJK SC"/>
              </a:rPr>
              <a:t>I</a:t>
            </a:r>
            <a:endParaRPr b="0" lang="fr-FR" sz="3200" spc="-1" strike="noStrike">
              <a:latin typeface="Arial"/>
            </a:endParaRPr>
          </a:p>
          <a:p>
            <a:pPr marL="432000" indent="-323640">
              <a:lnSpc>
                <a:spcPct val="100000"/>
              </a:lnSpc>
              <a:spcBef>
                <a:spcPts val="1417"/>
              </a:spcBef>
              <a:buClr>
                <a:srgbClr val="000000"/>
              </a:buClr>
              <a:buSzPct val="45000"/>
              <a:buFont typeface="Wingdings" charset="2"/>
              <a:buChar char=""/>
            </a:pPr>
            <a:r>
              <a:rPr b="0" lang="fr-FR" sz="3200" spc="-1" strike="noStrike">
                <a:latin typeface="Arial"/>
                <a:ea typeface="Noto Sans CJK SC"/>
              </a:rPr>
              <a:t>R</a:t>
            </a:r>
            <a:r>
              <a:rPr b="0" lang="fr-FR" sz="3200" spc="-1" strike="noStrike" baseline="-33000">
                <a:latin typeface="Arial"/>
                <a:ea typeface="Noto Sans CJK SC"/>
              </a:rPr>
              <a:t>i</a:t>
            </a:r>
            <a:r>
              <a:rPr b="0" lang="fr-FR" sz="3200" spc="-1" strike="noStrike">
                <a:latin typeface="Arial"/>
                <a:ea typeface="Noto Sans CJK SC"/>
              </a:rPr>
              <a:t> est constituée de pixels connexes pour tout i</a:t>
            </a:r>
            <a:endParaRPr b="0" lang="fr-FR" sz="3200" spc="-1" strike="noStrike">
              <a:latin typeface="Arial"/>
            </a:endParaRPr>
          </a:p>
          <a:p>
            <a:pPr marL="432000" indent="-323640">
              <a:lnSpc>
                <a:spcPct val="100000"/>
              </a:lnSpc>
              <a:spcBef>
                <a:spcPts val="1417"/>
              </a:spcBef>
              <a:buClr>
                <a:srgbClr val="000000"/>
              </a:buClr>
              <a:buSzPct val="45000"/>
              <a:buFont typeface="Wingdings" charset="2"/>
              <a:buChar char=""/>
            </a:pPr>
            <a:r>
              <a:rPr b="0" lang="fr-FR" sz="3200" spc="-1" strike="noStrike">
                <a:latin typeface="Arial"/>
                <a:ea typeface="Noto Sans CJK SC"/>
              </a:rPr>
              <a:t>Pr(R</a:t>
            </a:r>
            <a:r>
              <a:rPr b="0" lang="fr-FR" sz="3200" spc="-1" strike="noStrike" baseline="-33000">
                <a:latin typeface="Arial"/>
                <a:ea typeface="Noto Sans CJK SC"/>
              </a:rPr>
              <a:t>i</a:t>
            </a:r>
            <a:r>
              <a:rPr b="0" lang="fr-FR" sz="3200" spc="-1" strike="noStrike">
                <a:latin typeface="Arial"/>
                <a:ea typeface="Noto Sans CJK SC"/>
              </a:rPr>
              <a:t> ) = Vrai pour tout i</a:t>
            </a:r>
            <a:endParaRPr b="0" lang="fr-FR" sz="3200" spc="-1" strike="noStrike">
              <a:latin typeface="Arial"/>
            </a:endParaRPr>
          </a:p>
          <a:p>
            <a:pPr marL="432000" indent="-323640">
              <a:lnSpc>
                <a:spcPct val="100000"/>
              </a:lnSpc>
              <a:spcBef>
                <a:spcPts val="1417"/>
              </a:spcBef>
              <a:buClr>
                <a:srgbClr val="000000"/>
              </a:buClr>
              <a:buSzPct val="45000"/>
              <a:buFont typeface="Wingdings" charset="2"/>
              <a:buChar char=""/>
            </a:pPr>
            <a:r>
              <a:rPr b="0" lang="fr-FR" sz="3200" spc="-1" strike="noStrike">
                <a:latin typeface="Arial"/>
                <a:ea typeface="Noto Sans CJK SC"/>
              </a:rPr>
              <a:t>Pr(R</a:t>
            </a:r>
            <a:r>
              <a:rPr b="0" lang="fr-FR" sz="3200" spc="-1" strike="noStrike" baseline="-33000">
                <a:latin typeface="Arial"/>
                <a:ea typeface="Noto Sans CJK SC"/>
              </a:rPr>
              <a:t>i</a:t>
            </a:r>
            <a:r>
              <a:rPr b="0" lang="fr-FR" sz="3200" spc="-1" strike="noStrike">
                <a:latin typeface="Arial"/>
                <a:ea typeface="Noto Sans CJK SC"/>
              </a:rPr>
              <a:t> ∪ R</a:t>
            </a:r>
            <a:r>
              <a:rPr b="0" lang="fr-FR" sz="3200" spc="-1" strike="noStrike" baseline="-33000">
                <a:latin typeface="Arial"/>
                <a:ea typeface="Noto Sans CJK SC"/>
              </a:rPr>
              <a:t>j</a:t>
            </a:r>
            <a:r>
              <a:rPr b="0" lang="fr-FR" sz="3200" spc="-1" strike="noStrike">
                <a:latin typeface="Arial"/>
                <a:ea typeface="Noto Sans CJK SC"/>
              </a:rPr>
              <a:t> ) = Faux pour tout i </a:t>
            </a:r>
            <a:r>
              <a:rPr b="0" lang="fr-FR" sz="3200" spc="-1" strike="noStrike">
                <a:latin typeface="DejaVu Sans"/>
                <a:ea typeface="DejaVu Sans"/>
              </a:rPr>
              <a:t>≠</a:t>
            </a:r>
            <a:r>
              <a:rPr b="0" lang="fr-FR" sz="3200" spc="-1" strike="noStrike">
                <a:latin typeface="Arial"/>
                <a:ea typeface="DejaVu Sans"/>
              </a:rPr>
              <a:t> j, R</a:t>
            </a:r>
            <a:r>
              <a:rPr b="0" lang="fr-FR" sz="3200" spc="-1" strike="noStrike" baseline="-33000">
                <a:latin typeface="Arial"/>
                <a:ea typeface="DejaVu Sans"/>
              </a:rPr>
              <a:t>i</a:t>
            </a:r>
            <a:r>
              <a:rPr b="0" lang="fr-FR" sz="3200" spc="-1" strike="noStrike">
                <a:latin typeface="Arial"/>
                <a:ea typeface="DejaVu Sans"/>
              </a:rPr>
              <a:t> et R</a:t>
            </a:r>
            <a:r>
              <a:rPr b="0" lang="fr-FR" sz="3200" spc="-1" strike="noStrike" baseline="-33000">
                <a:latin typeface="Arial"/>
                <a:ea typeface="DejaVu Sans"/>
              </a:rPr>
              <a:t>j</a:t>
            </a:r>
            <a:r>
              <a:rPr b="0" lang="fr-FR" sz="3200" spc="-1" strike="noStrike">
                <a:latin typeface="Arial"/>
                <a:ea typeface="DejaVu Sans"/>
              </a:rPr>
              <a:t> étant adjacent dans I</a:t>
            </a:r>
            <a:endParaRPr b="0" lang="fr-FR"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504000" y="74160"/>
            <a:ext cx="9071280" cy="1249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fr-FR" sz="4400" spc="-1" strike="noStrike">
                <a:latin typeface="Arial"/>
              </a:rPr>
              <a:t>Segmentation basée sur l’approche contour</a:t>
            </a:r>
            <a:endParaRPr b="0" lang="fr-FR" sz="4400" spc="-1" strike="noStrike">
              <a:latin typeface="Arial"/>
            </a:endParaRPr>
          </a:p>
        </p:txBody>
      </p:sp>
      <p:sp>
        <p:nvSpPr>
          <p:cNvPr id="124"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fontScale="43000"/>
          </a:bodyPr>
          <a:p>
            <a:pPr marL="432000" indent="-323640">
              <a:lnSpc>
                <a:spcPct val="100000"/>
              </a:lnSpc>
              <a:spcBef>
                <a:spcPts val="1417"/>
              </a:spcBef>
              <a:buClr>
                <a:srgbClr val="000000"/>
              </a:buClr>
              <a:buSzPct val="45000"/>
              <a:buFont typeface="Wingdings" charset="2"/>
              <a:buChar char=""/>
            </a:pPr>
            <a:r>
              <a:rPr b="0" lang="fr-FR" sz="3200" spc="-1" strike="noStrike">
                <a:latin typeface="Arial"/>
              </a:rPr>
              <a:t>Contrairement aux approches régions, les approches contours ne s’intéressent pas à trouver les différentes régions dans l’image mais aux limites de ces régions. Ces limites ou contours des objets sont caractérisés par des discontinuités de la fonction d’intensité dans les images.</a:t>
            </a:r>
            <a:endParaRPr b="0" lang="fr-FR" sz="3200" spc="-1" strike="noStrike">
              <a:latin typeface="Arial"/>
            </a:endParaRPr>
          </a:p>
          <a:p>
            <a:pPr marL="432000" indent="-323640">
              <a:lnSpc>
                <a:spcPct val="100000"/>
              </a:lnSpc>
              <a:spcBef>
                <a:spcPts val="1417"/>
              </a:spcBef>
              <a:buClr>
                <a:srgbClr val="000000"/>
              </a:buClr>
              <a:buSzPct val="45000"/>
              <a:buFont typeface="Wingdings" charset="2"/>
              <a:buChar char=""/>
            </a:pPr>
            <a:r>
              <a:rPr b="0" lang="fr-FR" sz="3200" spc="-1" strike="noStrike">
                <a:latin typeface="Arial"/>
              </a:rPr>
              <a:t>Plusieurs méthodes ont été développé dans le but segmenter l’image et extraire les différentes régions à partir de la détection des contours de ces dernières, on peut classer ces méthodes en deux classes :</a:t>
            </a:r>
            <a:endParaRPr b="0" lang="fr-FR"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504000" y="226080"/>
            <a:ext cx="9072360" cy="946440"/>
          </a:xfrm>
          <a:prstGeom prst="rect">
            <a:avLst/>
          </a:prstGeom>
          <a:noFill/>
          <a:ln>
            <a:noFill/>
          </a:ln>
        </p:spPr>
        <p:txBody>
          <a:bodyPr lIns="0" rIns="0" tIns="0" bIns="0" anchor="ctr">
            <a:noAutofit/>
          </a:bodyPr>
          <a:p>
            <a:pPr algn="ctr"/>
            <a:r>
              <a:rPr b="0" lang="fr-FR" sz="4400" spc="-1" strike="noStrike">
                <a:latin typeface="Arial"/>
              </a:rPr>
              <a:t>Méthodes </a:t>
            </a:r>
            <a:endParaRPr b="0" lang="fr-FR" sz="4400" spc="-1" strike="noStrike">
              <a:latin typeface="Arial"/>
            </a:endParaRPr>
          </a:p>
        </p:txBody>
      </p:sp>
      <p:sp>
        <p:nvSpPr>
          <p:cNvPr id="126" name="TextShape 2"/>
          <p:cNvSpPr txBox="1"/>
          <p:nvPr/>
        </p:nvSpPr>
        <p:spPr>
          <a:xfrm>
            <a:off x="792000" y="1584000"/>
            <a:ext cx="8472960" cy="602280"/>
          </a:xfrm>
          <a:prstGeom prst="rect">
            <a:avLst/>
          </a:prstGeom>
          <a:noFill/>
          <a:ln>
            <a:noFill/>
          </a:ln>
        </p:spPr>
        <p:txBody>
          <a:bodyPr lIns="90000" rIns="90000" tIns="45000" bIns="45000">
            <a:noAutofit/>
          </a:bodyPr>
          <a:p>
            <a:r>
              <a:rPr b="0" lang="fr-FR" sz="1800" spc="-1" strike="noStrike">
                <a:latin typeface="Arial"/>
              </a:rPr>
              <a:t>— </a:t>
            </a:r>
            <a:r>
              <a:rPr b="0" lang="fr-FR" sz="1800" spc="-1" strike="noStrike">
                <a:latin typeface="Arial"/>
              </a:rPr>
              <a:t>Méthodes dérivatives basées sur le calcul du gradient de la fonction d’intensité.</a:t>
            </a:r>
            <a:endParaRPr b="0" lang="fr-FR" sz="1800" spc="-1" strike="noStrike">
              <a:latin typeface="Arial"/>
            </a:endParaRPr>
          </a:p>
          <a:p>
            <a:r>
              <a:rPr b="0" lang="fr-FR" sz="1800" spc="-1" strike="noStrike">
                <a:latin typeface="Arial"/>
              </a:rPr>
              <a:t>— </a:t>
            </a:r>
            <a:r>
              <a:rPr b="0" lang="fr-FR" sz="1800" spc="-1" strike="noStrike">
                <a:latin typeface="Arial"/>
              </a:rPr>
              <a:t>Méthodes basées sur les contours actifs.</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504000" y="226080"/>
            <a:ext cx="9072360" cy="946440"/>
          </a:xfrm>
          <a:prstGeom prst="rect">
            <a:avLst/>
          </a:prstGeom>
          <a:noFill/>
          <a:ln>
            <a:noFill/>
          </a:ln>
        </p:spPr>
        <p:txBody>
          <a:bodyPr lIns="0" rIns="0" tIns="0" bIns="0" anchor="ctr">
            <a:noAutofit/>
          </a:bodyPr>
          <a:p>
            <a:pPr algn="ctr">
              <a:lnSpc>
                <a:spcPct val="100000"/>
              </a:lnSpc>
            </a:pPr>
            <a:r>
              <a:rPr b="0" lang="fr-FR" sz="2600" spc="-1" strike="noStrike">
                <a:latin typeface="Arial"/>
              </a:rPr>
              <a:t>Segmentation basée sur l’approche classification des pixels</a:t>
            </a:r>
            <a:endParaRPr b="0" lang="fr-FR" sz="2600" spc="-1" strike="noStrike">
              <a:latin typeface="Arial"/>
            </a:endParaRPr>
          </a:p>
        </p:txBody>
      </p:sp>
      <p:sp>
        <p:nvSpPr>
          <p:cNvPr id="128" name="TextShape 2"/>
          <p:cNvSpPr txBox="1"/>
          <p:nvPr/>
        </p:nvSpPr>
        <p:spPr>
          <a:xfrm>
            <a:off x="-57960" y="1533600"/>
            <a:ext cx="10207080" cy="2469600"/>
          </a:xfrm>
          <a:prstGeom prst="rect">
            <a:avLst/>
          </a:prstGeom>
          <a:noFill/>
          <a:ln>
            <a:noFill/>
          </a:ln>
        </p:spPr>
        <p:txBody>
          <a:bodyPr lIns="90000" rIns="90000" tIns="45000" bIns="45000">
            <a:noAutofit/>
          </a:bodyPr>
          <a:p>
            <a:r>
              <a:rPr b="0" lang="fr-FR" sz="2400" spc="-1" strike="noStrike">
                <a:latin typeface="Arial"/>
              </a:rPr>
              <a:t>Segmentation par seuillage</a:t>
            </a:r>
            <a:endParaRPr b="0" lang="fr-FR" sz="2400" spc="-1" strike="noStrike">
              <a:latin typeface="Arial"/>
            </a:endParaRPr>
          </a:p>
          <a:p>
            <a:r>
              <a:rPr b="0" lang="fr-FR" sz="2400" spc="-1" strike="noStrike">
                <a:latin typeface="Arial"/>
              </a:rPr>
              <a:t>Le seuillage est une méthode de segmentation simple et efficace, dans laquelle les objets d’une image sont classés en comparant leurs intensités avec un ou plusieurs seuils d’intensité.Ces seuils peuvent être globaux ou locaux. Si l’image contient plus de deux types de régions, correspondant à des objets différents, la segmentation doit être effectuée à l’aide d’un seuillage local</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504000" y="74160"/>
            <a:ext cx="9071280" cy="1249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fr-FR" sz="2600" spc="-1" strike="noStrike">
                <a:latin typeface="Arial"/>
              </a:rPr>
              <a:t>Segmentation basée sur l’approche classification des pixels</a:t>
            </a:r>
            <a:endParaRPr b="0" lang="fr-FR" sz="2600" spc="-1" strike="noStrike">
              <a:latin typeface="Arial"/>
            </a:endParaRPr>
          </a:p>
          <a:p>
            <a:pPr algn="ctr">
              <a:lnSpc>
                <a:spcPct val="100000"/>
              </a:lnSpc>
            </a:pPr>
            <a:endParaRPr b="0" lang="fr-FR" sz="2600" spc="-1" strike="noStrike">
              <a:latin typeface="Arial"/>
            </a:endParaRPr>
          </a:p>
          <a:p>
            <a:pPr algn="ctr">
              <a:lnSpc>
                <a:spcPct val="100000"/>
              </a:lnSpc>
            </a:pPr>
            <a:endParaRPr b="0" lang="fr-FR" sz="2600" spc="-1" strike="noStrike">
              <a:latin typeface="Arial"/>
            </a:endParaRPr>
          </a:p>
          <a:p>
            <a:pPr algn="just">
              <a:lnSpc>
                <a:spcPct val="100000"/>
              </a:lnSpc>
            </a:pPr>
            <a:endParaRPr b="0" lang="fr-FR" sz="2600" spc="-1" strike="noStrike">
              <a:latin typeface="Arial"/>
            </a:endParaRPr>
          </a:p>
          <a:p>
            <a:pPr algn="just">
              <a:lnSpc>
                <a:spcPct val="100000"/>
              </a:lnSpc>
            </a:pPr>
            <a:r>
              <a:rPr b="0" lang="fr-FR" sz="2400" spc="-1" strike="noStrike">
                <a:latin typeface="Arial"/>
              </a:rPr>
              <a:t>Segmentation par seuillage</a:t>
            </a:r>
            <a:endParaRPr b="0" lang="fr-FR" sz="2400" spc="-1" strike="noStrike">
              <a:latin typeface="Arial"/>
            </a:endParaRPr>
          </a:p>
          <a:p>
            <a:pPr algn="just">
              <a:lnSpc>
                <a:spcPct val="100000"/>
              </a:lnSpc>
            </a:pPr>
            <a:r>
              <a:rPr b="0" lang="fr-FR" sz="2400" spc="-1" strike="noStrike">
                <a:latin typeface="Arial"/>
              </a:rPr>
              <a:t>Le seuillage est une méthode de segmentation simple et efficace, dans laquelle les objets d’une image sont classés en comparant leurs intensités avec un ou plusieurs seuils d’intensité.Ces seuils peuvent être globaux ou locaux. Si l’image contient plus de deux types de régions, correspondant à des objets différents,</a:t>
            </a:r>
            <a:endParaRPr b="0" lang="fr-FR" sz="2400" spc="-1" strike="noStrike">
              <a:latin typeface="Arial"/>
            </a:endParaRPr>
          </a:p>
          <a:p>
            <a:pPr algn="just">
              <a:lnSpc>
                <a:spcPct val="100000"/>
              </a:lnSpc>
            </a:pPr>
            <a:r>
              <a:rPr b="0" lang="fr-FR" sz="2400" spc="-1" strike="noStrike">
                <a:latin typeface="Arial"/>
              </a:rPr>
              <a:t>la segmentation doit être effectuée à l’aide d’un seuillage local</a:t>
            </a:r>
            <a:endParaRPr b="0" lang="fr-FR" sz="2400" spc="-1" strike="noStrike">
              <a:latin typeface="Arial"/>
            </a:endParaRPr>
          </a:p>
          <a:p>
            <a:pPr algn="ctr">
              <a:lnSpc>
                <a:spcPct val="100000"/>
              </a:lnSpc>
            </a:pPr>
            <a:endParaRPr b="0" lang="fr-FR" sz="2400" spc="-1" strike="noStrike">
              <a:latin typeface="Arial"/>
            </a:endParaRPr>
          </a:p>
        </p:txBody>
      </p:sp>
      <p:sp>
        <p:nvSpPr>
          <p:cNvPr id="130" name="CustomShape 2"/>
          <p:cNvSpPr/>
          <p:nvPr/>
        </p:nvSpPr>
        <p:spPr>
          <a:xfrm>
            <a:off x="504000" y="1326600"/>
            <a:ext cx="9071280" cy="32878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504000" y="226080"/>
            <a:ext cx="9072360" cy="946440"/>
          </a:xfrm>
          <a:prstGeom prst="rect">
            <a:avLst/>
          </a:prstGeom>
          <a:noFill/>
          <a:ln>
            <a:noFill/>
          </a:ln>
        </p:spPr>
        <p:txBody>
          <a:bodyPr lIns="0" rIns="0" tIns="0" bIns="0" anchor="ctr">
            <a:noAutofit/>
          </a:bodyPr>
          <a:p>
            <a:pPr algn="ctr"/>
            <a:r>
              <a:rPr b="0" lang="fr-FR" sz="4400" spc="-1" strike="noStrike">
                <a:latin typeface="Arial"/>
              </a:rPr>
              <a:t>Méthodes </a:t>
            </a:r>
            <a:endParaRPr b="0" lang="fr-FR" sz="4400" spc="-1" strike="noStrike">
              <a:latin typeface="Arial"/>
            </a:endParaRPr>
          </a:p>
        </p:txBody>
      </p:sp>
      <p:sp>
        <p:nvSpPr>
          <p:cNvPr id="132" name="TextShape 2"/>
          <p:cNvSpPr txBox="1"/>
          <p:nvPr/>
        </p:nvSpPr>
        <p:spPr>
          <a:xfrm>
            <a:off x="792000" y="1584000"/>
            <a:ext cx="4518000" cy="602280"/>
          </a:xfrm>
          <a:prstGeom prst="rect">
            <a:avLst/>
          </a:prstGeom>
          <a:noFill/>
          <a:ln>
            <a:noFill/>
          </a:ln>
        </p:spPr>
        <p:txBody>
          <a:bodyPr lIns="90000" rIns="90000" tIns="45000" bIns="45000">
            <a:noAutofit/>
          </a:bodyPr>
          <a:p>
            <a:r>
              <a:rPr b="0" lang="fr-FR" sz="1800" spc="-1" strike="noStrike">
                <a:latin typeface="Arial"/>
              </a:rPr>
              <a:t>— </a:t>
            </a:r>
            <a:r>
              <a:rPr b="0" lang="fr-FR" sz="1800" spc="-1" strike="noStrike">
                <a:latin typeface="Arial"/>
              </a:rPr>
              <a:t>Segmentation par la méthode K-means.</a:t>
            </a:r>
            <a:endParaRPr b="0" lang="fr-FR" sz="1800" spc="-1" strike="noStrike">
              <a:latin typeface="Arial"/>
            </a:endParaRPr>
          </a:p>
          <a:p>
            <a:r>
              <a:rPr b="0" lang="fr-FR" sz="1800" spc="-1" strike="noStrike">
                <a:latin typeface="Arial"/>
              </a:rPr>
              <a:t>— </a:t>
            </a:r>
            <a:r>
              <a:rPr b="0" lang="fr-FR" sz="1800" spc="-1" strike="noStrike">
                <a:latin typeface="Arial"/>
              </a:rPr>
              <a:t>Segmentation par la méthode C-means.</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2024-11-24T20:23:29Z</dcterms:created>
  <dc:creator/>
  <dc:description/>
  <dc:language>fr-FR</dc:language>
  <cp:lastModifiedBy/>
  <dcterms:modified xsi:type="dcterms:W3CDTF">2024-11-25T15:29:57Z</dcterms:modified>
  <cp:revision>4</cp:revision>
  <dc:subject/>
  <dc:title/>
</cp:coreProperties>
</file>