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C585-EF7B-4B89-4E59-886EE56D8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EBE04-CC97-16EE-8633-123427DBE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8E0D9-74E9-B549-4BA2-8A8EFB73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8EA-52ED-4802-8D61-CD4E9D9E9E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59B74-1A2B-4475-483B-99685ADF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F8F44-DD8B-FD52-2FBA-7E1FF5D9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0F6-DA3B-4B4A-BB0E-062189B0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179B-5427-308C-4817-C5E88F7B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BF644-9BD4-5CF5-4CA0-B5717E97D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DD42C-5D74-F587-C748-B58BD298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8EA-52ED-4802-8D61-CD4E9D9E9E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5434E-C8F8-2A6D-19C1-E159E117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BDB7B-C566-8FE2-B940-364EA137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0F6-DA3B-4B4A-BB0E-062189B0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0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A2DA2-1EC6-8217-EEE4-47C1B4FF3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BA768-465A-F6B5-1FEB-87FB92BC0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AEE0-CB87-AFDB-6F55-44AB1BB2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8EA-52ED-4802-8D61-CD4E9D9E9E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7744-7024-D9AC-FEFD-CF10657B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478E8-F068-9268-A784-DF83C8F0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0F6-DA3B-4B4A-BB0E-062189B0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9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86F27-9E8F-3899-A30E-6086A42E3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40FD1-AD6D-B18F-6938-004519886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DC2CF-5374-91A6-8917-D0DDD186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8EA-52ED-4802-8D61-CD4E9D9E9E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6699C-B205-528F-ADF8-72905660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7404-E21F-0170-B209-1ED97B1F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0F6-DA3B-4B4A-BB0E-062189B0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4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6B71-B37E-62C0-F739-39781ABA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93AF6-AA11-F61E-5948-FB0983D97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40BFA-020A-476C-0302-50DB1DB7F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8EA-52ED-4802-8D61-CD4E9D9E9E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B02A0-6846-6733-B501-883EEFE1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37979-39AF-4EB8-D253-95C342D8C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0F6-DA3B-4B4A-BB0E-062189B0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48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E0D2-20D1-E88A-2B3D-3F9903AC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2C9A-0B0E-D236-FBAF-5EF56C3BB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6B1F4-DCE1-865C-56E2-780A2610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9C6CC-3E50-7436-91CA-8F3BDCA8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8EA-52ED-4802-8D61-CD4E9D9E9E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A53D0-4EFE-FFD4-73AF-30B24776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E5AFD-54F7-8387-BA8A-410C6DC5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0F6-DA3B-4B4A-BB0E-062189B0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E384-5FB6-9BD3-228B-4A44D45E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6046C-A4F6-BC51-3298-39ABC4378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95236-DA11-D831-D20D-32D8B3C2E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653F6-7A3B-A8B6-AEBF-022F6DE5B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0CE67-9664-2C3C-EEB5-3B9761D72C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0DB16-B88F-1774-7D39-F720BECE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8EA-52ED-4802-8D61-CD4E9D9E9E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8F5AE8-400C-9D8D-642B-2A4D5CE9F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C5301-CEEB-BB26-7C9D-7EA389D1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0F6-DA3B-4B4A-BB0E-062189B0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25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7A22F-9787-EAB1-CC3F-A10A1E48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C404D-BBB0-9A89-E8CA-34C20D19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8EA-52ED-4802-8D61-CD4E9D9E9E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24713-412C-A93B-C55F-746CE610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EC25A-DF73-EB38-02C4-AF0A8ED5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0F6-DA3B-4B4A-BB0E-062189B0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F592F-A061-1330-339C-C043575C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8EA-52ED-4802-8D61-CD4E9D9E9E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30ED4-6CD8-4765-6368-F7044580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C178-0CF6-DEFC-4F21-D8C9C3F3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0F6-DA3B-4B4A-BB0E-062189B0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1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B759-4417-B8AD-C89F-56ADA10DA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D4D6-D725-3CA5-928B-80C9A6CD1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17318-F382-C2F6-631E-577D67EFA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F2C92-9365-2DF2-67A6-2AFD4DD19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8EA-52ED-4802-8D61-CD4E9D9E9E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4B0C1-073B-A50D-AE5F-F4DD077B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924AB-0E20-4DDB-3654-56CDCEA8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0F6-DA3B-4B4A-BB0E-062189B0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9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ED82-23DE-3552-5B75-EEE6626D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A1287-97DD-DBD8-7228-A8534FEF8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1CDC2-43CF-1681-6CE0-F78DAF65D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87A81-9357-55DE-3B07-1674EEE8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6A8EA-52ED-4802-8D61-CD4E9D9E9E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CCA14-C856-7A14-5568-C5FE196A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98ACA-4A58-7C71-4B31-B18D6D0E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E00F6-DA3B-4B4A-BB0E-062189B0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23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84004-790A-78C5-80D1-FDF231CF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FCB41-CB17-39C5-F5EE-463F8F3E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C9C3-3260-6352-44CF-62E27EA28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6A8EA-52ED-4802-8D61-CD4E9D9E9E2C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E432-FB40-07B9-C352-63C7E8749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988D7-71D5-E510-4087-BBAB00F9C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E00F6-DA3B-4B4A-BB0E-062189B03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6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E6AC05B1-607D-DF8D-3935-68AF10C87F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07" r="21796"/>
          <a:stretch/>
        </p:blipFill>
        <p:spPr>
          <a:xfrm>
            <a:off x="142044" y="0"/>
            <a:ext cx="11949342" cy="6858000"/>
          </a:xfrm>
          <a:prstGeom prst="rect">
            <a:avLst/>
          </a:prstGeom>
        </p:spPr>
      </p:pic>
      <p:sp>
        <p:nvSpPr>
          <p:cNvPr id="10" name="Right Brace 9">
            <a:extLst>
              <a:ext uri="{FF2B5EF4-FFF2-40B4-BE49-F238E27FC236}">
                <a16:creationId xmlns:a16="http://schemas.microsoft.com/office/drawing/2014/main" id="{8FC9FE20-D4CF-D8AF-A791-4CC692EE55C4}"/>
              </a:ext>
            </a:extLst>
          </p:cNvPr>
          <p:cNvSpPr/>
          <p:nvPr/>
        </p:nvSpPr>
        <p:spPr>
          <a:xfrm rot="5400000">
            <a:off x="2654425" y="3773011"/>
            <a:ext cx="377305" cy="342234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C23DF0F-174E-B0F6-5444-3D53655B73EA}"/>
              </a:ext>
            </a:extLst>
          </p:cNvPr>
          <p:cNvSpPr/>
          <p:nvPr/>
        </p:nvSpPr>
        <p:spPr>
          <a:xfrm rot="5400000">
            <a:off x="8072018" y="1848777"/>
            <a:ext cx="377305" cy="7253057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C6F41C-2703-F3AC-5E47-460846042F04}"/>
              </a:ext>
            </a:extLst>
          </p:cNvPr>
          <p:cNvSpPr txBox="1"/>
          <p:nvPr/>
        </p:nvSpPr>
        <p:spPr>
          <a:xfrm>
            <a:off x="2566757" y="5672835"/>
            <a:ext cx="534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906C26-BF39-F4D7-B823-4DA4DE5BE44B}"/>
              </a:ext>
            </a:extLst>
          </p:cNvPr>
          <p:cNvSpPr txBox="1"/>
          <p:nvPr/>
        </p:nvSpPr>
        <p:spPr>
          <a:xfrm>
            <a:off x="7922578" y="5658053"/>
            <a:ext cx="725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0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Zahra Amara</dc:creator>
  <cp:lastModifiedBy>Fatima Zahra Amara</cp:lastModifiedBy>
  <cp:revision>1</cp:revision>
  <dcterms:created xsi:type="dcterms:W3CDTF">2024-08-03T16:06:11Z</dcterms:created>
  <dcterms:modified xsi:type="dcterms:W3CDTF">2024-08-03T16:58:51Z</dcterms:modified>
</cp:coreProperties>
</file>