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20"/>
  </p:notesMasterIdLst>
  <p:handoutMasterIdLst>
    <p:handoutMasterId r:id="rId21"/>
  </p:handoutMasterIdLst>
  <p:sldIdLst>
    <p:sldId id="300" r:id="rId4"/>
    <p:sldId id="292" r:id="rId5"/>
    <p:sldId id="283" r:id="rId6"/>
    <p:sldId id="298" r:id="rId7"/>
    <p:sldId id="308" r:id="rId8"/>
    <p:sldId id="307" r:id="rId9"/>
    <p:sldId id="297" r:id="rId10"/>
    <p:sldId id="310" r:id="rId11"/>
    <p:sldId id="305" r:id="rId12"/>
    <p:sldId id="284" r:id="rId13"/>
    <p:sldId id="311" r:id="rId14"/>
    <p:sldId id="312" r:id="rId15"/>
    <p:sldId id="313" r:id="rId16"/>
    <p:sldId id="314" r:id="rId17"/>
    <p:sldId id="309" r:id="rId18"/>
    <p:sldId id="299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67B1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37" autoAdjust="0"/>
  </p:normalViewPr>
  <p:slideViewPr>
    <p:cSldViewPr snapToGrid="0">
      <p:cViewPr>
        <p:scale>
          <a:sx n="35" d="100"/>
          <a:sy n="35" d="100"/>
        </p:scale>
        <p:origin x="1980" y="6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4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8E292-680C-475D-B131-F3D10EBE4474}" type="doc">
      <dgm:prSet loTypeId="urn:microsoft.com/office/officeart/2005/8/layout/chart3" loCatId="cycle" qsTypeId="urn:microsoft.com/office/officeart/2005/8/quickstyle/simple5" qsCatId="simple" csTypeId="urn:microsoft.com/office/officeart/2005/8/colors/accent0_3" csCatId="mainScheme" phldr="1"/>
      <dgm:spPr/>
    </dgm:pt>
    <dgm:pt modelId="{B9D92B71-24EB-4B7B-981E-08FAB1D9BFBA}">
      <dgm:prSet phldrT="[Texte]"/>
      <dgm:spPr/>
      <dgm:t>
        <a:bodyPr/>
        <a:lstStyle/>
        <a:p>
          <a:r>
            <a:rPr lang="fr-FR" dirty="0" smtClean="0"/>
            <a:t>Partie1</a:t>
          </a:r>
          <a:endParaRPr lang="fr-FR" dirty="0"/>
        </a:p>
      </dgm:t>
    </dgm:pt>
    <dgm:pt modelId="{EF8EB2C8-19D7-490E-9755-9821C4B896A5}" type="parTrans" cxnId="{ADD047D2-2247-48F5-A6A2-8945D0AEAF4E}">
      <dgm:prSet/>
      <dgm:spPr/>
      <dgm:t>
        <a:bodyPr/>
        <a:lstStyle/>
        <a:p>
          <a:endParaRPr lang="fr-FR"/>
        </a:p>
      </dgm:t>
    </dgm:pt>
    <dgm:pt modelId="{6CCFBDF7-53D5-41C6-978E-5B46402052FE}" type="sibTrans" cxnId="{ADD047D2-2247-48F5-A6A2-8945D0AEAF4E}">
      <dgm:prSet/>
      <dgm:spPr/>
      <dgm:t>
        <a:bodyPr/>
        <a:lstStyle/>
        <a:p>
          <a:endParaRPr lang="fr-FR"/>
        </a:p>
      </dgm:t>
    </dgm:pt>
    <dgm:pt modelId="{35C97B46-A07F-417F-B248-CF81A925F8AA}">
      <dgm:prSet phldrT="[Texte]"/>
      <dgm:spPr/>
      <dgm:t>
        <a:bodyPr/>
        <a:lstStyle/>
        <a:p>
          <a:r>
            <a:rPr lang="fr-FR" dirty="0" smtClean="0"/>
            <a:t>Partie 2</a:t>
          </a:r>
          <a:endParaRPr lang="fr-FR" dirty="0"/>
        </a:p>
      </dgm:t>
    </dgm:pt>
    <dgm:pt modelId="{30A7B221-9F7B-4379-B189-22802D304E73}" type="parTrans" cxnId="{ACFCD641-7658-44F6-8800-046136CB5E84}">
      <dgm:prSet/>
      <dgm:spPr/>
      <dgm:t>
        <a:bodyPr/>
        <a:lstStyle/>
        <a:p>
          <a:endParaRPr lang="fr-FR"/>
        </a:p>
      </dgm:t>
    </dgm:pt>
    <dgm:pt modelId="{86CF277B-2322-488E-8A54-99FB222C3312}" type="sibTrans" cxnId="{ACFCD641-7658-44F6-8800-046136CB5E84}">
      <dgm:prSet/>
      <dgm:spPr/>
      <dgm:t>
        <a:bodyPr/>
        <a:lstStyle/>
        <a:p>
          <a:endParaRPr lang="fr-FR"/>
        </a:p>
      </dgm:t>
    </dgm:pt>
    <dgm:pt modelId="{D2DB8EA7-B272-4088-A977-3FAC48A2FC25}">
      <dgm:prSet phldrT="[Texte]"/>
      <dgm:spPr/>
      <dgm:t>
        <a:bodyPr/>
        <a:lstStyle/>
        <a:p>
          <a:r>
            <a:rPr lang="fr-FR" dirty="0" smtClean="0"/>
            <a:t>Partie 3</a:t>
          </a:r>
          <a:endParaRPr lang="fr-FR" dirty="0"/>
        </a:p>
      </dgm:t>
    </dgm:pt>
    <dgm:pt modelId="{5676221B-5D93-45CF-9E74-009C54A90134}" type="parTrans" cxnId="{F291AF92-2E5E-479B-B255-D19D8DCEB639}">
      <dgm:prSet/>
      <dgm:spPr/>
      <dgm:t>
        <a:bodyPr/>
        <a:lstStyle/>
        <a:p>
          <a:endParaRPr lang="fr-FR"/>
        </a:p>
      </dgm:t>
    </dgm:pt>
    <dgm:pt modelId="{4CEC6220-A239-45F9-9DF5-593EB4C14DEC}" type="sibTrans" cxnId="{F291AF92-2E5E-479B-B255-D19D8DCEB639}">
      <dgm:prSet/>
      <dgm:spPr/>
      <dgm:t>
        <a:bodyPr/>
        <a:lstStyle/>
        <a:p>
          <a:endParaRPr lang="fr-FR"/>
        </a:p>
      </dgm:t>
    </dgm:pt>
    <dgm:pt modelId="{3D9082D0-412A-4C2C-AB64-6333AAE43E85}">
      <dgm:prSet phldrT="[Texte]"/>
      <dgm:spPr/>
      <dgm:t>
        <a:bodyPr/>
        <a:lstStyle/>
        <a:p>
          <a:r>
            <a:rPr lang="fr-FR" dirty="0" smtClean="0"/>
            <a:t>Partie 4 </a:t>
          </a:r>
          <a:endParaRPr lang="fr-FR" dirty="0"/>
        </a:p>
      </dgm:t>
    </dgm:pt>
    <dgm:pt modelId="{BB5033A5-31B7-485E-9DFC-76F589097FD1}" type="parTrans" cxnId="{F9C8557D-D0C3-4331-B691-34C80B9C4631}">
      <dgm:prSet/>
      <dgm:spPr/>
      <dgm:t>
        <a:bodyPr/>
        <a:lstStyle/>
        <a:p>
          <a:endParaRPr lang="fr-FR"/>
        </a:p>
      </dgm:t>
    </dgm:pt>
    <dgm:pt modelId="{13EC30B7-9203-4D5B-A30A-767EE9250105}" type="sibTrans" cxnId="{F9C8557D-D0C3-4331-B691-34C80B9C4631}">
      <dgm:prSet/>
      <dgm:spPr/>
      <dgm:t>
        <a:bodyPr/>
        <a:lstStyle/>
        <a:p>
          <a:endParaRPr lang="fr-FR"/>
        </a:p>
      </dgm:t>
    </dgm:pt>
    <dgm:pt modelId="{A73C1A0E-D87B-4944-9D8F-104952467AFA}" type="pres">
      <dgm:prSet presAssocID="{D578E292-680C-475D-B131-F3D10EBE4474}" presName="compositeShape" presStyleCnt="0">
        <dgm:presLayoutVars>
          <dgm:chMax val="7"/>
          <dgm:dir/>
          <dgm:resizeHandles val="exact"/>
        </dgm:presLayoutVars>
      </dgm:prSet>
      <dgm:spPr/>
    </dgm:pt>
    <dgm:pt modelId="{29205531-842A-4D6F-B88E-AC271ACA8323}" type="pres">
      <dgm:prSet presAssocID="{D578E292-680C-475D-B131-F3D10EBE4474}" presName="wedge1" presStyleLbl="node1" presStyleIdx="0" presStyleCnt="4"/>
      <dgm:spPr/>
      <dgm:t>
        <a:bodyPr/>
        <a:lstStyle/>
        <a:p>
          <a:endParaRPr lang="fr-FR"/>
        </a:p>
      </dgm:t>
    </dgm:pt>
    <dgm:pt modelId="{71F53635-B52A-4FAE-9ED5-C722EB66B60B}" type="pres">
      <dgm:prSet presAssocID="{D578E292-680C-475D-B131-F3D10EBE447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BE396F-F6C2-42D7-8C06-67C56982AFDA}" type="pres">
      <dgm:prSet presAssocID="{D578E292-680C-475D-B131-F3D10EBE4474}" presName="wedge2" presStyleLbl="node1" presStyleIdx="1" presStyleCnt="4"/>
      <dgm:spPr/>
    </dgm:pt>
    <dgm:pt modelId="{82599D6D-DEF6-4CB1-A352-0974C5A32D04}" type="pres">
      <dgm:prSet presAssocID="{D578E292-680C-475D-B131-F3D10EBE447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07D92A8-B6DD-45DE-A1FA-99FF5BF36156}" type="pres">
      <dgm:prSet presAssocID="{D578E292-680C-475D-B131-F3D10EBE4474}" presName="wedge3" presStyleLbl="node1" presStyleIdx="2" presStyleCnt="4"/>
      <dgm:spPr/>
    </dgm:pt>
    <dgm:pt modelId="{7BF22E5B-699F-45E6-B350-E9A159A1967F}" type="pres">
      <dgm:prSet presAssocID="{D578E292-680C-475D-B131-F3D10EBE447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C5B4C4-34D2-4765-8730-E0E99BE9CAA2}" type="pres">
      <dgm:prSet presAssocID="{D578E292-680C-475D-B131-F3D10EBE4474}" presName="wedge4" presStyleLbl="node1" presStyleIdx="3" presStyleCnt="4"/>
      <dgm:spPr/>
      <dgm:t>
        <a:bodyPr/>
        <a:lstStyle/>
        <a:p>
          <a:endParaRPr lang="fr-FR"/>
        </a:p>
      </dgm:t>
    </dgm:pt>
    <dgm:pt modelId="{FAF188E7-6647-40B1-843B-AE30F0D8B5AA}" type="pres">
      <dgm:prSet presAssocID="{D578E292-680C-475D-B131-F3D10EBE447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319D64A-504F-44F5-A59F-3D08EC1B6E4B}" type="presOf" srcId="{3D9082D0-412A-4C2C-AB64-6333AAE43E85}" destId="{E0C5B4C4-34D2-4765-8730-E0E99BE9CAA2}" srcOrd="0" destOrd="0" presId="urn:microsoft.com/office/officeart/2005/8/layout/chart3"/>
    <dgm:cxn modelId="{F291AF92-2E5E-479B-B255-D19D8DCEB639}" srcId="{D578E292-680C-475D-B131-F3D10EBE4474}" destId="{D2DB8EA7-B272-4088-A977-3FAC48A2FC25}" srcOrd="2" destOrd="0" parTransId="{5676221B-5D93-45CF-9E74-009C54A90134}" sibTransId="{4CEC6220-A239-45F9-9DF5-593EB4C14DEC}"/>
    <dgm:cxn modelId="{F766B626-C0D0-4788-A4E7-9AA2DC2D4787}" type="presOf" srcId="{35C97B46-A07F-417F-B248-CF81A925F8AA}" destId="{82599D6D-DEF6-4CB1-A352-0974C5A32D04}" srcOrd="1" destOrd="0" presId="urn:microsoft.com/office/officeart/2005/8/layout/chart3"/>
    <dgm:cxn modelId="{A16BEA79-C693-4F47-8AC0-14117B05DD21}" type="presOf" srcId="{3D9082D0-412A-4C2C-AB64-6333AAE43E85}" destId="{FAF188E7-6647-40B1-843B-AE30F0D8B5AA}" srcOrd="1" destOrd="0" presId="urn:microsoft.com/office/officeart/2005/8/layout/chart3"/>
    <dgm:cxn modelId="{ACFCD641-7658-44F6-8800-046136CB5E84}" srcId="{D578E292-680C-475D-B131-F3D10EBE4474}" destId="{35C97B46-A07F-417F-B248-CF81A925F8AA}" srcOrd="1" destOrd="0" parTransId="{30A7B221-9F7B-4379-B189-22802D304E73}" sibTransId="{86CF277B-2322-488E-8A54-99FB222C3312}"/>
    <dgm:cxn modelId="{A08D7227-32C0-4E80-A9D5-539FD120B1CA}" type="presOf" srcId="{D2DB8EA7-B272-4088-A977-3FAC48A2FC25}" destId="{7BF22E5B-699F-45E6-B350-E9A159A1967F}" srcOrd="1" destOrd="0" presId="urn:microsoft.com/office/officeart/2005/8/layout/chart3"/>
    <dgm:cxn modelId="{F9C8557D-D0C3-4331-B691-34C80B9C4631}" srcId="{D578E292-680C-475D-B131-F3D10EBE4474}" destId="{3D9082D0-412A-4C2C-AB64-6333AAE43E85}" srcOrd="3" destOrd="0" parTransId="{BB5033A5-31B7-485E-9DFC-76F589097FD1}" sibTransId="{13EC30B7-9203-4D5B-A30A-767EE9250105}"/>
    <dgm:cxn modelId="{EF27B597-9820-4417-A66A-2F97B682EBAD}" type="presOf" srcId="{D2DB8EA7-B272-4088-A977-3FAC48A2FC25}" destId="{407D92A8-B6DD-45DE-A1FA-99FF5BF36156}" srcOrd="0" destOrd="0" presId="urn:microsoft.com/office/officeart/2005/8/layout/chart3"/>
    <dgm:cxn modelId="{1BB268FF-032C-4404-8E14-90EC4BDD1490}" type="presOf" srcId="{B9D92B71-24EB-4B7B-981E-08FAB1D9BFBA}" destId="{29205531-842A-4D6F-B88E-AC271ACA8323}" srcOrd="0" destOrd="0" presId="urn:microsoft.com/office/officeart/2005/8/layout/chart3"/>
    <dgm:cxn modelId="{F325A29C-C951-4F28-ABBD-16C99A7AF9EC}" type="presOf" srcId="{35C97B46-A07F-417F-B248-CF81A925F8AA}" destId="{79BE396F-F6C2-42D7-8C06-67C56982AFDA}" srcOrd="0" destOrd="0" presId="urn:microsoft.com/office/officeart/2005/8/layout/chart3"/>
    <dgm:cxn modelId="{F36E5DFE-B67C-4B72-B06D-F4EAC5B26D24}" type="presOf" srcId="{B9D92B71-24EB-4B7B-981E-08FAB1D9BFBA}" destId="{71F53635-B52A-4FAE-9ED5-C722EB66B60B}" srcOrd="1" destOrd="0" presId="urn:microsoft.com/office/officeart/2005/8/layout/chart3"/>
    <dgm:cxn modelId="{ADD047D2-2247-48F5-A6A2-8945D0AEAF4E}" srcId="{D578E292-680C-475D-B131-F3D10EBE4474}" destId="{B9D92B71-24EB-4B7B-981E-08FAB1D9BFBA}" srcOrd="0" destOrd="0" parTransId="{EF8EB2C8-19D7-490E-9755-9821C4B896A5}" sibTransId="{6CCFBDF7-53D5-41C6-978E-5B46402052FE}"/>
    <dgm:cxn modelId="{29686219-884B-4E92-BE81-83D4BD282D7F}" type="presOf" srcId="{D578E292-680C-475D-B131-F3D10EBE4474}" destId="{A73C1A0E-D87B-4944-9D8F-104952467AFA}" srcOrd="0" destOrd="0" presId="urn:microsoft.com/office/officeart/2005/8/layout/chart3"/>
    <dgm:cxn modelId="{C60BD9CE-CD5F-4107-87AF-91F0EC787A9A}" type="presParOf" srcId="{A73C1A0E-D87B-4944-9D8F-104952467AFA}" destId="{29205531-842A-4D6F-B88E-AC271ACA8323}" srcOrd="0" destOrd="0" presId="urn:microsoft.com/office/officeart/2005/8/layout/chart3"/>
    <dgm:cxn modelId="{888A46BE-EA5D-4738-A43F-BF4245AA62FE}" type="presParOf" srcId="{A73C1A0E-D87B-4944-9D8F-104952467AFA}" destId="{71F53635-B52A-4FAE-9ED5-C722EB66B60B}" srcOrd="1" destOrd="0" presId="urn:microsoft.com/office/officeart/2005/8/layout/chart3"/>
    <dgm:cxn modelId="{2DF9E380-D109-4480-B0D1-1CEFAAC50FE5}" type="presParOf" srcId="{A73C1A0E-D87B-4944-9D8F-104952467AFA}" destId="{79BE396F-F6C2-42D7-8C06-67C56982AFDA}" srcOrd="2" destOrd="0" presId="urn:microsoft.com/office/officeart/2005/8/layout/chart3"/>
    <dgm:cxn modelId="{F29F97A7-1E1F-4448-B70E-05480E90BD52}" type="presParOf" srcId="{A73C1A0E-D87B-4944-9D8F-104952467AFA}" destId="{82599D6D-DEF6-4CB1-A352-0974C5A32D04}" srcOrd="3" destOrd="0" presId="urn:microsoft.com/office/officeart/2005/8/layout/chart3"/>
    <dgm:cxn modelId="{9E2291B1-EFB5-4D1B-95FC-26F69E71B0B4}" type="presParOf" srcId="{A73C1A0E-D87B-4944-9D8F-104952467AFA}" destId="{407D92A8-B6DD-45DE-A1FA-99FF5BF36156}" srcOrd="4" destOrd="0" presId="urn:microsoft.com/office/officeart/2005/8/layout/chart3"/>
    <dgm:cxn modelId="{612E6E1E-2F83-4660-844F-BBE89BF63434}" type="presParOf" srcId="{A73C1A0E-D87B-4944-9D8F-104952467AFA}" destId="{7BF22E5B-699F-45E6-B350-E9A159A1967F}" srcOrd="5" destOrd="0" presId="urn:microsoft.com/office/officeart/2005/8/layout/chart3"/>
    <dgm:cxn modelId="{7B6997FB-883D-45E6-9469-25BDFDCE1885}" type="presParOf" srcId="{A73C1A0E-D87B-4944-9D8F-104952467AFA}" destId="{E0C5B4C4-34D2-4765-8730-E0E99BE9CAA2}" srcOrd="6" destOrd="0" presId="urn:microsoft.com/office/officeart/2005/8/layout/chart3"/>
    <dgm:cxn modelId="{82A93BAA-BAFB-4365-A465-184E67F540BD}" type="presParOf" srcId="{A73C1A0E-D87B-4944-9D8F-104952467AFA}" destId="{FAF188E7-6647-40B1-843B-AE30F0D8B5AA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78E292-680C-475D-B131-F3D10EBE4474}" type="doc">
      <dgm:prSet loTypeId="urn:microsoft.com/office/officeart/2005/8/layout/chart3" loCatId="cycle" qsTypeId="urn:microsoft.com/office/officeart/2005/8/quickstyle/simple5" qsCatId="simple" csTypeId="urn:microsoft.com/office/officeart/2005/8/colors/accent0_3" csCatId="mainScheme" phldr="1"/>
      <dgm:spPr/>
    </dgm:pt>
    <dgm:pt modelId="{B9D92B71-24EB-4B7B-981E-08FAB1D9BFBA}">
      <dgm:prSet phldrT="[Texte]"/>
      <dgm:spPr/>
      <dgm:t>
        <a:bodyPr/>
        <a:lstStyle/>
        <a:p>
          <a:r>
            <a:rPr lang="fr-FR" dirty="0" smtClean="0"/>
            <a:t>Partie1</a:t>
          </a:r>
          <a:endParaRPr lang="fr-FR" dirty="0"/>
        </a:p>
      </dgm:t>
    </dgm:pt>
    <dgm:pt modelId="{EF8EB2C8-19D7-490E-9755-9821C4B896A5}" type="parTrans" cxnId="{ADD047D2-2247-48F5-A6A2-8945D0AEAF4E}">
      <dgm:prSet/>
      <dgm:spPr/>
      <dgm:t>
        <a:bodyPr/>
        <a:lstStyle/>
        <a:p>
          <a:endParaRPr lang="fr-FR"/>
        </a:p>
      </dgm:t>
    </dgm:pt>
    <dgm:pt modelId="{6CCFBDF7-53D5-41C6-978E-5B46402052FE}" type="sibTrans" cxnId="{ADD047D2-2247-48F5-A6A2-8945D0AEAF4E}">
      <dgm:prSet/>
      <dgm:spPr/>
      <dgm:t>
        <a:bodyPr/>
        <a:lstStyle/>
        <a:p>
          <a:endParaRPr lang="fr-FR"/>
        </a:p>
      </dgm:t>
    </dgm:pt>
    <dgm:pt modelId="{35C97B46-A07F-417F-B248-CF81A925F8AA}">
      <dgm:prSet phldrT="[Texte]"/>
      <dgm:spPr/>
      <dgm:t>
        <a:bodyPr/>
        <a:lstStyle/>
        <a:p>
          <a:r>
            <a:rPr lang="fr-FR" dirty="0" smtClean="0"/>
            <a:t>Partie 2</a:t>
          </a:r>
          <a:endParaRPr lang="fr-FR" dirty="0"/>
        </a:p>
      </dgm:t>
    </dgm:pt>
    <dgm:pt modelId="{30A7B221-9F7B-4379-B189-22802D304E73}" type="parTrans" cxnId="{ACFCD641-7658-44F6-8800-046136CB5E84}">
      <dgm:prSet/>
      <dgm:spPr/>
      <dgm:t>
        <a:bodyPr/>
        <a:lstStyle/>
        <a:p>
          <a:endParaRPr lang="fr-FR"/>
        </a:p>
      </dgm:t>
    </dgm:pt>
    <dgm:pt modelId="{86CF277B-2322-488E-8A54-99FB222C3312}" type="sibTrans" cxnId="{ACFCD641-7658-44F6-8800-046136CB5E84}">
      <dgm:prSet/>
      <dgm:spPr/>
      <dgm:t>
        <a:bodyPr/>
        <a:lstStyle/>
        <a:p>
          <a:endParaRPr lang="fr-FR"/>
        </a:p>
      </dgm:t>
    </dgm:pt>
    <dgm:pt modelId="{D2DB8EA7-B272-4088-A977-3FAC48A2FC25}">
      <dgm:prSet phldrT="[Texte]"/>
      <dgm:spPr/>
      <dgm:t>
        <a:bodyPr/>
        <a:lstStyle/>
        <a:p>
          <a:r>
            <a:rPr lang="fr-FR" dirty="0" smtClean="0"/>
            <a:t>Partie 3</a:t>
          </a:r>
          <a:endParaRPr lang="fr-FR" dirty="0"/>
        </a:p>
      </dgm:t>
    </dgm:pt>
    <dgm:pt modelId="{5676221B-5D93-45CF-9E74-009C54A90134}" type="parTrans" cxnId="{F291AF92-2E5E-479B-B255-D19D8DCEB639}">
      <dgm:prSet/>
      <dgm:spPr/>
      <dgm:t>
        <a:bodyPr/>
        <a:lstStyle/>
        <a:p>
          <a:endParaRPr lang="fr-FR"/>
        </a:p>
      </dgm:t>
    </dgm:pt>
    <dgm:pt modelId="{4CEC6220-A239-45F9-9DF5-593EB4C14DEC}" type="sibTrans" cxnId="{F291AF92-2E5E-479B-B255-D19D8DCEB639}">
      <dgm:prSet/>
      <dgm:spPr/>
      <dgm:t>
        <a:bodyPr/>
        <a:lstStyle/>
        <a:p>
          <a:endParaRPr lang="fr-FR"/>
        </a:p>
      </dgm:t>
    </dgm:pt>
    <dgm:pt modelId="{3D9082D0-412A-4C2C-AB64-6333AAE43E85}">
      <dgm:prSet phldrT="[Texte]"/>
      <dgm:spPr/>
      <dgm:t>
        <a:bodyPr/>
        <a:lstStyle/>
        <a:p>
          <a:r>
            <a:rPr lang="fr-FR" dirty="0" smtClean="0"/>
            <a:t>Partie 4 </a:t>
          </a:r>
          <a:endParaRPr lang="fr-FR" dirty="0"/>
        </a:p>
      </dgm:t>
    </dgm:pt>
    <dgm:pt modelId="{BB5033A5-31B7-485E-9DFC-76F589097FD1}" type="parTrans" cxnId="{F9C8557D-D0C3-4331-B691-34C80B9C4631}">
      <dgm:prSet/>
      <dgm:spPr/>
      <dgm:t>
        <a:bodyPr/>
        <a:lstStyle/>
        <a:p>
          <a:endParaRPr lang="fr-FR"/>
        </a:p>
      </dgm:t>
    </dgm:pt>
    <dgm:pt modelId="{13EC30B7-9203-4D5B-A30A-767EE9250105}" type="sibTrans" cxnId="{F9C8557D-D0C3-4331-B691-34C80B9C4631}">
      <dgm:prSet/>
      <dgm:spPr/>
      <dgm:t>
        <a:bodyPr/>
        <a:lstStyle/>
        <a:p>
          <a:endParaRPr lang="fr-FR"/>
        </a:p>
      </dgm:t>
    </dgm:pt>
    <dgm:pt modelId="{A73C1A0E-D87B-4944-9D8F-104952467AFA}" type="pres">
      <dgm:prSet presAssocID="{D578E292-680C-475D-B131-F3D10EBE4474}" presName="compositeShape" presStyleCnt="0">
        <dgm:presLayoutVars>
          <dgm:chMax val="7"/>
          <dgm:dir/>
          <dgm:resizeHandles val="exact"/>
        </dgm:presLayoutVars>
      </dgm:prSet>
      <dgm:spPr/>
    </dgm:pt>
    <dgm:pt modelId="{29205531-842A-4D6F-B88E-AC271ACA8323}" type="pres">
      <dgm:prSet presAssocID="{D578E292-680C-475D-B131-F3D10EBE4474}" presName="wedge1" presStyleLbl="node1" presStyleIdx="0" presStyleCnt="4" custLinFactNeighborX="-4126" custLinFactNeighborY="4952"/>
      <dgm:spPr/>
      <dgm:t>
        <a:bodyPr/>
        <a:lstStyle/>
        <a:p>
          <a:endParaRPr lang="fr-FR"/>
        </a:p>
      </dgm:t>
    </dgm:pt>
    <dgm:pt modelId="{71F53635-B52A-4FAE-9ED5-C722EB66B60B}" type="pres">
      <dgm:prSet presAssocID="{D578E292-680C-475D-B131-F3D10EBE447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BE396F-F6C2-42D7-8C06-67C56982AFDA}" type="pres">
      <dgm:prSet presAssocID="{D578E292-680C-475D-B131-F3D10EBE4474}" presName="wedge2" presStyleLbl="node1" presStyleIdx="1" presStyleCnt="4" custLinFactNeighborX="3300" custLinFactNeighborY="4593"/>
      <dgm:spPr/>
    </dgm:pt>
    <dgm:pt modelId="{82599D6D-DEF6-4CB1-A352-0974C5A32D04}" type="pres">
      <dgm:prSet presAssocID="{D578E292-680C-475D-B131-F3D10EBE447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07D92A8-B6DD-45DE-A1FA-99FF5BF36156}" type="pres">
      <dgm:prSet presAssocID="{D578E292-680C-475D-B131-F3D10EBE4474}" presName="wedge3" presStyleLbl="node1" presStyleIdx="2" presStyleCnt="4"/>
      <dgm:spPr/>
    </dgm:pt>
    <dgm:pt modelId="{7BF22E5B-699F-45E6-B350-E9A159A1967F}" type="pres">
      <dgm:prSet presAssocID="{D578E292-680C-475D-B131-F3D10EBE447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C5B4C4-34D2-4765-8730-E0E99BE9CAA2}" type="pres">
      <dgm:prSet presAssocID="{D578E292-680C-475D-B131-F3D10EBE4474}" presName="wedge4" presStyleLbl="node1" presStyleIdx="3" presStyleCnt="4"/>
      <dgm:spPr/>
      <dgm:t>
        <a:bodyPr/>
        <a:lstStyle/>
        <a:p>
          <a:endParaRPr lang="fr-FR"/>
        </a:p>
      </dgm:t>
    </dgm:pt>
    <dgm:pt modelId="{FAF188E7-6647-40B1-843B-AE30F0D8B5AA}" type="pres">
      <dgm:prSet presAssocID="{D578E292-680C-475D-B131-F3D10EBE447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FCD641-7658-44F6-8800-046136CB5E84}" srcId="{D578E292-680C-475D-B131-F3D10EBE4474}" destId="{35C97B46-A07F-417F-B248-CF81A925F8AA}" srcOrd="1" destOrd="0" parTransId="{30A7B221-9F7B-4379-B189-22802D304E73}" sibTransId="{86CF277B-2322-488E-8A54-99FB222C3312}"/>
    <dgm:cxn modelId="{E3B394C6-81B8-4C60-A62D-7C91A7CA8003}" type="presOf" srcId="{3D9082D0-412A-4C2C-AB64-6333AAE43E85}" destId="{FAF188E7-6647-40B1-843B-AE30F0D8B5AA}" srcOrd="1" destOrd="0" presId="urn:microsoft.com/office/officeart/2005/8/layout/chart3"/>
    <dgm:cxn modelId="{F9C8557D-D0C3-4331-B691-34C80B9C4631}" srcId="{D578E292-680C-475D-B131-F3D10EBE4474}" destId="{3D9082D0-412A-4C2C-AB64-6333AAE43E85}" srcOrd="3" destOrd="0" parTransId="{BB5033A5-31B7-485E-9DFC-76F589097FD1}" sibTransId="{13EC30B7-9203-4D5B-A30A-767EE9250105}"/>
    <dgm:cxn modelId="{A306CD1A-2F00-4BA2-9966-0978063C1E07}" type="presOf" srcId="{D2DB8EA7-B272-4088-A977-3FAC48A2FC25}" destId="{7BF22E5B-699F-45E6-B350-E9A159A1967F}" srcOrd="1" destOrd="0" presId="urn:microsoft.com/office/officeart/2005/8/layout/chart3"/>
    <dgm:cxn modelId="{D01EB84D-EF6D-4C7A-9C56-869300F7A795}" type="presOf" srcId="{B9D92B71-24EB-4B7B-981E-08FAB1D9BFBA}" destId="{29205531-842A-4D6F-B88E-AC271ACA8323}" srcOrd="0" destOrd="0" presId="urn:microsoft.com/office/officeart/2005/8/layout/chart3"/>
    <dgm:cxn modelId="{E3AD029E-D965-46A4-9B91-070D605455DB}" type="presOf" srcId="{35C97B46-A07F-417F-B248-CF81A925F8AA}" destId="{82599D6D-DEF6-4CB1-A352-0974C5A32D04}" srcOrd="1" destOrd="0" presId="urn:microsoft.com/office/officeart/2005/8/layout/chart3"/>
    <dgm:cxn modelId="{D82E6C40-ED38-4961-8FB4-2312473AD957}" type="presOf" srcId="{35C97B46-A07F-417F-B248-CF81A925F8AA}" destId="{79BE396F-F6C2-42D7-8C06-67C56982AFDA}" srcOrd="0" destOrd="0" presId="urn:microsoft.com/office/officeart/2005/8/layout/chart3"/>
    <dgm:cxn modelId="{F291AF92-2E5E-479B-B255-D19D8DCEB639}" srcId="{D578E292-680C-475D-B131-F3D10EBE4474}" destId="{D2DB8EA7-B272-4088-A977-3FAC48A2FC25}" srcOrd="2" destOrd="0" parTransId="{5676221B-5D93-45CF-9E74-009C54A90134}" sibTransId="{4CEC6220-A239-45F9-9DF5-593EB4C14DEC}"/>
    <dgm:cxn modelId="{ADD047D2-2247-48F5-A6A2-8945D0AEAF4E}" srcId="{D578E292-680C-475D-B131-F3D10EBE4474}" destId="{B9D92B71-24EB-4B7B-981E-08FAB1D9BFBA}" srcOrd="0" destOrd="0" parTransId="{EF8EB2C8-19D7-490E-9755-9821C4B896A5}" sibTransId="{6CCFBDF7-53D5-41C6-978E-5B46402052FE}"/>
    <dgm:cxn modelId="{BC8A7134-22C3-47A4-8512-94AFBA8D76B4}" type="presOf" srcId="{D578E292-680C-475D-B131-F3D10EBE4474}" destId="{A73C1A0E-D87B-4944-9D8F-104952467AFA}" srcOrd="0" destOrd="0" presId="urn:microsoft.com/office/officeart/2005/8/layout/chart3"/>
    <dgm:cxn modelId="{FE1CD30C-C4E5-40B0-87C8-3F88DA2FD533}" type="presOf" srcId="{3D9082D0-412A-4C2C-AB64-6333AAE43E85}" destId="{E0C5B4C4-34D2-4765-8730-E0E99BE9CAA2}" srcOrd="0" destOrd="0" presId="urn:microsoft.com/office/officeart/2005/8/layout/chart3"/>
    <dgm:cxn modelId="{00EC9EB8-E3CF-4DB7-A14C-DF7E251DB964}" type="presOf" srcId="{B9D92B71-24EB-4B7B-981E-08FAB1D9BFBA}" destId="{71F53635-B52A-4FAE-9ED5-C722EB66B60B}" srcOrd="1" destOrd="0" presId="urn:microsoft.com/office/officeart/2005/8/layout/chart3"/>
    <dgm:cxn modelId="{8C8B25CC-198F-41CD-BB07-346EECC4B327}" type="presOf" srcId="{D2DB8EA7-B272-4088-A977-3FAC48A2FC25}" destId="{407D92A8-B6DD-45DE-A1FA-99FF5BF36156}" srcOrd="0" destOrd="0" presId="urn:microsoft.com/office/officeart/2005/8/layout/chart3"/>
    <dgm:cxn modelId="{8D615D0D-F3F2-400D-9C15-E67862F7E2A1}" type="presParOf" srcId="{A73C1A0E-D87B-4944-9D8F-104952467AFA}" destId="{29205531-842A-4D6F-B88E-AC271ACA8323}" srcOrd="0" destOrd="0" presId="urn:microsoft.com/office/officeart/2005/8/layout/chart3"/>
    <dgm:cxn modelId="{EDCB41AF-AD50-4DE3-A913-EB183F80C3D0}" type="presParOf" srcId="{A73C1A0E-D87B-4944-9D8F-104952467AFA}" destId="{71F53635-B52A-4FAE-9ED5-C722EB66B60B}" srcOrd="1" destOrd="0" presId="urn:microsoft.com/office/officeart/2005/8/layout/chart3"/>
    <dgm:cxn modelId="{4AD8A88E-E34D-4758-A060-696F03E1B50D}" type="presParOf" srcId="{A73C1A0E-D87B-4944-9D8F-104952467AFA}" destId="{79BE396F-F6C2-42D7-8C06-67C56982AFDA}" srcOrd="2" destOrd="0" presId="urn:microsoft.com/office/officeart/2005/8/layout/chart3"/>
    <dgm:cxn modelId="{BE6AB4C2-71E8-49AB-BBDD-5F0CF03FCE33}" type="presParOf" srcId="{A73C1A0E-D87B-4944-9D8F-104952467AFA}" destId="{82599D6D-DEF6-4CB1-A352-0974C5A32D04}" srcOrd="3" destOrd="0" presId="urn:microsoft.com/office/officeart/2005/8/layout/chart3"/>
    <dgm:cxn modelId="{625FA747-40E7-4B96-90A2-9E96668A08CA}" type="presParOf" srcId="{A73C1A0E-D87B-4944-9D8F-104952467AFA}" destId="{407D92A8-B6DD-45DE-A1FA-99FF5BF36156}" srcOrd="4" destOrd="0" presId="urn:microsoft.com/office/officeart/2005/8/layout/chart3"/>
    <dgm:cxn modelId="{B3EAF49B-BA84-43E5-8857-EC26070032A7}" type="presParOf" srcId="{A73C1A0E-D87B-4944-9D8F-104952467AFA}" destId="{7BF22E5B-699F-45E6-B350-E9A159A1967F}" srcOrd="5" destOrd="0" presId="urn:microsoft.com/office/officeart/2005/8/layout/chart3"/>
    <dgm:cxn modelId="{126F67F0-3428-4FF2-87AD-4F04476FFE8A}" type="presParOf" srcId="{A73C1A0E-D87B-4944-9D8F-104952467AFA}" destId="{E0C5B4C4-34D2-4765-8730-E0E99BE9CAA2}" srcOrd="6" destOrd="0" presId="urn:microsoft.com/office/officeart/2005/8/layout/chart3"/>
    <dgm:cxn modelId="{F3FDF875-2E01-4A5D-B37B-900079AE5589}" type="presParOf" srcId="{A73C1A0E-D87B-4944-9D8F-104952467AFA}" destId="{FAF188E7-6647-40B1-843B-AE30F0D8B5AA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78E292-680C-475D-B131-F3D10EBE4474}" type="doc">
      <dgm:prSet loTypeId="urn:microsoft.com/office/officeart/2005/8/layout/chart3" loCatId="cycle" qsTypeId="urn:microsoft.com/office/officeart/2005/8/quickstyle/simple5" qsCatId="simple" csTypeId="urn:microsoft.com/office/officeart/2005/8/colors/accent0_3" csCatId="mainScheme" phldr="1"/>
      <dgm:spPr/>
    </dgm:pt>
    <dgm:pt modelId="{B9D92B71-24EB-4B7B-981E-08FAB1D9BFBA}">
      <dgm:prSet phldrT="[Texte]"/>
      <dgm:spPr/>
      <dgm:t>
        <a:bodyPr/>
        <a:lstStyle/>
        <a:p>
          <a:r>
            <a:rPr lang="fr-FR" dirty="0" smtClean="0"/>
            <a:t>Partie1</a:t>
          </a:r>
          <a:endParaRPr lang="fr-FR" dirty="0"/>
        </a:p>
      </dgm:t>
    </dgm:pt>
    <dgm:pt modelId="{EF8EB2C8-19D7-490E-9755-9821C4B896A5}" type="parTrans" cxnId="{ADD047D2-2247-48F5-A6A2-8945D0AEAF4E}">
      <dgm:prSet/>
      <dgm:spPr/>
      <dgm:t>
        <a:bodyPr/>
        <a:lstStyle/>
        <a:p>
          <a:endParaRPr lang="fr-FR"/>
        </a:p>
      </dgm:t>
    </dgm:pt>
    <dgm:pt modelId="{6CCFBDF7-53D5-41C6-978E-5B46402052FE}" type="sibTrans" cxnId="{ADD047D2-2247-48F5-A6A2-8945D0AEAF4E}">
      <dgm:prSet/>
      <dgm:spPr/>
      <dgm:t>
        <a:bodyPr/>
        <a:lstStyle/>
        <a:p>
          <a:endParaRPr lang="fr-FR"/>
        </a:p>
      </dgm:t>
    </dgm:pt>
    <dgm:pt modelId="{35C97B46-A07F-417F-B248-CF81A925F8AA}">
      <dgm:prSet phldrT="[Texte]"/>
      <dgm:spPr/>
      <dgm:t>
        <a:bodyPr/>
        <a:lstStyle/>
        <a:p>
          <a:r>
            <a:rPr lang="fr-FR" dirty="0" smtClean="0"/>
            <a:t>Partie 2</a:t>
          </a:r>
          <a:endParaRPr lang="fr-FR" dirty="0"/>
        </a:p>
      </dgm:t>
    </dgm:pt>
    <dgm:pt modelId="{30A7B221-9F7B-4379-B189-22802D304E73}" type="parTrans" cxnId="{ACFCD641-7658-44F6-8800-046136CB5E84}">
      <dgm:prSet/>
      <dgm:spPr/>
      <dgm:t>
        <a:bodyPr/>
        <a:lstStyle/>
        <a:p>
          <a:endParaRPr lang="fr-FR"/>
        </a:p>
      </dgm:t>
    </dgm:pt>
    <dgm:pt modelId="{86CF277B-2322-488E-8A54-99FB222C3312}" type="sibTrans" cxnId="{ACFCD641-7658-44F6-8800-046136CB5E84}">
      <dgm:prSet/>
      <dgm:spPr/>
      <dgm:t>
        <a:bodyPr/>
        <a:lstStyle/>
        <a:p>
          <a:endParaRPr lang="fr-FR"/>
        </a:p>
      </dgm:t>
    </dgm:pt>
    <dgm:pt modelId="{D2DB8EA7-B272-4088-A977-3FAC48A2FC25}">
      <dgm:prSet phldrT="[Texte]"/>
      <dgm:spPr/>
      <dgm:t>
        <a:bodyPr/>
        <a:lstStyle/>
        <a:p>
          <a:r>
            <a:rPr lang="fr-FR" dirty="0" smtClean="0"/>
            <a:t>Partie 3</a:t>
          </a:r>
          <a:endParaRPr lang="fr-FR" dirty="0"/>
        </a:p>
      </dgm:t>
    </dgm:pt>
    <dgm:pt modelId="{5676221B-5D93-45CF-9E74-009C54A90134}" type="parTrans" cxnId="{F291AF92-2E5E-479B-B255-D19D8DCEB639}">
      <dgm:prSet/>
      <dgm:spPr/>
      <dgm:t>
        <a:bodyPr/>
        <a:lstStyle/>
        <a:p>
          <a:endParaRPr lang="fr-FR"/>
        </a:p>
      </dgm:t>
    </dgm:pt>
    <dgm:pt modelId="{4CEC6220-A239-45F9-9DF5-593EB4C14DEC}" type="sibTrans" cxnId="{F291AF92-2E5E-479B-B255-D19D8DCEB639}">
      <dgm:prSet/>
      <dgm:spPr/>
      <dgm:t>
        <a:bodyPr/>
        <a:lstStyle/>
        <a:p>
          <a:endParaRPr lang="fr-FR"/>
        </a:p>
      </dgm:t>
    </dgm:pt>
    <dgm:pt modelId="{3D9082D0-412A-4C2C-AB64-6333AAE43E85}">
      <dgm:prSet phldrT="[Texte]"/>
      <dgm:spPr/>
      <dgm:t>
        <a:bodyPr/>
        <a:lstStyle/>
        <a:p>
          <a:r>
            <a:rPr lang="fr-FR" dirty="0" smtClean="0"/>
            <a:t>Partie 4 </a:t>
          </a:r>
          <a:endParaRPr lang="fr-FR" dirty="0"/>
        </a:p>
      </dgm:t>
    </dgm:pt>
    <dgm:pt modelId="{BB5033A5-31B7-485E-9DFC-76F589097FD1}" type="parTrans" cxnId="{F9C8557D-D0C3-4331-B691-34C80B9C4631}">
      <dgm:prSet/>
      <dgm:spPr/>
      <dgm:t>
        <a:bodyPr/>
        <a:lstStyle/>
        <a:p>
          <a:endParaRPr lang="fr-FR"/>
        </a:p>
      </dgm:t>
    </dgm:pt>
    <dgm:pt modelId="{13EC30B7-9203-4D5B-A30A-767EE9250105}" type="sibTrans" cxnId="{F9C8557D-D0C3-4331-B691-34C80B9C4631}">
      <dgm:prSet/>
      <dgm:spPr/>
      <dgm:t>
        <a:bodyPr/>
        <a:lstStyle/>
        <a:p>
          <a:endParaRPr lang="fr-FR"/>
        </a:p>
      </dgm:t>
    </dgm:pt>
    <dgm:pt modelId="{A73C1A0E-D87B-4944-9D8F-104952467AFA}" type="pres">
      <dgm:prSet presAssocID="{D578E292-680C-475D-B131-F3D10EBE4474}" presName="compositeShape" presStyleCnt="0">
        <dgm:presLayoutVars>
          <dgm:chMax val="7"/>
          <dgm:dir/>
          <dgm:resizeHandles val="exact"/>
        </dgm:presLayoutVars>
      </dgm:prSet>
      <dgm:spPr/>
    </dgm:pt>
    <dgm:pt modelId="{29205531-842A-4D6F-B88E-AC271ACA8323}" type="pres">
      <dgm:prSet presAssocID="{D578E292-680C-475D-B131-F3D10EBE4474}" presName="wedge1" presStyleLbl="node1" presStyleIdx="0" presStyleCnt="4" custLinFactNeighborX="-4950" custLinFactNeighborY="4125"/>
      <dgm:spPr/>
      <dgm:t>
        <a:bodyPr/>
        <a:lstStyle/>
        <a:p>
          <a:endParaRPr lang="fr-FR"/>
        </a:p>
      </dgm:t>
    </dgm:pt>
    <dgm:pt modelId="{71F53635-B52A-4FAE-9ED5-C722EB66B60B}" type="pres">
      <dgm:prSet presAssocID="{D578E292-680C-475D-B131-F3D10EBE447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BE396F-F6C2-42D7-8C06-67C56982AFDA}" type="pres">
      <dgm:prSet presAssocID="{D578E292-680C-475D-B131-F3D10EBE4474}" presName="wedge2" presStyleLbl="node1" presStyleIdx="1" presStyleCnt="4"/>
      <dgm:spPr/>
    </dgm:pt>
    <dgm:pt modelId="{82599D6D-DEF6-4CB1-A352-0974C5A32D04}" type="pres">
      <dgm:prSet presAssocID="{D578E292-680C-475D-B131-F3D10EBE447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07D92A8-B6DD-45DE-A1FA-99FF5BF36156}" type="pres">
      <dgm:prSet presAssocID="{D578E292-680C-475D-B131-F3D10EBE4474}" presName="wedge3" presStyleLbl="node1" presStyleIdx="2" presStyleCnt="4" custLinFactNeighborX="-4125" custLinFactNeighborY="4125"/>
      <dgm:spPr/>
    </dgm:pt>
    <dgm:pt modelId="{7BF22E5B-699F-45E6-B350-E9A159A1967F}" type="pres">
      <dgm:prSet presAssocID="{D578E292-680C-475D-B131-F3D10EBE447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C5B4C4-34D2-4765-8730-E0E99BE9CAA2}" type="pres">
      <dgm:prSet presAssocID="{D578E292-680C-475D-B131-F3D10EBE4474}" presName="wedge4" presStyleLbl="node1" presStyleIdx="3" presStyleCnt="4"/>
      <dgm:spPr/>
      <dgm:t>
        <a:bodyPr/>
        <a:lstStyle/>
        <a:p>
          <a:endParaRPr lang="fr-FR"/>
        </a:p>
      </dgm:t>
    </dgm:pt>
    <dgm:pt modelId="{FAF188E7-6647-40B1-843B-AE30F0D8B5AA}" type="pres">
      <dgm:prSet presAssocID="{D578E292-680C-475D-B131-F3D10EBE447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291AF92-2E5E-479B-B255-D19D8DCEB639}" srcId="{D578E292-680C-475D-B131-F3D10EBE4474}" destId="{D2DB8EA7-B272-4088-A977-3FAC48A2FC25}" srcOrd="2" destOrd="0" parTransId="{5676221B-5D93-45CF-9E74-009C54A90134}" sibTransId="{4CEC6220-A239-45F9-9DF5-593EB4C14DEC}"/>
    <dgm:cxn modelId="{92FC6EC9-00DE-496C-BD2A-42F83FC70006}" type="presOf" srcId="{D2DB8EA7-B272-4088-A977-3FAC48A2FC25}" destId="{407D92A8-B6DD-45DE-A1FA-99FF5BF36156}" srcOrd="0" destOrd="0" presId="urn:microsoft.com/office/officeart/2005/8/layout/chart3"/>
    <dgm:cxn modelId="{C53BFEC6-EDEC-4096-966D-1D44A44F10C4}" type="presOf" srcId="{B9D92B71-24EB-4B7B-981E-08FAB1D9BFBA}" destId="{71F53635-B52A-4FAE-9ED5-C722EB66B60B}" srcOrd="1" destOrd="0" presId="urn:microsoft.com/office/officeart/2005/8/layout/chart3"/>
    <dgm:cxn modelId="{ACFCD641-7658-44F6-8800-046136CB5E84}" srcId="{D578E292-680C-475D-B131-F3D10EBE4474}" destId="{35C97B46-A07F-417F-B248-CF81A925F8AA}" srcOrd="1" destOrd="0" parTransId="{30A7B221-9F7B-4379-B189-22802D304E73}" sibTransId="{86CF277B-2322-488E-8A54-99FB222C3312}"/>
    <dgm:cxn modelId="{78A3CDB9-214B-4C09-B06F-D8E6B18CBBE3}" type="presOf" srcId="{35C97B46-A07F-417F-B248-CF81A925F8AA}" destId="{82599D6D-DEF6-4CB1-A352-0974C5A32D04}" srcOrd="1" destOrd="0" presId="urn:microsoft.com/office/officeart/2005/8/layout/chart3"/>
    <dgm:cxn modelId="{ADD047D2-2247-48F5-A6A2-8945D0AEAF4E}" srcId="{D578E292-680C-475D-B131-F3D10EBE4474}" destId="{B9D92B71-24EB-4B7B-981E-08FAB1D9BFBA}" srcOrd="0" destOrd="0" parTransId="{EF8EB2C8-19D7-490E-9755-9821C4B896A5}" sibTransId="{6CCFBDF7-53D5-41C6-978E-5B46402052FE}"/>
    <dgm:cxn modelId="{FF993FC3-AE4A-46AC-A8D7-D70F618889A9}" type="presOf" srcId="{3D9082D0-412A-4C2C-AB64-6333AAE43E85}" destId="{E0C5B4C4-34D2-4765-8730-E0E99BE9CAA2}" srcOrd="0" destOrd="0" presId="urn:microsoft.com/office/officeart/2005/8/layout/chart3"/>
    <dgm:cxn modelId="{8537B868-C5E6-4896-9A49-DD4F2D25D523}" type="presOf" srcId="{35C97B46-A07F-417F-B248-CF81A925F8AA}" destId="{79BE396F-F6C2-42D7-8C06-67C56982AFDA}" srcOrd="0" destOrd="0" presId="urn:microsoft.com/office/officeart/2005/8/layout/chart3"/>
    <dgm:cxn modelId="{F74226EB-2269-4775-83DF-90D1EF0375E8}" type="presOf" srcId="{B9D92B71-24EB-4B7B-981E-08FAB1D9BFBA}" destId="{29205531-842A-4D6F-B88E-AC271ACA8323}" srcOrd="0" destOrd="0" presId="urn:microsoft.com/office/officeart/2005/8/layout/chart3"/>
    <dgm:cxn modelId="{ED8FA457-67E8-40E0-A4F0-4DCA9B7C6232}" type="presOf" srcId="{D2DB8EA7-B272-4088-A977-3FAC48A2FC25}" destId="{7BF22E5B-699F-45E6-B350-E9A159A1967F}" srcOrd="1" destOrd="0" presId="urn:microsoft.com/office/officeart/2005/8/layout/chart3"/>
    <dgm:cxn modelId="{F9C8557D-D0C3-4331-B691-34C80B9C4631}" srcId="{D578E292-680C-475D-B131-F3D10EBE4474}" destId="{3D9082D0-412A-4C2C-AB64-6333AAE43E85}" srcOrd="3" destOrd="0" parTransId="{BB5033A5-31B7-485E-9DFC-76F589097FD1}" sibTransId="{13EC30B7-9203-4D5B-A30A-767EE9250105}"/>
    <dgm:cxn modelId="{2B2E6A99-1AE0-4DB5-AA6D-A7B0AD8B3612}" type="presOf" srcId="{D578E292-680C-475D-B131-F3D10EBE4474}" destId="{A73C1A0E-D87B-4944-9D8F-104952467AFA}" srcOrd="0" destOrd="0" presId="urn:microsoft.com/office/officeart/2005/8/layout/chart3"/>
    <dgm:cxn modelId="{52B09FFE-902C-49F3-9185-E8B2E6547A3D}" type="presOf" srcId="{3D9082D0-412A-4C2C-AB64-6333AAE43E85}" destId="{FAF188E7-6647-40B1-843B-AE30F0D8B5AA}" srcOrd="1" destOrd="0" presId="urn:microsoft.com/office/officeart/2005/8/layout/chart3"/>
    <dgm:cxn modelId="{15008040-302A-4BDF-BA29-4D8E279CF4CA}" type="presParOf" srcId="{A73C1A0E-D87B-4944-9D8F-104952467AFA}" destId="{29205531-842A-4D6F-B88E-AC271ACA8323}" srcOrd="0" destOrd="0" presId="urn:microsoft.com/office/officeart/2005/8/layout/chart3"/>
    <dgm:cxn modelId="{4B6FF5A1-9A76-4ABE-9A4A-9A3AF99336C9}" type="presParOf" srcId="{A73C1A0E-D87B-4944-9D8F-104952467AFA}" destId="{71F53635-B52A-4FAE-9ED5-C722EB66B60B}" srcOrd="1" destOrd="0" presId="urn:microsoft.com/office/officeart/2005/8/layout/chart3"/>
    <dgm:cxn modelId="{A4BB88EC-899F-408B-AC90-B7ADF18F80EC}" type="presParOf" srcId="{A73C1A0E-D87B-4944-9D8F-104952467AFA}" destId="{79BE396F-F6C2-42D7-8C06-67C56982AFDA}" srcOrd="2" destOrd="0" presId="urn:microsoft.com/office/officeart/2005/8/layout/chart3"/>
    <dgm:cxn modelId="{10E8C126-BF2A-4A9E-ADEC-8CF4CF6FA3E3}" type="presParOf" srcId="{A73C1A0E-D87B-4944-9D8F-104952467AFA}" destId="{82599D6D-DEF6-4CB1-A352-0974C5A32D04}" srcOrd="3" destOrd="0" presId="urn:microsoft.com/office/officeart/2005/8/layout/chart3"/>
    <dgm:cxn modelId="{8AF14688-B78A-4099-AB46-C3975DD22E7A}" type="presParOf" srcId="{A73C1A0E-D87B-4944-9D8F-104952467AFA}" destId="{407D92A8-B6DD-45DE-A1FA-99FF5BF36156}" srcOrd="4" destOrd="0" presId="urn:microsoft.com/office/officeart/2005/8/layout/chart3"/>
    <dgm:cxn modelId="{49440EC8-D013-4B10-A4E4-D9470C6C77ED}" type="presParOf" srcId="{A73C1A0E-D87B-4944-9D8F-104952467AFA}" destId="{7BF22E5B-699F-45E6-B350-E9A159A1967F}" srcOrd="5" destOrd="0" presId="urn:microsoft.com/office/officeart/2005/8/layout/chart3"/>
    <dgm:cxn modelId="{B946C44A-26BD-4A8B-89B1-AB8BC92EDB3F}" type="presParOf" srcId="{A73C1A0E-D87B-4944-9D8F-104952467AFA}" destId="{E0C5B4C4-34D2-4765-8730-E0E99BE9CAA2}" srcOrd="6" destOrd="0" presId="urn:microsoft.com/office/officeart/2005/8/layout/chart3"/>
    <dgm:cxn modelId="{69053282-8C66-4162-A3C3-769EB3E88640}" type="presParOf" srcId="{A73C1A0E-D87B-4944-9D8F-104952467AFA}" destId="{FAF188E7-6647-40B1-843B-AE30F0D8B5AA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78E292-680C-475D-B131-F3D10EBE4474}" type="doc">
      <dgm:prSet loTypeId="urn:microsoft.com/office/officeart/2005/8/layout/chart3" loCatId="cycle" qsTypeId="urn:microsoft.com/office/officeart/2005/8/quickstyle/simple5" qsCatId="simple" csTypeId="urn:microsoft.com/office/officeart/2005/8/colors/accent0_3" csCatId="mainScheme" phldr="1"/>
      <dgm:spPr/>
    </dgm:pt>
    <dgm:pt modelId="{B9D92B71-24EB-4B7B-981E-08FAB1D9BFBA}">
      <dgm:prSet phldrT="[Texte]"/>
      <dgm:spPr/>
      <dgm:t>
        <a:bodyPr/>
        <a:lstStyle/>
        <a:p>
          <a:r>
            <a:rPr lang="fr-FR" dirty="0" smtClean="0"/>
            <a:t>Partie1</a:t>
          </a:r>
          <a:endParaRPr lang="fr-FR" dirty="0"/>
        </a:p>
      </dgm:t>
    </dgm:pt>
    <dgm:pt modelId="{EF8EB2C8-19D7-490E-9755-9821C4B896A5}" type="parTrans" cxnId="{ADD047D2-2247-48F5-A6A2-8945D0AEAF4E}">
      <dgm:prSet/>
      <dgm:spPr/>
      <dgm:t>
        <a:bodyPr/>
        <a:lstStyle/>
        <a:p>
          <a:endParaRPr lang="fr-FR"/>
        </a:p>
      </dgm:t>
    </dgm:pt>
    <dgm:pt modelId="{6CCFBDF7-53D5-41C6-978E-5B46402052FE}" type="sibTrans" cxnId="{ADD047D2-2247-48F5-A6A2-8945D0AEAF4E}">
      <dgm:prSet/>
      <dgm:spPr/>
      <dgm:t>
        <a:bodyPr/>
        <a:lstStyle/>
        <a:p>
          <a:endParaRPr lang="fr-FR"/>
        </a:p>
      </dgm:t>
    </dgm:pt>
    <dgm:pt modelId="{35C97B46-A07F-417F-B248-CF81A925F8AA}">
      <dgm:prSet phldrT="[Texte]"/>
      <dgm:spPr/>
      <dgm:t>
        <a:bodyPr/>
        <a:lstStyle/>
        <a:p>
          <a:r>
            <a:rPr lang="fr-FR" dirty="0" smtClean="0"/>
            <a:t>Partie 2</a:t>
          </a:r>
          <a:endParaRPr lang="fr-FR" dirty="0"/>
        </a:p>
      </dgm:t>
    </dgm:pt>
    <dgm:pt modelId="{30A7B221-9F7B-4379-B189-22802D304E73}" type="parTrans" cxnId="{ACFCD641-7658-44F6-8800-046136CB5E84}">
      <dgm:prSet/>
      <dgm:spPr/>
      <dgm:t>
        <a:bodyPr/>
        <a:lstStyle/>
        <a:p>
          <a:endParaRPr lang="fr-FR"/>
        </a:p>
      </dgm:t>
    </dgm:pt>
    <dgm:pt modelId="{86CF277B-2322-488E-8A54-99FB222C3312}" type="sibTrans" cxnId="{ACFCD641-7658-44F6-8800-046136CB5E84}">
      <dgm:prSet/>
      <dgm:spPr/>
      <dgm:t>
        <a:bodyPr/>
        <a:lstStyle/>
        <a:p>
          <a:endParaRPr lang="fr-FR"/>
        </a:p>
      </dgm:t>
    </dgm:pt>
    <dgm:pt modelId="{D2DB8EA7-B272-4088-A977-3FAC48A2FC25}">
      <dgm:prSet phldrT="[Texte]"/>
      <dgm:spPr/>
      <dgm:t>
        <a:bodyPr/>
        <a:lstStyle/>
        <a:p>
          <a:r>
            <a:rPr lang="fr-FR" dirty="0" smtClean="0"/>
            <a:t>Partie 3</a:t>
          </a:r>
          <a:endParaRPr lang="fr-FR" dirty="0"/>
        </a:p>
      </dgm:t>
    </dgm:pt>
    <dgm:pt modelId="{5676221B-5D93-45CF-9E74-009C54A90134}" type="parTrans" cxnId="{F291AF92-2E5E-479B-B255-D19D8DCEB639}">
      <dgm:prSet/>
      <dgm:spPr/>
      <dgm:t>
        <a:bodyPr/>
        <a:lstStyle/>
        <a:p>
          <a:endParaRPr lang="fr-FR"/>
        </a:p>
      </dgm:t>
    </dgm:pt>
    <dgm:pt modelId="{4CEC6220-A239-45F9-9DF5-593EB4C14DEC}" type="sibTrans" cxnId="{F291AF92-2E5E-479B-B255-D19D8DCEB639}">
      <dgm:prSet/>
      <dgm:spPr/>
      <dgm:t>
        <a:bodyPr/>
        <a:lstStyle/>
        <a:p>
          <a:endParaRPr lang="fr-FR"/>
        </a:p>
      </dgm:t>
    </dgm:pt>
    <dgm:pt modelId="{3D9082D0-412A-4C2C-AB64-6333AAE43E85}">
      <dgm:prSet phldrT="[Texte]"/>
      <dgm:spPr/>
      <dgm:t>
        <a:bodyPr/>
        <a:lstStyle/>
        <a:p>
          <a:r>
            <a:rPr lang="fr-FR" dirty="0" smtClean="0"/>
            <a:t>Partie 4 </a:t>
          </a:r>
          <a:endParaRPr lang="fr-FR" dirty="0"/>
        </a:p>
      </dgm:t>
    </dgm:pt>
    <dgm:pt modelId="{BB5033A5-31B7-485E-9DFC-76F589097FD1}" type="parTrans" cxnId="{F9C8557D-D0C3-4331-B691-34C80B9C4631}">
      <dgm:prSet/>
      <dgm:spPr/>
      <dgm:t>
        <a:bodyPr/>
        <a:lstStyle/>
        <a:p>
          <a:endParaRPr lang="fr-FR"/>
        </a:p>
      </dgm:t>
    </dgm:pt>
    <dgm:pt modelId="{13EC30B7-9203-4D5B-A30A-767EE9250105}" type="sibTrans" cxnId="{F9C8557D-D0C3-4331-B691-34C80B9C4631}">
      <dgm:prSet/>
      <dgm:spPr/>
      <dgm:t>
        <a:bodyPr/>
        <a:lstStyle/>
        <a:p>
          <a:endParaRPr lang="fr-FR"/>
        </a:p>
      </dgm:t>
    </dgm:pt>
    <dgm:pt modelId="{A73C1A0E-D87B-4944-9D8F-104952467AFA}" type="pres">
      <dgm:prSet presAssocID="{D578E292-680C-475D-B131-F3D10EBE4474}" presName="compositeShape" presStyleCnt="0">
        <dgm:presLayoutVars>
          <dgm:chMax val="7"/>
          <dgm:dir/>
          <dgm:resizeHandles val="exact"/>
        </dgm:presLayoutVars>
      </dgm:prSet>
      <dgm:spPr/>
    </dgm:pt>
    <dgm:pt modelId="{29205531-842A-4D6F-B88E-AC271ACA8323}" type="pres">
      <dgm:prSet presAssocID="{D578E292-680C-475D-B131-F3D10EBE4474}" presName="wedge1" presStyleLbl="node1" presStyleIdx="0" presStyleCnt="4" custLinFactNeighborX="-4125" custLinFactNeighborY="4125"/>
      <dgm:spPr/>
      <dgm:t>
        <a:bodyPr/>
        <a:lstStyle/>
        <a:p>
          <a:endParaRPr lang="fr-FR"/>
        </a:p>
      </dgm:t>
    </dgm:pt>
    <dgm:pt modelId="{71F53635-B52A-4FAE-9ED5-C722EB66B60B}" type="pres">
      <dgm:prSet presAssocID="{D578E292-680C-475D-B131-F3D10EBE447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BE396F-F6C2-42D7-8C06-67C56982AFDA}" type="pres">
      <dgm:prSet presAssocID="{D578E292-680C-475D-B131-F3D10EBE4474}" presName="wedge2" presStyleLbl="node1" presStyleIdx="1" presStyleCnt="4"/>
      <dgm:spPr/>
    </dgm:pt>
    <dgm:pt modelId="{82599D6D-DEF6-4CB1-A352-0974C5A32D04}" type="pres">
      <dgm:prSet presAssocID="{D578E292-680C-475D-B131-F3D10EBE447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07D92A8-B6DD-45DE-A1FA-99FF5BF36156}" type="pres">
      <dgm:prSet presAssocID="{D578E292-680C-475D-B131-F3D10EBE4474}" presName="wedge3" presStyleLbl="node1" presStyleIdx="2" presStyleCnt="4"/>
      <dgm:spPr/>
    </dgm:pt>
    <dgm:pt modelId="{7BF22E5B-699F-45E6-B350-E9A159A1967F}" type="pres">
      <dgm:prSet presAssocID="{D578E292-680C-475D-B131-F3D10EBE447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C5B4C4-34D2-4765-8730-E0E99BE9CAA2}" type="pres">
      <dgm:prSet presAssocID="{D578E292-680C-475D-B131-F3D10EBE4474}" presName="wedge4" presStyleLbl="node1" presStyleIdx="3" presStyleCnt="4" custLinFactNeighborX="-4125" custLinFactNeighborY="-4125"/>
      <dgm:spPr/>
      <dgm:t>
        <a:bodyPr/>
        <a:lstStyle/>
        <a:p>
          <a:endParaRPr lang="fr-FR"/>
        </a:p>
      </dgm:t>
    </dgm:pt>
    <dgm:pt modelId="{FAF188E7-6647-40B1-843B-AE30F0D8B5AA}" type="pres">
      <dgm:prSet presAssocID="{D578E292-680C-475D-B131-F3D10EBE447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FCD641-7658-44F6-8800-046136CB5E84}" srcId="{D578E292-680C-475D-B131-F3D10EBE4474}" destId="{35C97B46-A07F-417F-B248-CF81A925F8AA}" srcOrd="1" destOrd="0" parTransId="{30A7B221-9F7B-4379-B189-22802D304E73}" sibTransId="{86CF277B-2322-488E-8A54-99FB222C3312}"/>
    <dgm:cxn modelId="{6BAA27AB-F7D1-46D2-B9B2-107829FDF7F3}" type="presOf" srcId="{B9D92B71-24EB-4B7B-981E-08FAB1D9BFBA}" destId="{71F53635-B52A-4FAE-9ED5-C722EB66B60B}" srcOrd="1" destOrd="0" presId="urn:microsoft.com/office/officeart/2005/8/layout/chart3"/>
    <dgm:cxn modelId="{48688079-C057-4E5A-A3E0-9CA5447B3A9C}" type="presOf" srcId="{35C97B46-A07F-417F-B248-CF81A925F8AA}" destId="{82599D6D-DEF6-4CB1-A352-0974C5A32D04}" srcOrd="1" destOrd="0" presId="urn:microsoft.com/office/officeart/2005/8/layout/chart3"/>
    <dgm:cxn modelId="{95686222-BAA7-417E-B56A-F553E04ABCD8}" type="presOf" srcId="{D578E292-680C-475D-B131-F3D10EBE4474}" destId="{A73C1A0E-D87B-4944-9D8F-104952467AFA}" srcOrd="0" destOrd="0" presId="urn:microsoft.com/office/officeart/2005/8/layout/chart3"/>
    <dgm:cxn modelId="{F9C8557D-D0C3-4331-B691-34C80B9C4631}" srcId="{D578E292-680C-475D-B131-F3D10EBE4474}" destId="{3D9082D0-412A-4C2C-AB64-6333AAE43E85}" srcOrd="3" destOrd="0" parTransId="{BB5033A5-31B7-485E-9DFC-76F589097FD1}" sibTransId="{13EC30B7-9203-4D5B-A30A-767EE9250105}"/>
    <dgm:cxn modelId="{FDA0DA1B-59D2-4D0E-8A63-980A13AF803E}" type="presOf" srcId="{35C97B46-A07F-417F-B248-CF81A925F8AA}" destId="{79BE396F-F6C2-42D7-8C06-67C56982AFDA}" srcOrd="0" destOrd="0" presId="urn:microsoft.com/office/officeart/2005/8/layout/chart3"/>
    <dgm:cxn modelId="{60127EEE-F091-46DB-B850-EDA271F66745}" type="presOf" srcId="{D2DB8EA7-B272-4088-A977-3FAC48A2FC25}" destId="{7BF22E5B-699F-45E6-B350-E9A159A1967F}" srcOrd="1" destOrd="0" presId="urn:microsoft.com/office/officeart/2005/8/layout/chart3"/>
    <dgm:cxn modelId="{C0E47AD0-A30C-44C6-BA9A-12B5D359CB96}" type="presOf" srcId="{3D9082D0-412A-4C2C-AB64-6333AAE43E85}" destId="{FAF188E7-6647-40B1-843B-AE30F0D8B5AA}" srcOrd="1" destOrd="0" presId="urn:microsoft.com/office/officeart/2005/8/layout/chart3"/>
    <dgm:cxn modelId="{F291AF92-2E5E-479B-B255-D19D8DCEB639}" srcId="{D578E292-680C-475D-B131-F3D10EBE4474}" destId="{D2DB8EA7-B272-4088-A977-3FAC48A2FC25}" srcOrd="2" destOrd="0" parTransId="{5676221B-5D93-45CF-9E74-009C54A90134}" sibTransId="{4CEC6220-A239-45F9-9DF5-593EB4C14DEC}"/>
    <dgm:cxn modelId="{ADD047D2-2247-48F5-A6A2-8945D0AEAF4E}" srcId="{D578E292-680C-475D-B131-F3D10EBE4474}" destId="{B9D92B71-24EB-4B7B-981E-08FAB1D9BFBA}" srcOrd="0" destOrd="0" parTransId="{EF8EB2C8-19D7-490E-9755-9821C4B896A5}" sibTransId="{6CCFBDF7-53D5-41C6-978E-5B46402052FE}"/>
    <dgm:cxn modelId="{9511D2A1-E5F6-4170-9A12-A541D7FC3CF6}" type="presOf" srcId="{D2DB8EA7-B272-4088-A977-3FAC48A2FC25}" destId="{407D92A8-B6DD-45DE-A1FA-99FF5BF36156}" srcOrd="0" destOrd="0" presId="urn:microsoft.com/office/officeart/2005/8/layout/chart3"/>
    <dgm:cxn modelId="{E84BECD8-B4E8-4FFA-BE0B-A6C20E4DBE40}" type="presOf" srcId="{B9D92B71-24EB-4B7B-981E-08FAB1D9BFBA}" destId="{29205531-842A-4D6F-B88E-AC271ACA8323}" srcOrd="0" destOrd="0" presId="urn:microsoft.com/office/officeart/2005/8/layout/chart3"/>
    <dgm:cxn modelId="{0A2BFFC8-0363-46BD-9C45-BA694978B8AB}" type="presOf" srcId="{3D9082D0-412A-4C2C-AB64-6333AAE43E85}" destId="{E0C5B4C4-34D2-4765-8730-E0E99BE9CAA2}" srcOrd="0" destOrd="0" presId="urn:microsoft.com/office/officeart/2005/8/layout/chart3"/>
    <dgm:cxn modelId="{EE76C3C1-BAFA-4D4B-9595-94CC354BB5D1}" type="presParOf" srcId="{A73C1A0E-D87B-4944-9D8F-104952467AFA}" destId="{29205531-842A-4D6F-B88E-AC271ACA8323}" srcOrd="0" destOrd="0" presId="urn:microsoft.com/office/officeart/2005/8/layout/chart3"/>
    <dgm:cxn modelId="{43D0294D-9BEB-48B5-9D32-F5DB0A92DE8F}" type="presParOf" srcId="{A73C1A0E-D87B-4944-9D8F-104952467AFA}" destId="{71F53635-B52A-4FAE-9ED5-C722EB66B60B}" srcOrd="1" destOrd="0" presId="urn:microsoft.com/office/officeart/2005/8/layout/chart3"/>
    <dgm:cxn modelId="{DEDC8153-B4BB-40EA-BE22-7EDAEAAAD0A5}" type="presParOf" srcId="{A73C1A0E-D87B-4944-9D8F-104952467AFA}" destId="{79BE396F-F6C2-42D7-8C06-67C56982AFDA}" srcOrd="2" destOrd="0" presId="urn:microsoft.com/office/officeart/2005/8/layout/chart3"/>
    <dgm:cxn modelId="{93AA833F-08B5-4176-B1EF-0EAF95D7FF68}" type="presParOf" srcId="{A73C1A0E-D87B-4944-9D8F-104952467AFA}" destId="{82599D6D-DEF6-4CB1-A352-0974C5A32D04}" srcOrd="3" destOrd="0" presId="urn:microsoft.com/office/officeart/2005/8/layout/chart3"/>
    <dgm:cxn modelId="{3D37E56F-94AB-4059-BBAD-92F1FD529D95}" type="presParOf" srcId="{A73C1A0E-D87B-4944-9D8F-104952467AFA}" destId="{407D92A8-B6DD-45DE-A1FA-99FF5BF36156}" srcOrd="4" destOrd="0" presId="urn:microsoft.com/office/officeart/2005/8/layout/chart3"/>
    <dgm:cxn modelId="{FA555B80-5198-47A9-8F8D-B3DD092FF112}" type="presParOf" srcId="{A73C1A0E-D87B-4944-9D8F-104952467AFA}" destId="{7BF22E5B-699F-45E6-B350-E9A159A1967F}" srcOrd="5" destOrd="0" presId="urn:microsoft.com/office/officeart/2005/8/layout/chart3"/>
    <dgm:cxn modelId="{1A999F4D-1D81-44B9-9A44-569AE66BE2A2}" type="presParOf" srcId="{A73C1A0E-D87B-4944-9D8F-104952467AFA}" destId="{E0C5B4C4-34D2-4765-8730-E0E99BE9CAA2}" srcOrd="6" destOrd="0" presId="urn:microsoft.com/office/officeart/2005/8/layout/chart3"/>
    <dgm:cxn modelId="{1A3DCCD9-CCD4-4C6F-ADDE-B1F34AA55D26}" type="presParOf" srcId="{A73C1A0E-D87B-4944-9D8F-104952467AFA}" destId="{FAF188E7-6647-40B1-843B-AE30F0D8B5AA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05531-842A-4D6F-B88E-AC271ACA8323}">
      <dsp:nvSpPr>
        <dsp:cNvPr id="0" name=""/>
        <dsp:cNvSpPr/>
      </dsp:nvSpPr>
      <dsp:spPr>
        <a:xfrm>
          <a:off x="393307" y="171165"/>
          <a:ext cx="2307843" cy="2307843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Partie1</a:t>
          </a:r>
          <a:endParaRPr lang="fr-FR" sz="2100" kern="1200" dirty="0"/>
        </a:p>
      </dsp:txBody>
      <dsp:txXfrm>
        <a:off x="1573604" y="598116"/>
        <a:ext cx="851704" cy="686858"/>
      </dsp:txXfrm>
    </dsp:sp>
    <dsp:sp modelId="{79BE396F-F6C2-42D7-8C06-67C56982AFDA}">
      <dsp:nvSpPr>
        <dsp:cNvPr id="0" name=""/>
        <dsp:cNvSpPr/>
      </dsp:nvSpPr>
      <dsp:spPr>
        <a:xfrm>
          <a:off x="296048" y="268424"/>
          <a:ext cx="2307843" cy="2307843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 2</a:t>
          </a:r>
          <a:endParaRPr lang="fr-FR" sz="2100" kern="1200" dirty="0"/>
        </a:p>
      </dsp:txBody>
      <dsp:txXfrm>
        <a:off x="1491181" y="1463557"/>
        <a:ext cx="851704" cy="686858"/>
      </dsp:txXfrm>
    </dsp:sp>
    <dsp:sp modelId="{407D92A8-B6DD-45DE-A1FA-99FF5BF36156}">
      <dsp:nvSpPr>
        <dsp:cNvPr id="0" name=""/>
        <dsp:cNvSpPr/>
      </dsp:nvSpPr>
      <dsp:spPr>
        <a:xfrm>
          <a:off x="296048" y="268424"/>
          <a:ext cx="2307843" cy="2307843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 3</a:t>
          </a:r>
          <a:endParaRPr lang="fr-FR" sz="2100" kern="1200" dirty="0"/>
        </a:p>
      </dsp:txBody>
      <dsp:txXfrm>
        <a:off x="557054" y="1463557"/>
        <a:ext cx="851704" cy="686858"/>
      </dsp:txXfrm>
    </dsp:sp>
    <dsp:sp modelId="{E0C5B4C4-34D2-4765-8730-E0E99BE9CAA2}">
      <dsp:nvSpPr>
        <dsp:cNvPr id="0" name=""/>
        <dsp:cNvSpPr/>
      </dsp:nvSpPr>
      <dsp:spPr>
        <a:xfrm>
          <a:off x="296048" y="268424"/>
          <a:ext cx="2307843" cy="2307843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 4 </a:t>
          </a:r>
          <a:endParaRPr lang="fr-FR" sz="2100" kern="1200" dirty="0"/>
        </a:p>
      </dsp:txBody>
      <dsp:txXfrm>
        <a:off x="557054" y="694276"/>
        <a:ext cx="851704" cy="686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05531-842A-4D6F-B88E-AC271ACA8323}">
      <dsp:nvSpPr>
        <dsp:cNvPr id="0" name=""/>
        <dsp:cNvSpPr/>
      </dsp:nvSpPr>
      <dsp:spPr>
        <a:xfrm>
          <a:off x="298086" y="285449"/>
          <a:ext cx="2307843" cy="2307843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Partie1</a:t>
          </a:r>
          <a:endParaRPr lang="fr-FR" sz="2100" kern="1200" dirty="0"/>
        </a:p>
      </dsp:txBody>
      <dsp:txXfrm>
        <a:off x="1478383" y="712400"/>
        <a:ext cx="851704" cy="686858"/>
      </dsp:txXfrm>
    </dsp:sp>
    <dsp:sp modelId="{79BE396F-F6C2-42D7-8C06-67C56982AFDA}">
      <dsp:nvSpPr>
        <dsp:cNvPr id="0" name=""/>
        <dsp:cNvSpPr/>
      </dsp:nvSpPr>
      <dsp:spPr>
        <a:xfrm>
          <a:off x="372207" y="374423"/>
          <a:ext cx="2307843" cy="2307843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 2</a:t>
          </a:r>
          <a:endParaRPr lang="fr-FR" sz="2100" kern="1200" dirty="0"/>
        </a:p>
      </dsp:txBody>
      <dsp:txXfrm>
        <a:off x="1567340" y="1569556"/>
        <a:ext cx="851704" cy="686858"/>
      </dsp:txXfrm>
    </dsp:sp>
    <dsp:sp modelId="{407D92A8-B6DD-45DE-A1FA-99FF5BF36156}">
      <dsp:nvSpPr>
        <dsp:cNvPr id="0" name=""/>
        <dsp:cNvSpPr/>
      </dsp:nvSpPr>
      <dsp:spPr>
        <a:xfrm>
          <a:off x="296048" y="268424"/>
          <a:ext cx="2307843" cy="2307843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 3</a:t>
          </a:r>
          <a:endParaRPr lang="fr-FR" sz="2100" kern="1200" dirty="0"/>
        </a:p>
      </dsp:txBody>
      <dsp:txXfrm>
        <a:off x="557054" y="1463557"/>
        <a:ext cx="851704" cy="686858"/>
      </dsp:txXfrm>
    </dsp:sp>
    <dsp:sp modelId="{E0C5B4C4-34D2-4765-8730-E0E99BE9CAA2}">
      <dsp:nvSpPr>
        <dsp:cNvPr id="0" name=""/>
        <dsp:cNvSpPr/>
      </dsp:nvSpPr>
      <dsp:spPr>
        <a:xfrm>
          <a:off x="296048" y="268424"/>
          <a:ext cx="2307843" cy="2307843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 4 </a:t>
          </a:r>
          <a:endParaRPr lang="fr-FR" sz="2100" kern="1200" dirty="0"/>
        </a:p>
      </dsp:txBody>
      <dsp:txXfrm>
        <a:off x="557054" y="694276"/>
        <a:ext cx="851704" cy="686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05531-842A-4D6F-B88E-AC271ACA8323}">
      <dsp:nvSpPr>
        <dsp:cNvPr id="0" name=""/>
        <dsp:cNvSpPr/>
      </dsp:nvSpPr>
      <dsp:spPr>
        <a:xfrm>
          <a:off x="279069" y="266363"/>
          <a:ext cx="2307843" cy="2307843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Partie1</a:t>
          </a:r>
          <a:endParaRPr lang="fr-FR" sz="2100" kern="1200" dirty="0"/>
        </a:p>
      </dsp:txBody>
      <dsp:txXfrm>
        <a:off x="1459366" y="693314"/>
        <a:ext cx="851704" cy="686858"/>
      </dsp:txXfrm>
    </dsp:sp>
    <dsp:sp modelId="{79BE396F-F6C2-42D7-8C06-67C56982AFDA}">
      <dsp:nvSpPr>
        <dsp:cNvPr id="0" name=""/>
        <dsp:cNvSpPr/>
      </dsp:nvSpPr>
      <dsp:spPr>
        <a:xfrm>
          <a:off x="296048" y="268424"/>
          <a:ext cx="2307843" cy="2307843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 2</a:t>
          </a:r>
          <a:endParaRPr lang="fr-FR" sz="2100" kern="1200" dirty="0"/>
        </a:p>
      </dsp:txBody>
      <dsp:txXfrm>
        <a:off x="1491181" y="1463557"/>
        <a:ext cx="851704" cy="686858"/>
      </dsp:txXfrm>
    </dsp:sp>
    <dsp:sp modelId="{407D92A8-B6DD-45DE-A1FA-99FF5BF36156}">
      <dsp:nvSpPr>
        <dsp:cNvPr id="0" name=""/>
        <dsp:cNvSpPr/>
      </dsp:nvSpPr>
      <dsp:spPr>
        <a:xfrm>
          <a:off x="200850" y="363622"/>
          <a:ext cx="2307843" cy="2307843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 3</a:t>
          </a:r>
          <a:endParaRPr lang="fr-FR" sz="2100" kern="1200" dirty="0"/>
        </a:p>
      </dsp:txBody>
      <dsp:txXfrm>
        <a:off x="461856" y="1558756"/>
        <a:ext cx="851704" cy="686858"/>
      </dsp:txXfrm>
    </dsp:sp>
    <dsp:sp modelId="{E0C5B4C4-34D2-4765-8730-E0E99BE9CAA2}">
      <dsp:nvSpPr>
        <dsp:cNvPr id="0" name=""/>
        <dsp:cNvSpPr/>
      </dsp:nvSpPr>
      <dsp:spPr>
        <a:xfrm>
          <a:off x="296048" y="268424"/>
          <a:ext cx="2307843" cy="2307843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 4 </a:t>
          </a:r>
          <a:endParaRPr lang="fr-FR" sz="2100" kern="1200" dirty="0"/>
        </a:p>
      </dsp:txBody>
      <dsp:txXfrm>
        <a:off x="557054" y="694276"/>
        <a:ext cx="851704" cy="686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05531-842A-4D6F-B88E-AC271ACA8323}">
      <dsp:nvSpPr>
        <dsp:cNvPr id="0" name=""/>
        <dsp:cNvSpPr/>
      </dsp:nvSpPr>
      <dsp:spPr>
        <a:xfrm>
          <a:off x="298109" y="266363"/>
          <a:ext cx="2307843" cy="2307843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Partie1</a:t>
          </a:r>
          <a:endParaRPr lang="fr-FR" sz="2100" kern="1200" dirty="0"/>
        </a:p>
      </dsp:txBody>
      <dsp:txXfrm>
        <a:off x="1478406" y="693314"/>
        <a:ext cx="851704" cy="686858"/>
      </dsp:txXfrm>
    </dsp:sp>
    <dsp:sp modelId="{79BE396F-F6C2-42D7-8C06-67C56982AFDA}">
      <dsp:nvSpPr>
        <dsp:cNvPr id="0" name=""/>
        <dsp:cNvSpPr/>
      </dsp:nvSpPr>
      <dsp:spPr>
        <a:xfrm>
          <a:off x="296048" y="268424"/>
          <a:ext cx="2307843" cy="2307843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 2</a:t>
          </a:r>
          <a:endParaRPr lang="fr-FR" sz="2100" kern="1200" dirty="0"/>
        </a:p>
      </dsp:txBody>
      <dsp:txXfrm>
        <a:off x="1491181" y="1463557"/>
        <a:ext cx="851704" cy="686858"/>
      </dsp:txXfrm>
    </dsp:sp>
    <dsp:sp modelId="{407D92A8-B6DD-45DE-A1FA-99FF5BF36156}">
      <dsp:nvSpPr>
        <dsp:cNvPr id="0" name=""/>
        <dsp:cNvSpPr/>
      </dsp:nvSpPr>
      <dsp:spPr>
        <a:xfrm>
          <a:off x="296048" y="268424"/>
          <a:ext cx="2307843" cy="2307843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 3</a:t>
          </a:r>
          <a:endParaRPr lang="fr-FR" sz="2100" kern="1200" dirty="0"/>
        </a:p>
      </dsp:txBody>
      <dsp:txXfrm>
        <a:off x="557054" y="1463557"/>
        <a:ext cx="851704" cy="686858"/>
      </dsp:txXfrm>
    </dsp:sp>
    <dsp:sp modelId="{E0C5B4C4-34D2-4765-8730-E0E99BE9CAA2}">
      <dsp:nvSpPr>
        <dsp:cNvPr id="0" name=""/>
        <dsp:cNvSpPr/>
      </dsp:nvSpPr>
      <dsp:spPr>
        <a:xfrm>
          <a:off x="200850" y="173225"/>
          <a:ext cx="2307843" cy="2307843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 4 </a:t>
          </a:r>
          <a:endParaRPr lang="fr-FR" sz="2100" kern="1200" dirty="0"/>
        </a:p>
      </dsp:txBody>
      <dsp:txXfrm>
        <a:off x="461856" y="599077"/>
        <a:ext cx="851704" cy="686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09A246-E455-4387-A75A-515199F9F7FE}" type="datetime1">
              <a:rPr lang="fr-FR" smtClean="0"/>
              <a:t>22/03/2019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1DB5E-935C-4E5B-B195-6BC68AB2E2D5}" type="datetime1">
              <a:rPr lang="fr-FR" smtClean="0"/>
              <a:pPr/>
              <a:t>22/03/2019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Diagnostic_(m%C3%A9decine)" TargetMode="External"/><Relationship Id="rId3" Type="http://schemas.openxmlformats.org/officeDocument/2006/relationships/hyperlink" Target="https://fr.wikipedia.org/wiki/Laboratoire_de_recherche" TargetMode="External"/><Relationship Id="rId7" Type="http://schemas.openxmlformats.org/officeDocument/2006/relationships/hyperlink" Target="https://fr.wikipedia.org/wiki/Biologiste_m%C3%A9dica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Liquide_biologique" TargetMode="External"/><Relationship Id="rId5" Type="http://schemas.openxmlformats.org/officeDocument/2006/relationships/hyperlink" Target="https://fr.wikipedia.org/wiki/Biologie_m%C3%A9dicale" TargetMode="External"/><Relationship Id="rId4" Type="http://schemas.openxmlformats.org/officeDocument/2006/relationships/hyperlink" Target="https://fr.wikipedia.org/wiki/Recherche_scientifiqu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Nous allons </a:t>
            </a:r>
            <a:r>
              <a:rPr lang="fr-FR" b="1" baseline="0" dirty="0" smtClean="0"/>
              <a:t>commencer par une introduction générale.</a:t>
            </a:r>
            <a:endParaRPr lang="fr-FR" dirty="0" smtClean="0"/>
          </a:p>
          <a:p>
            <a:r>
              <a:rPr lang="fr-FR" dirty="0" smtClean="0"/>
              <a:t>Ensuite nous</a:t>
            </a:r>
            <a:r>
              <a:rPr lang="fr-FR" baseline="0" dirty="0" smtClean="0"/>
              <a:t> vous </a:t>
            </a:r>
            <a:r>
              <a:rPr lang="fr-FR" dirty="0" smtClean="0"/>
              <a:t>présentons la problématique</a:t>
            </a:r>
            <a:r>
              <a:rPr lang="fr-FR" baseline="0" dirty="0" smtClean="0"/>
              <a:t> et</a:t>
            </a:r>
            <a:r>
              <a:rPr lang="fr-FR" dirty="0" smtClean="0"/>
              <a:t> </a:t>
            </a:r>
            <a:r>
              <a:rPr lang="fr-FR" dirty="0" smtClean="0"/>
              <a:t>les solutions</a:t>
            </a:r>
            <a:r>
              <a:rPr lang="fr-FR" baseline="0" dirty="0" smtClean="0"/>
              <a:t> proposées.</a:t>
            </a:r>
            <a:endParaRPr lang="fr-FR" dirty="0" smtClean="0"/>
          </a:p>
          <a:p>
            <a:r>
              <a:rPr lang="fr-FR" dirty="0" smtClean="0"/>
              <a:t>Nous</a:t>
            </a:r>
            <a:r>
              <a:rPr lang="fr-FR" baseline="0" dirty="0" smtClean="0"/>
              <a:t> </a:t>
            </a:r>
            <a:r>
              <a:rPr lang="fr-FR" dirty="0" smtClean="0"/>
              <a:t>établ</a:t>
            </a:r>
            <a:r>
              <a:rPr lang="fr-FR" b="1" dirty="0" smtClean="0"/>
              <a:t>issons devant vous</a:t>
            </a:r>
            <a:r>
              <a:rPr lang="fr-FR" baseline="0" dirty="0" smtClean="0"/>
              <a:t> </a:t>
            </a:r>
            <a:r>
              <a:rPr lang="fr-FR" dirty="0" smtClean="0"/>
              <a:t>par la suite</a:t>
            </a:r>
            <a:r>
              <a:rPr lang="fr-FR" baseline="0" dirty="0" smtClean="0"/>
              <a:t> </a:t>
            </a:r>
            <a:r>
              <a:rPr lang="fr-FR" baseline="0" dirty="0" smtClean="0"/>
              <a:t>la conception </a:t>
            </a:r>
            <a:r>
              <a:rPr lang="fr-FR" baseline="0" dirty="0" smtClean="0"/>
              <a:t>ainsi que </a:t>
            </a:r>
            <a:r>
              <a:rPr lang="fr-FR" baseline="0" dirty="0" smtClean="0"/>
              <a:t>la partie réalisation . </a:t>
            </a:r>
            <a:r>
              <a:rPr lang="fr-FR" baseline="0" dirty="0" smtClean="0"/>
              <a:t>Et on va finir par une conclusion récapitulatif de notre travail.</a:t>
            </a:r>
            <a:endParaRPr lang="fr-FR" dirty="0" smtClean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647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840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126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957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73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079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Donc pour conclure, la réalisation de ce travail a nécessité au début de faire une collecte d’informations qui nous a permis de préparer la problématique. Ensuite on a proposé quelques </a:t>
            </a:r>
            <a:r>
              <a:rPr lang="fr-FR" dirty="0" smtClean="0"/>
              <a:t>solutions</a:t>
            </a:r>
            <a:r>
              <a:rPr lang="fr-FR" baseline="0" dirty="0" smtClean="0"/>
              <a:t>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1284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51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 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aboratoire de recherche"/>
              </a:rPr>
              <a:t>laboratoire de recherche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 un lieu qui rassemble les moyens humains et matériels destinés à l'exécution d'un travail de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echerche scientifique"/>
              </a:rPr>
              <a:t>recherche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 exemple Un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laboratoire de </a:t>
            </a:r>
            <a:r>
              <a:rPr lang="fr-F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biologie médicale</a:t>
            </a:r>
            <a:r>
              <a:rPr lang="fr-F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est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lieu où sont prélevés et analysés divers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Liquide biologique"/>
              </a:rPr>
              <a:t>fluides biologiques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d'origine humaine sous la responsabilité des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iologiste médical"/>
              </a:rPr>
              <a:t>biologistes médicaux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qui en interprètent les résultats dans le but de participer au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iagnostic (médecine)"/>
              </a:rPr>
              <a:t>diagnostic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 au suivi de certaines maladies.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pour cela , les résultats de laboratoire doivent être aussi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précis que possible, tous les aspects des activités de laboratoire doivent être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fiables et le rendu des résultats doit être correct afin d’être utilisé à des fins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cliniques ou de santé publique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donc il faut exister un certains conditions de travail pour réussir le défi de réduire le niveau d’erreur dans ce milieu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5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633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359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67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595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87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32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xmlns="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xmlns="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xmlns="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Merci de votre attention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xmlns="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xmlns="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xmlns="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xmlns="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xmlns="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594" y="4218039"/>
            <a:ext cx="10766321" cy="118970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30" y="5427396"/>
            <a:ext cx="10805649" cy="1022560"/>
          </a:xfrm>
        </p:spPr>
        <p:txBody>
          <a:bodyPr>
            <a:normAutofit/>
          </a:bodyPr>
          <a:lstStyle>
            <a:lvl1pPr marL="0" indent="0" algn="ctr">
              <a:buNone/>
              <a:defRPr sz="3733" b="0" i="0">
                <a:solidFill>
                  <a:srgbClr val="F1C88B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xmlns="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xmlns="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diapositive de séparation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xmlns="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diapositive de séparation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e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e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xmlns="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e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xmlns="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xmlns="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5">
            <a:extLst>
              <a:ext uri="{FF2B5EF4-FFF2-40B4-BE49-F238E27FC236}">
                <a16:creationId xmlns:a16="http://schemas.microsoft.com/office/drawing/2014/main" xmlns="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11" name="Forme libre 5">
            <a:extLst>
              <a:ext uri="{FF2B5EF4-FFF2-40B4-BE49-F238E27FC236}">
                <a16:creationId xmlns:a16="http://schemas.microsoft.com/office/drawing/2014/main" xmlns="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13" name="Forme libre 5">
            <a:extLst>
              <a:ext uri="{FF2B5EF4-FFF2-40B4-BE49-F238E27FC236}">
                <a16:creationId xmlns:a16="http://schemas.microsoft.com/office/drawing/2014/main" xmlns="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14" name="Forme libre 5">
            <a:extLst>
              <a:ext uri="{FF2B5EF4-FFF2-40B4-BE49-F238E27FC236}">
                <a16:creationId xmlns:a16="http://schemas.microsoft.com/office/drawing/2014/main" xmlns="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15" name="Forme libre 5">
            <a:extLst>
              <a:ext uri="{FF2B5EF4-FFF2-40B4-BE49-F238E27FC236}">
                <a16:creationId xmlns:a16="http://schemas.microsoft.com/office/drawing/2014/main" xmlns="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xmlns="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Entrez votre légende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xmlns="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  <p:sldLayoutId id="2147483667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6116" y="3840480"/>
            <a:ext cx="10205884" cy="1950720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</a:t>
            </a:r>
            <a:r>
              <a:rPr lang="en-US" sz="6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d’un </a:t>
            </a:r>
            <a:r>
              <a:rPr lang="en-US" sz="66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Laboratoire</a:t>
            </a:r>
            <a:r>
              <a:rPr lang="en-US" sz="6600" dirty="0" smtClean="0">
                <a:solidFill>
                  <a:schemeClr val="bg2"/>
                </a:solidFill>
              </a:rPr>
              <a:t/>
            </a:r>
            <a:br>
              <a:rPr lang="en-US" sz="6600" dirty="0" smtClean="0">
                <a:solidFill>
                  <a:schemeClr val="bg2"/>
                </a:solidFill>
              </a:rPr>
            </a:br>
            <a:r>
              <a:rPr lang="en-US" sz="4400" dirty="0" smtClean="0"/>
              <a:t>Projet </a:t>
            </a:r>
            <a:r>
              <a:rPr lang="en-US" sz="4400" dirty="0" err="1" smtClean="0"/>
              <a:t>Labview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330190"/>
            <a:ext cx="3444241" cy="2511161"/>
          </a:xfrm>
        </p:spPr>
        <p:txBody>
          <a:bodyPr>
            <a:normAutofit/>
          </a:bodyPr>
          <a:lstStyle/>
          <a:p>
            <a:pPr marL="5105400" indent="-5105400" algn="l"/>
            <a:r>
              <a:rPr lang="en-US" sz="20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Réalisé</a:t>
            </a: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</a:t>
            </a: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105400" indent="-5105400" algn="l"/>
            <a:r>
              <a:rPr lang="en-US" sz="2000" dirty="0" smtClean="0"/>
              <a:t>          </a:t>
            </a:r>
            <a:r>
              <a:rPr lang="en-US" sz="2000" dirty="0" err="1" smtClean="0"/>
              <a:t>Khaoula</a:t>
            </a:r>
            <a:r>
              <a:rPr lang="en-US" sz="2000" dirty="0" smtClean="0"/>
              <a:t> EL HADDAD</a:t>
            </a:r>
          </a:p>
          <a:p>
            <a:pPr marL="5105400" indent="-5105400" algn="l"/>
            <a:r>
              <a:rPr lang="en-US" sz="2000" dirty="0" smtClean="0"/>
              <a:t>             Ahmed MOSLAH</a:t>
            </a:r>
          </a:p>
          <a:p>
            <a:pPr marL="5105400" indent="-5105400" algn="l"/>
            <a:r>
              <a:rPr lang="en-US" sz="2000" dirty="0" smtClean="0"/>
              <a:t>               </a:t>
            </a:r>
            <a:r>
              <a:rPr lang="en-US" sz="2000" dirty="0" err="1" smtClean="0"/>
              <a:t>Atef</a:t>
            </a:r>
            <a:r>
              <a:rPr lang="en-US" sz="2000" dirty="0" smtClean="0"/>
              <a:t> </a:t>
            </a:r>
            <a:r>
              <a:rPr lang="en-US" sz="2000" dirty="0" smtClean="0"/>
              <a:t>ZARRAMI</a:t>
            </a:r>
            <a:endParaRPr lang="en-US" sz="2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9810750" y="6027003"/>
            <a:ext cx="2041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1C88B"/>
                </a:solidFill>
              </a:rPr>
              <a:t> </a:t>
            </a:r>
            <a:r>
              <a:rPr lang="en-US" sz="2400" b="1" dirty="0" smtClean="0">
                <a:solidFill>
                  <a:srgbClr val="F1C88B"/>
                </a:solidFill>
              </a:rPr>
              <a:t>IIA4/1</a:t>
            </a:r>
          </a:p>
          <a:p>
            <a:pPr algn="ctr"/>
            <a:r>
              <a:rPr lang="fr-FR" sz="2400" b="1" dirty="0" smtClean="0">
                <a:solidFill>
                  <a:srgbClr val="F1C88B"/>
                </a:solidFill>
              </a:rPr>
              <a:t>2018-2019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793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79620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665" y="5552639"/>
            <a:ext cx="11340000" cy="432000"/>
          </a:xfrm>
        </p:spPr>
        <p:txBody>
          <a:bodyPr rtlCol="0"/>
          <a:lstStyle/>
          <a:p>
            <a:pPr algn="ctr" rtl="0"/>
            <a:r>
              <a:rPr lang="fr-FR" sz="13800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Conception</a:t>
            </a:r>
            <a:endParaRPr lang="fr-FR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D2D8260F-F1E9-49CB-AE09-EF76872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How to Customize this Slide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88DC1F28-E3FD-416B-8C76-7556A49440F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11</a:t>
            </a:fld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242834939"/>
              </p:ext>
            </p:extLst>
          </p:nvPr>
        </p:nvGraphicFramePr>
        <p:xfrm>
          <a:off x="9023350" y="266700"/>
          <a:ext cx="2997200" cy="274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/>
          <p:cNvSpPr/>
          <p:nvPr/>
        </p:nvSpPr>
        <p:spPr>
          <a:xfrm>
            <a:off x="4973052" y="-338222"/>
            <a:ext cx="2406316" cy="497305"/>
          </a:xfrm>
          <a:prstGeom prst="rect">
            <a:avLst/>
          </a:prstGeom>
          <a:solidFill>
            <a:srgbClr val="50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79368" y="0"/>
            <a:ext cx="2406316" cy="497305"/>
          </a:xfrm>
          <a:prstGeom prst="rect">
            <a:avLst/>
          </a:prstGeom>
          <a:solidFill>
            <a:srgbClr val="6A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Conception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66736" y="-338222"/>
            <a:ext cx="2406316" cy="497305"/>
          </a:xfrm>
          <a:prstGeom prst="rect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85684" y="-338222"/>
            <a:ext cx="2406316" cy="497305"/>
          </a:xfrm>
          <a:prstGeom prst="rect">
            <a:avLst/>
          </a:prstGeom>
          <a:solidFill>
            <a:srgbClr val="84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-338222"/>
            <a:ext cx="2566736" cy="497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D2D8260F-F1E9-49CB-AE09-EF76872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How to Customize this Slide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88DC1F28-E3FD-416B-8C76-7556A49440F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566736" y="-338222"/>
            <a:ext cx="2406316" cy="497305"/>
          </a:xfrm>
          <a:prstGeom prst="rect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785684" y="-338222"/>
            <a:ext cx="2406316" cy="497305"/>
          </a:xfrm>
          <a:prstGeom prst="rect">
            <a:avLst/>
          </a:prstGeom>
          <a:solidFill>
            <a:srgbClr val="84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-338222"/>
            <a:ext cx="2566736" cy="497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991534840"/>
              </p:ext>
            </p:extLst>
          </p:nvPr>
        </p:nvGraphicFramePr>
        <p:xfrm>
          <a:off x="9023350" y="266700"/>
          <a:ext cx="2997200" cy="274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4973052" y="-338222"/>
            <a:ext cx="2406316" cy="497305"/>
          </a:xfrm>
          <a:prstGeom prst="rect">
            <a:avLst/>
          </a:prstGeom>
          <a:solidFill>
            <a:srgbClr val="50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79368" y="0"/>
            <a:ext cx="2406316" cy="497305"/>
          </a:xfrm>
          <a:prstGeom prst="rect">
            <a:avLst/>
          </a:prstGeom>
          <a:solidFill>
            <a:srgbClr val="6A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Conception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D2D8260F-F1E9-49CB-AE09-EF76872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How to Customize this Slide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88DC1F28-E3FD-416B-8C76-7556A49440F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566736" y="-338222"/>
            <a:ext cx="2406316" cy="497305"/>
          </a:xfrm>
          <a:prstGeom prst="rect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785684" y="-338222"/>
            <a:ext cx="2406316" cy="497305"/>
          </a:xfrm>
          <a:prstGeom prst="rect">
            <a:avLst/>
          </a:prstGeom>
          <a:solidFill>
            <a:srgbClr val="84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-338222"/>
            <a:ext cx="2566736" cy="497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828649592"/>
              </p:ext>
            </p:extLst>
          </p:nvPr>
        </p:nvGraphicFramePr>
        <p:xfrm>
          <a:off x="9023350" y="266700"/>
          <a:ext cx="2997200" cy="274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4973052" y="-338222"/>
            <a:ext cx="2406316" cy="497305"/>
          </a:xfrm>
          <a:prstGeom prst="rect">
            <a:avLst/>
          </a:prstGeom>
          <a:solidFill>
            <a:srgbClr val="50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79368" y="0"/>
            <a:ext cx="2406316" cy="497305"/>
          </a:xfrm>
          <a:prstGeom prst="rect">
            <a:avLst/>
          </a:prstGeom>
          <a:solidFill>
            <a:srgbClr val="6A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Conception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D2D8260F-F1E9-49CB-AE09-EF76872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How to Customize this Slide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88DC1F28-E3FD-416B-8C76-7556A49440F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14</a:t>
            </a:fld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566736" y="-338222"/>
            <a:ext cx="2406316" cy="497305"/>
          </a:xfrm>
          <a:prstGeom prst="rect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785684" y="-338222"/>
            <a:ext cx="2406316" cy="497305"/>
          </a:xfrm>
          <a:prstGeom prst="rect">
            <a:avLst/>
          </a:prstGeom>
          <a:solidFill>
            <a:srgbClr val="84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-338222"/>
            <a:ext cx="2566736" cy="497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303452302"/>
              </p:ext>
            </p:extLst>
          </p:nvPr>
        </p:nvGraphicFramePr>
        <p:xfrm>
          <a:off x="9023350" y="266700"/>
          <a:ext cx="2997200" cy="274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4973052" y="-338222"/>
            <a:ext cx="2406316" cy="497305"/>
          </a:xfrm>
          <a:prstGeom prst="rect">
            <a:avLst/>
          </a:prstGeom>
          <a:solidFill>
            <a:srgbClr val="50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79368" y="0"/>
            <a:ext cx="2406316" cy="497305"/>
          </a:xfrm>
          <a:prstGeom prst="rect">
            <a:avLst/>
          </a:prstGeom>
          <a:solidFill>
            <a:srgbClr val="6A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Conception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365" y="0"/>
            <a:ext cx="12800365" cy="728472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665" y="5552639"/>
            <a:ext cx="11340000" cy="432000"/>
          </a:xfrm>
        </p:spPr>
        <p:txBody>
          <a:bodyPr rtlCol="0"/>
          <a:lstStyle/>
          <a:p>
            <a:pPr algn="ctr" rtl="0"/>
            <a:r>
              <a:rPr lang="fr-FR" sz="13800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Réalisation</a:t>
            </a:r>
            <a:endParaRPr lang="fr-FR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2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492001" y="2887499"/>
            <a:ext cx="9163455" cy="1083002"/>
          </a:xfrm>
        </p:spPr>
        <p:txBody>
          <a:bodyPr/>
          <a:lstStyle/>
          <a:p>
            <a:pPr algn="ctr"/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4" name="Titre 2"/>
          <p:cNvSpPr txBox="1">
            <a:spLocks/>
          </p:cNvSpPr>
          <p:nvPr/>
        </p:nvSpPr>
        <p:spPr>
          <a:xfrm>
            <a:off x="1492001" y="2887499"/>
            <a:ext cx="9163455" cy="1083002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4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731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consectetur adipiscing elit</a:t>
            </a:r>
          </a:p>
        </p:txBody>
      </p:sp>
      <p:sp>
        <p:nvSpPr>
          <p:cNvPr id="15" name="Forme libre 5" descr="Bloc d’accentuation">
            <a:extLst>
              <a:ext uri="{FF2B5EF4-FFF2-40B4-BE49-F238E27FC236}">
                <a16:creationId xmlns:a16="http://schemas.microsoft.com/office/drawing/2014/main" xmlns="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2297484" y="1446952"/>
            <a:ext cx="523278" cy="523278"/>
          </a:xfrm>
          <a:prstGeom prst="rightArrow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2669494" y="2322497"/>
            <a:ext cx="523278" cy="523278"/>
          </a:xfrm>
          <a:prstGeom prst="rightArrow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èche droite 19"/>
          <p:cNvSpPr/>
          <p:nvPr/>
        </p:nvSpPr>
        <p:spPr>
          <a:xfrm>
            <a:off x="3138662" y="3215857"/>
            <a:ext cx="523278" cy="523278"/>
          </a:xfrm>
          <a:prstGeom prst="rightArrow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 droite 20"/>
          <p:cNvSpPr/>
          <p:nvPr/>
        </p:nvSpPr>
        <p:spPr>
          <a:xfrm>
            <a:off x="3516207" y="4091286"/>
            <a:ext cx="523278" cy="523278"/>
          </a:xfrm>
          <a:prstGeom prst="rightArrow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 droite 21"/>
          <p:cNvSpPr/>
          <p:nvPr/>
        </p:nvSpPr>
        <p:spPr>
          <a:xfrm>
            <a:off x="3920442" y="4947775"/>
            <a:ext cx="523278" cy="523278"/>
          </a:xfrm>
          <a:prstGeom prst="rightArrow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2820762" y="1446952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Introduction Générale</a:t>
            </a: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192772" y="2322497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Problématique</a:t>
            </a: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661940" y="3198042"/>
            <a:ext cx="578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Solutions proposées: Cahier de Charge</a:t>
            </a: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039485" y="4076104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Conception</a:t>
            </a: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443720" y="4947833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Réalisation</a:t>
            </a: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-290286" y="681142"/>
            <a:ext cx="12772571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4268" y="219477"/>
            <a:ext cx="1372492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Plan</a:t>
            </a:r>
            <a:endParaRPr lang="fr-F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4443720" y="5828516"/>
            <a:ext cx="523278" cy="523278"/>
          </a:xfrm>
          <a:prstGeom prst="rightArrow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4966998" y="5828574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Conclusion</a:t>
            </a: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/>
      <p:bldP spid="25" grpId="0"/>
      <p:bldP spid="26" grpId="0"/>
      <p:bldP spid="27" grpId="0"/>
      <p:bldP spid="28" grpId="0"/>
      <p:bldP spid="11" grpId="0" animBg="1"/>
      <p:bldP spid="18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09" y="3429000"/>
            <a:ext cx="5472000" cy="738421"/>
          </a:xfrm>
        </p:spPr>
        <p:txBody>
          <a:bodyPr rtlCol="0"/>
          <a:lstStyle/>
          <a:p>
            <a:r>
              <a:rPr lang="fr-FR" sz="4400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Introduction générale</a:t>
            </a:r>
            <a:endParaRPr lang="fr-FR" sz="44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5" name="Forme libre 5" descr="Accentuation d’image vide">
            <a:extLst>
              <a:ext uri="{FF2B5EF4-FFF2-40B4-BE49-F238E27FC236}">
                <a16:creationId xmlns:a16="http://schemas.microsoft.com/office/drawing/2014/main" xmlns="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521207" y="122113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16" name="Forme libre 5" descr="Accentuation d’image pleine">
            <a:extLst>
              <a:ext uri="{FF2B5EF4-FFF2-40B4-BE49-F238E27FC236}">
                <a16:creationId xmlns:a16="http://schemas.microsoft.com/office/drawing/2014/main" xmlns="" id="{F28CDBF8-0191-43F9-98FE-B98B08813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3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66736" y="-338221"/>
            <a:ext cx="2406316" cy="497305"/>
          </a:xfrm>
          <a:prstGeom prst="rect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73052" y="-338221"/>
            <a:ext cx="2406316" cy="497305"/>
          </a:xfrm>
          <a:prstGeom prst="rect">
            <a:avLst/>
          </a:prstGeom>
          <a:solidFill>
            <a:srgbClr val="50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79368" y="-338222"/>
            <a:ext cx="2406316" cy="497305"/>
          </a:xfrm>
          <a:prstGeom prst="rect">
            <a:avLst/>
          </a:prstGeom>
          <a:solidFill>
            <a:srgbClr val="6A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85684" y="-338222"/>
            <a:ext cx="2406316" cy="497305"/>
          </a:xfrm>
          <a:prstGeom prst="rect">
            <a:avLst/>
          </a:prstGeom>
          <a:solidFill>
            <a:srgbClr val="84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-20723"/>
            <a:ext cx="2566736" cy="497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en-US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4" t="-872" r="6418" b="-326"/>
          <a:stretch/>
        </p:blipFill>
        <p:spPr>
          <a:xfrm>
            <a:off x="6664029" y="1699982"/>
            <a:ext cx="4904790" cy="4333769"/>
          </a:xfr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80" y="736800"/>
            <a:ext cx="5472000" cy="432000"/>
          </a:xfrm>
        </p:spPr>
        <p:txBody>
          <a:bodyPr rtlCol="0"/>
          <a:lstStyle/>
          <a:p>
            <a:pPr rtl="0"/>
            <a:r>
              <a:rPr lang="fr-FR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Introduction</a:t>
            </a:r>
            <a:endParaRPr lang="fr-FR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xmlns="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2" y="1476201"/>
            <a:ext cx="5511800" cy="3671598"/>
          </a:xfrm>
        </p:spPr>
      </p:pic>
      <p:sp>
        <p:nvSpPr>
          <p:cNvPr id="66" name="Forme libre 5" descr="Bloc d’accentuation vide">
            <a:extLst>
              <a:ext uri="{FF2B5EF4-FFF2-40B4-BE49-F238E27FC236}">
                <a16:creationId xmlns:a16="http://schemas.microsoft.com/office/drawing/2014/main" xmlns="" id="{3EEE5409-3F6C-485D-B4C2-5247917F1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7" name="Forme libre 5" descr="Bloc d’accentuation plein">
            <a:extLst>
              <a:ext uri="{FF2B5EF4-FFF2-40B4-BE49-F238E27FC236}">
                <a16:creationId xmlns:a16="http://schemas.microsoft.com/office/drawing/2014/main" xmlns="" id="{0D74D4D5-6A4C-4248-8A92-B8CA1C918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66736" y="-338221"/>
            <a:ext cx="2406316" cy="497305"/>
          </a:xfrm>
          <a:prstGeom prst="rect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73052" y="-338221"/>
            <a:ext cx="2406316" cy="497305"/>
          </a:xfrm>
          <a:prstGeom prst="rect">
            <a:avLst/>
          </a:prstGeom>
          <a:solidFill>
            <a:srgbClr val="50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79368" y="-338222"/>
            <a:ext cx="2406316" cy="497305"/>
          </a:xfrm>
          <a:prstGeom prst="rect">
            <a:avLst/>
          </a:prstGeom>
          <a:solidFill>
            <a:srgbClr val="6A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85684" y="-338222"/>
            <a:ext cx="2406316" cy="497305"/>
          </a:xfrm>
          <a:prstGeom prst="rect">
            <a:avLst/>
          </a:prstGeom>
          <a:solidFill>
            <a:srgbClr val="84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-20723"/>
            <a:ext cx="2566736" cy="497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2838449" y="3829049"/>
            <a:ext cx="2266951" cy="22860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Laboratoire</a:t>
            </a:r>
            <a:r>
              <a:rPr lang="fr-FR" b="1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	</a:t>
            </a:r>
            <a:endParaRPr lang="fr-FR" b="1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4038600" y="1276350"/>
            <a:ext cx="2171699" cy="2271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Résultat fiable</a:t>
            </a:r>
            <a:r>
              <a:rPr lang="fr-FR" b="1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	</a:t>
            </a:r>
            <a:endParaRPr lang="fr-FR" b="1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2663190" y="2084070"/>
            <a:ext cx="1158240" cy="5791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152649" y="4495799"/>
            <a:ext cx="2196397" cy="22147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Conditions de Travail</a:t>
            </a:r>
            <a:r>
              <a:rPr lang="fr-FR" b="1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	</a:t>
            </a:r>
            <a:endParaRPr lang="fr-FR" b="1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0" name="Flèche droite 19"/>
          <p:cNvSpPr/>
          <p:nvPr/>
        </p:nvSpPr>
        <p:spPr>
          <a:xfrm rot="7328642">
            <a:off x="3589410" y="3717051"/>
            <a:ext cx="1301875" cy="5791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 rot="3168686">
            <a:off x="1551062" y="3793250"/>
            <a:ext cx="1301875" cy="5791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9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022E-16 L -0.20976 -0.36944 " pathEditMode="relative" rAng="0" ptsTypes="AA">
                                      <p:cBhvr>
                                        <p:cTn id="1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95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4" grpId="0" animBg="1"/>
      <p:bldP spid="19" grpId="0" animBg="1"/>
      <p:bldP spid="20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09" y="3429000"/>
            <a:ext cx="5472000" cy="738421"/>
          </a:xfrm>
        </p:spPr>
        <p:txBody>
          <a:bodyPr rtlCol="0"/>
          <a:lstStyle/>
          <a:p>
            <a:r>
              <a:rPr lang="fr-FR" sz="4400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Problématique</a:t>
            </a:r>
            <a:endParaRPr lang="fr-FR" sz="44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5" name="Forme libre 5" descr="Accentuation d’image vide">
            <a:extLst>
              <a:ext uri="{FF2B5EF4-FFF2-40B4-BE49-F238E27FC236}">
                <a16:creationId xmlns:a16="http://schemas.microsoft.com/office/drawing/2014/main" xmlns="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521207" y="122113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16" name="Forme libre 5" descr="Accentuation d’image pleine">
            <a:extLst>
              <a:ext uri="{FF2B5EF4-FFF2-40B4-BE49-F238E27FC236}">
                <a16:creationId xmlns:a16="http://schemas.microsoft.com/office/drawing/2014/main" xmlns="" id="{F28CDBF8-0191-43F9-98FE-B98B08813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973052" y="-338221"/>
            <a:ext cx="2406316" cy="497305"/>
          </a:xfrm>
          <a:prstGeom prst="rect">
            <a:avLst/>
          </a:prstGeom>
          <a:solidFill>
            <a:srgbClr val="50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79368" y="-338222"/>
            <a:ext cx="2406316" cy="497305"/>
          </a:xfrm>
          <a:prstGeom prst="rect">
            <a:avLst/>
          </a:prstGeom>
          <a:solidFill>
            <a:srgbClr val="6A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85684" y="-338222"/>
            <a:ext cx="2406316" cy="497305"/>
          </a:xfrm>
          <a:prstGeom prst="rect">
            <a:avLst/>
          </a:prstGeom>
          <a:solidFill>
            <a:srgbClr val="84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66736" y="-8021"/>
            <a:ext cx="2406316" cy="497305"/>
          </a:xfrm>
          <a:prstGeom prst="rect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Problématique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-338222"/>
            <a:ext cx="2566736" cy="497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Espace réservé pour une image 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88" t="-1585" r="12841" b="399"/>
          <a:stretch/>
        </p:blipFill>
        <p:spPr/>
      </p:pic>
    </p:spTree>
    <p:extLst>
      <p:ext uri="{BB962C8B-B14F-4D97-AF65-F5344CB8AC3E}">
        <p14:creationId xmlns:p14="http://schemas.microsoft.com/office/powerpoint/2010/main" val="271174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80" y="371040"/>
            <a:ext cx="5472000" cy="432000"/>
          </a:xfrm>
        </p:spPr>
        <p:txBody>
          <a:bodyPr rtlCol="0"/>
          <a:lstStyle/>
          <a:p>
            <a:pPr rtl="0"/>
            <a:r>
              <a:rPr lang="fr-FR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Problématique</a:t>
            </a:r>
            <a:endParaRPr lang="fr-FR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xmlns="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2" y="1476201"/>
            <a:ext cx="5511800" cy="3671598"/>
          </a:xfrm>
        </p:spPr>
      </p:pic>
      <p:sp>
        <p:nvSpPr>
          <p:cNvPr id="66" name="Forme libre 5" descr="Bloc d’accentuation vide">
            <a:extLst>
              <a:ext uri="{FF2B5EF4-FFF2-40B4-BE49-F238E27FC236}">
                <a16:creationId xmlns:a16="http://schemas.microsoft.com/office/drawing/2014/main" xmlns="" id="{3EEE5409-3F6C-485D-B4C2-5247917F1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7" name="Forme libre 5" descr="Bloc d’accentuation plein">
            <a:extLst>
              <a:ext uri="{FF2B5EF4-FFF2-40B4-BE49-F238E27FC236}">
                <a16:creationId xmlns:a16="http://schemas.microsoft.com/office/drawing/2014/main" xmlns="" id="{0D74D4D5-6A4C-4248-8A92-B8CA1C918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971041" y="2557045"/>
            <a:ext cx="2484686" cy="24846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Retard dans l’établissement d’un diagnostic correct </a:t>
            </a:r>
            <a:r>
              <a:rPr lang="fr-FR" dirty="0"/>
              <a:t/>
            </a:r>
            <a:br>
              <a:rPr lang="fr-FR" dirty="0"/>
            </a:br>
            <a:endParaRPr lang="fr-FR" b="1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0" y="828295"/>
            <a:ext cx="2484686" cy="24846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l’accès au Laboratoire </a:t>
            </a:r>
            <a:endParaRPr lang="fr-FR" b="1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3052" y="-338221"/>
            <a:ext cx="2406316" cy="497305"/>
          </a:xfrm>
          <a:prstGeom prst="rect">
            <a:avLst/>
          </a:prstGeom>
          <a:solidFill>
            <a:srgbClr val="50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79368" y="-338222"/>
            <a:ext cx="2406316" cy="497305"/>
          </a:xfrm>
          <a:prstGeom prst="rect">
            <a:avLst/>
          </a:prstGeom>
          <a:solidFill>
            <a:srgbClr val="6A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85684" y="-338222"/>
            <a:ext cx="2406316" cy="497305"/>
          </a:xfrm>
          <a:prstGeom prst="rect">
            <a:avLst/>
          </a:prstGeom>
          <a:solidFill>
            <a:srgbClr val="84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6736" y="-8021"/>
            <a:ext cx="2406316" cy="497305"/>
          </a:xfrm>
          <a:prstGeom prst="rect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Problématique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-338222"/>
            <a:ext cx="2566736" cy="497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llipse 13"/>
          <p:cNvSpPr/>
          <p:nvPr/>
        </p:nvSpPr>
        <p:spPr>
          <a:xfrm>
            <a:off x="3982721" y="4218205"/>
            <a:ext cx="2484686" cy="24846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b="1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Détection de Flamme </a:t>
            </a:r>
            <a:endParaRPr lang="fr-FR" b="1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" y="4686776"/>
            <a:ext cx="10759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-179070" y="2171700"/>
            <a:ext cx="12542520" cy="2529840"/>
          </a:xfrm>
          <a:prstGeom prst="rect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2"/>
                </a:solidFill>
                <a:latin typeface="TimesNewRomanPSMT"/>
              </a:rPr>
              <a:t>Ces conséquences entraînent une augmentation en coût, en </a:t>
            </a:r>
            <a:r>
              <a:rPr lang="fr-FR" sz="2800" b="1" dirty="0" smtClean="0">
                <a:solidFill>
                  <a:schemeClr val="bg2"/>
                </a:solidFill>
                <a:latin typeface="TimesNewRomanPSMT"/>
              </a:rPr>
              <a:t>temps,</a:t>
            </a:r>
          </a:p>
          <a:p>
            <a:pPr algn="ctr"/>
            <a:r>
              <a:rPr lang="fr-FR" sz="2800" b="1" dirty="0">
                <a:solidFill>
                  <a:schemeClr val="bg2"/>
                </a:solidFill>
                <a:latin typeface="TimesNewRomanPSMT"/>
              </a:rPr>
              <a:t>e</a:t>
            </a:r>
            <a:r>
              <a:rPr lang="fr-FR" sz="2800" b="1" dirty="0" smtClean="0">
                <a:solidFill>
                  <a:schemeClr val="bg2"/>
                </a:solidFill>
                <a:latin typeface="TimesNewRomanPSMT"/>
              </a:rPr>
              <a:t>n ressources </a:t>
            </a:r>
            <a:r>
              <a:rPr lang="fr-FR" sz="2800" b="1" dirty="0">
                <a:solidFill>
                  <a:schemeClr val="bg2"/>
                </a:solidFill>
                <a:latin typeface="TimesNewRomanPSMT"/>
              </a:rPr>
              <a:t>humaines et n’apportent aucun </a:t>
            </a:r>
            <a:r>
              <a:rPr lang="fr-FR" sz="2800" b="1" dirty="0" smtClean="0">
                <a:solidFill>
                  <a:schemeClr val="bg2"/>
                </a:solidFill>
                <a:latin typeface="TimesNewRomanPSMT"/>
              </a:rPr>
              <a:t>bénéfice</a:t>
            </a:r>
            <a:endParaRPr lang="fr-FR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8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8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00104 1.3171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585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00182 0.9493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4745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672 L -0.00104 0.6861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463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0.00273 0.5062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2530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00183 0.4851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" grpId="0" animBg="1"/>
      <p:bldP spid="7" grpId="1" animBg="1"/>
      <p:bldP spid="12" grpId="0" animBg="1"/>
      <p:bldP spid="12" grpId="1" animBg="1"/>
      <p:bldP spid="14" grpId="0" animBg="1"/>
      <p:bldP spid="14" grpId="1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639" y="-167640"/>
            <a:ext cx="12939279" cy="702564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 descr="Comment utiliser ce modèle">
            <a:extLst>
              <a:ext uri="{FF2B5EF4-FFF2-40B4-BE49-F238E27FC236}">
                <a16:creationId xmlns:a16="http://schemas.microsoft.com/office/drawing/2014/main" xmlns="" id="{AF827C88-045E-4F68-9447-36B04E5AF96E}"/>
              </a:ext>
            </a:extLst>
          </p:cNvPr>
          <p:cNvGrpSpPr/>
          <p:nvPr/>
        </p:nvGrpSpPr>
        <p:grpSpPr>
          <a:xfrm>
            <a:off x="5262062" y="1991204"/>
            <a:ext cx="3002130" cy="3083313"/>
            <a:chOff x="1341135" y="527364"/>
            <a:chExt cx="3002130" cy="3083313"/>
          </a:xfrm>
        </p:grpSpPr>
        <p:sp>
          <p:nvSpPr>
            <p:cNvPr id="37" name="Ovale 36" title="Graphismes d’arrière-plan circulaires">
              <a:extLst>
                <a:ext uri="{FF2B5EF4-FFF2-40B4-BE49-F238E27FC236}">
                  <a16:creationId xmlns:a16="http://schemas.microsoft.com/office/drawing/2014/main" xmlns="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fr-FR" sz="2400" dirty="0" smtClean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Les besoins</a:t>
              </a:r>
              <a:endParaRPr lang="fr-FR" sz="2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40" name="Ovale 39" title="Graphismes d’arrière-plan circulaires">
              <a:extLst>
                <a:ext uri="{FF2B5EF4-FFF2-40B4-BE49-F238E27FC236}">
                  <a16:creationId xmlns:a16="http://schemas.microsoft.com/office/drawing/2014/main" xmlns="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b="1"/>
            </a:p>
          </p:txBody>
        </p:sp>
        <p:sp>
          <p:nvSpPr>
            <p:cNvPr id="41" name="Ovale 40" title="Graphismes d’arrière-plan circulaires">
              <a:extLst>
                <a:ext uri="{FF2B5EF4-FFF2-40B4-BE49-F238E27FC236}">
                  <a16:creationId xmlns:a16="http://schemas.microsoft.com/office/drawing/2014/main" xmlns="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b="1"/>
            </a:p>
          </p:txBody>
        </p:sp>
        <p:sp>
          <p:nvSpPr>
            <p:cNvPr id="38" name="Titre 2">
              <a:extLst>
                <a:ext uri="{FF2B5EF4-FFF2-40B4-BE49-F238E27FC236}">
                  <a16:creationId xmlns:a16="http://schemas.microsoft.com/office/drawing/2014/main" xmlns="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fr-FR" sz="72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D2D8260F-F1E9-49CB-AE09-EF76872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How to Customize this Slide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88DC1F28-E3FD-416B-8C76-7556A49440F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105756" y="5224013"/>
            <a:ext cx="374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Déclencher Alerte au cas d’un flamme</a:t>
            </a:r>
            <a:endParaRPr lang="fr-FR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385054" y="4059392"/>
            <a:ext cx="387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Sauvegarder les données : température</a:t>
            </a:r>
            <a:endParaRPr lang="fr-FR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476706" y="2818571"/>
            <a:ext cx="393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Visualiser la température en temps réel</a:t>
            </a:r>
            <a:endParaRPr lang="fr-FR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048204" y="1733184"/>
            <a:ext cx="28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Limiter l’accès au laboratoire</a:t>
            </a:r>
            <a:endParaRPr lang="fr-FR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66736" y="-338222"/>
            <a:ext cx="2406316" cy="497305"/>
          </a:xfrm>
          <a:prstGeom prst="rect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973052" y="-19384"/>
            <a:ext cx="2406316" cy="497305"/>
          </a:xfrm>
          <a:prstGeom prst="rect">
            <a:avLst/>
          </a:prstGeom>
          <a:solidFill>
            <a:srgbClr val="50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 Charge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379368" y="-338222"/>
            <a:ext cx="2406316" cy="497305"/>
          </a:xfrm>
          <a:prstGeom prst="rect">
            <a:avLst/>
          </a:prstGeom>
          <a:solidFill>
            <a:srgbClr val="6A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785684" y="-338222"/>
            <a:ext cx="2406316" cy="497305"/>
          </a:xfrm>
          <a:prstGeom prst="rect">
            <a:avLst/>
          </a:prstGeom>
          <a:solidFill>
            <a:srgbClr val="84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-338222"/>
            <a:ext cx="2566736" cy="497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3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4" grpId="0"/>
      <p:bldP spid="45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566736" y="-338222"/>
            <a:ext cx="2406316" cy="497305"/>
          </a:xfrm>
          <a:prstGeom prst="rect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785684" y="-338222"/>
            <a:ext cx="2406316" cy="497305"/>
          </a:xfrm>
          <a:prstGeom prst="rect">
            <a:avLst/>
          </a:prstGeom>
          <a:solidFill>
            <a:srgbClr val="84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-338222"/>
            <a:ext cx="2566736" cy="497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973052" y="-19384"/>
            <a:ext cx="2406316" cy="497305"/>
          </a:xfrm>
          <a:prstGeom prst="rect">
            <a:avLst/>
          </a:prstGeom>
          <a:solidFill>
            <a:srgbClr val="50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 Charge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79368" y="-338222"/>
            <a:ext cx="2406316" cy="497305"/>
          </a:xfrm>
          <a:prstGeom prst="rect">
            <a:avLst/>
          </a:prstGeom>
          <a:solidFill>
            <a:srgbClr val="6A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associÃ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940" y="6858000"/>
            <a:ext cx="4727909" cy="307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1752" y="-3065930"/>
            <a:ext cx="3689003" cy="25288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6" y="-2196914"/>
            <a:ext cx="41624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9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556 L -0.55508 -0.8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82" y="-4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16667E-6 0 L 0.88711 1.0546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49" y="5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" presetID="49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40443 -0.06852 L -0.38307 0.927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75" y="4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2_TF16411253.potx" id="{23B67ED4-5DD4-4A21-AAFD-C895B33FF954}" vid="{A2F73E99-BABC-4F86-89D6-B04AA285CF9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8A50AA-654B-45CA-B6AD-FDA9E9535EF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géométrique</Template>
  <TotalTime>0</TotalTime>
  <Words>290</Words>
  <Application>Microsoft Office PowerPoint</Application>
  <PresentationFormat>Grand écran</PresentationFormat>
  <Paragraphs>105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Lato Black</vt:lpstr>
      <vt:lpstr>Lato Light</vt:lpstr>
      <vt:lpstr>Times New Roman</vt:lpstr>
      <vt:lpstr>TimesNewRomanPSMT</vt:lpstr>
      <vt:lpstr>Thème Office</vt:lpstr>
      <vt:lpstr>Gestion d’un Laboratoire Projet Labview</vt:lpstr>
      <vt:lpstr>Présentation PowerPoint</vt:lpstr>
      <vt:lpstr>Introduction générale</vt:lpstr>
      <vt:lpstr>Introduction</vt:lpstr>
      <vt:lpstr>Problématique</vt:lpstr>
      <vt:lpstr>Problématique</vt:lpstr>
      <vt:lpstr>Présentation PowerPoint</vt:lpstr>
      <vt:lpstr>How to Customize this Slide</vt:lpstr>
      <vt:lpstr>Présentation PowerPoint</vt:lpstr>
      <vt:lpstr>Conception</vt:lpstr>
      <vt:lpstr>How to Customize this Slide</vt:lpstr>
      <vt:lpstr>How to Customize this Slide</vt:lpstr>
      <vt:lpstr>How to Customize this Slide</vt:lpstr>
      <vt:lpstr>How to Customize this Slide</vt:lpstr>
      <vt:lpstr>Réalisation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2019-01-31T16:30:46Z</dcterms:created>
  <dcterms:modified xsi:type="dcterms:W3CDTF">2019-03-22T11:43:34Z</dcterms:modified>
</cp:coreProperties>
</file>