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  <p:sldId id="266" r:id="rId9"/>
    <p:sldId id="267" r:id="rId10"/>
    <p:sldId id="269" r:id="rId11"/>
    <p:sldId id="271" r:id="rId12"/>
    <p:sldId id="26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8B0"/>
    <a:srgbClr val="054284"/>
    <a:srgbClr val="3A6A9E"/>
    <a:srgbClr val="FFFFFF"/>
    <a:srgbClr val="032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5AB27-2A88-48C9-837D-8A1C979B6534}" v="7" dt="2022-01-10T09:44:52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1" autoAdjust="0"/>
    <p:restoredTop sz="84554" autoAdjust="0"/>
  </p:normalViewPr>
  <p:slideViewPr>
    <p:cSldViewPr snapToGrid="0">
      <p:cViewPr varScale="1">
        <p:scale>
          <a:sx n="110" d="100"/>
          <a:sy n="110" d="100"/>
        </p:scale>
        <p:origin x="880" y="168"/>
      </p:cViewPr>
      <p:guideLst>
        <p:guide orient="horz" pos="1117"/>
        <p:guide pos="7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o Nguyen" userId="14f388d0ece9da49" providerId="LiveId" clId="{5445AB27-2A88-48C9-837D-8A1C979B6534}"/>
    <pc:docChg chg="undo custSel delSld modSld modMainMaster">
      <pc:chgData name="Thao Nguyen" userId="14f388d0ece9da49" providerId="LiveId" clId="{5445AB27-2A88-48C9-837D-8A1C979B6534}" dt="2022-01-10T09:55:17.515" v="403" actId="20577"/>
      <pc:docMkLst>
        <pc:docMk/>
      </pc:docMkLst>
      <pc:sldChg chg="addSp delSp modSp mod modClrScheme chgLayout">
        <pc:chgData name="Thao Nguyen" userId="14f388d0ece9da49" providerId="LiveId" clId="{5445AB27-2A88-48C9-837D-8A1C979B6534}" dt="2022-01-10T09:50:29.077" v="317" actId="478"/>
        <pc:sldMkLst>
          <pc:docMk/>
          <pc:sldMk cId="3371993233" sldId="258"/>
        </pc:sldMkLst>
        <pc:spChg chg="add del mod ord">
          <ac:chgData name="Thao Nguyen" userId="14f388d0ece9da49" providerId="LiveId" clId="{5445AB27-2A88-48C9-837D-8A1C979B6534}" dt="2022-01-10T09:50:29.077" v="317" actId="478"/>
          <ac:spMkLst>
            <pc:docMk/>
            <pc:sldMk cId="3371993233" sldId="258"/>
            <ac:spMk id="2" creationId="{F918F07E-D045-4C56-97CF-09A672D0D716}"/>
          </ac:spMkLst>
        </pc:spChg>
        <pc:spChg chg="mod ord">
          <ac:chgData name="Thao Nguyen" userId="14f388d0ece9da49" providerId="LiveId" clId="{5445AB27-2A88-48C9-837D-8A1C979B6534}" dt="2022-01-10T09:38:06.212" v="272" actId="700"/>
          <ac:spMkLst>
            <pc:docMk/>
            <pc:sldMk cId="3371993233" sldId="258"/>
            <ac:spMk id="9" creationId="{527BBE2F-0737-404E-A1CF-0190CE205D43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0:36.041" v="320" actId="478"/>
        <pc:sldMkLst>
          <pc:docMk/>
          <pc:sldMk cId="1719374224" sldId="259"/>
        </pc:sldMkLst>
        <pc:spChg chg="add del mod ord">
          <ac:chgData name="Thao Nguyen" userId="14f388d0ece9da49" providerId="LiveId" clId="{5445AB27-2A88-48C9-837D-8A1C979B6534}" dt="2022-01-10T09:50:36.041" v="320" actId="478"/>
          <ac:spMkLst>
            <pc:docMk/>
            <pc:sldMk cId="1719374224" sldId="259"/>
            <ac:spMk id="2" creationId="{30D13581-FF04-4CCB-B422-F55B693408DB}"/>
          </ac:spMkLst>
        </pc:spChg>
        <pc:spChg chg="mod ord">
          <ac:chgData name="Thao Nguyen" userId="14f388d0ece9da49" providerId="LiveId" clId="{5445AB27-2A88-48C9-837D-8A1C979B6534}" dt="2022-01-10T09:38:06.212" v="272" actId="700"/>
          <ac:spMkLst>
            <pc:docMk/>
            <pc:sldMk cId="1719374224" sldId="259"/>
            <ac:spMk id="7" creationId="{7F7A55A5-B325-4F4C-8F07-4F2EF0047BC2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0:39.402" v="321" actId="478"/>
        <pc:sldMkLst>
          <pc:docMk/>
          <pc:sldMk cId="1974845622" sldId="260"/>
        </pc:sldMkLst>
        <pc:spChg chg="mod ord">
          <ac:chgData name="Thao Nguyen" userId="14f388d0ece9da49" providerId="LiveId" clId="{5445AB27-2A88-48C9-837D-8A1C979B6534}" dt="2022-01-10T09:38:06.212" v="272" actId="700"/>
          <ac:spMkLst>
            <pc:docMk/>
            <pc:sldMk cId="1974845622" sldId="260"/>
            <ac:spMk id="2" creationId="{2F51EA2F-FA81-4C85-81E6-7021B0213749}"/>
          </ac:spMkLst>
        </pc:spChg>
        <pc:spChg chg="add del mod ord">
          <ac:chgData name="Thao Nguyen" userId="14f388d0ece9da49" providerId="LiveId" clId="{5445AB27-2A88-48C9-837D-8A1C979B6534}" dt="2022-01-10T09:50:39.402" v="321" actId="478"/>
          <ac:spMkLst>
            <pc:docMk/>
            <pc:sldMk cId="1974845622" sldId="260"/>
            <ac:spMk id="29" creationId="{CD4C4718-379B-4600-A516-6EF478B4D88C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0:46.099" v="322" actId="478"/>
        <pc:sldMkLst>
          <pc:docMk/>
          <pc:sldMk cId="663999929" sldId="261"/>
        </pc:sldMkLst>
        <pc:spChg chg="mod ord">
          <ac:chgData name="Thao Nguyen" userId="14f388d0ece9da49" providerId="LiveId" clId="{5445AB27-2A88-48C9-837D-8A1C979B6534}" dt="2022-01-10T09:38:06.212" v="272" actId="700"/>
          <ac:spMkLst>
            <pc:docMk/>
            <pc:sldMk cId="663999929" sldId="261"/>
            <ac:spMk id="2" creationId="{9CE7F2D8-8517-45A5-88DB-D9E028D53A62}"/>
          </ac:spMkLst>
        </pc:spChg>
        <pc:spChg chg="add del mod ord">
          <ac:chgData name="Thao Nguyen" userId="14f388d0ece9da49" providerId="LiveId" clId="{5445AB27-2A88-48C9-837D-8A1C979B6534}" dt="2022-01-10T09:50:46.099" v="322" actId="478"/>
          <ac:spMkLst>
            <pc:docMk/>
            <pc:sldMk cId="663999929" sldId="261"/>
            <ac:spMk id="26" creationId="{95809E55-5637-48C4-90A0-CC2299DA8D32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39:30.529" v="274" actId="478"/>
        <pc:sldMkLst>
          <pc:docMk/>
          <pc:sldMk cId="2425637446" sldId="262"/>
        </pc:sldMkLst>
        <pc:spChg chg="mod ord">
          <ac:chgData name="Thao Nguyen" userId="14f388d0ece9da49" providerId="LiveId" clId="{5445AB27-2A88-48C9-837D-8A1C979B6534}" dt="2022-01-10T09:39:06.168" v="273" actId="700"/>
          <ac:spMkLst>
            <pc:docMk/>
            <pc:sldMk cId="2425637446" sldId="262"/>
            <ac:spMk id="2" creationId="{C5163F75-F15B-4B20-B0BE-40C6145BAAF3}"/>
          </ac:spMkLst>
        </pc:spChg>
        <pc:spChg chg="add del mod ord">
          <ac:chgData name="Thao Nguyen" userId="14f388d0ece9da49" providerId="LiveId" clId="{5445AB27-2A88-48C9-837D-8A1C979B6534}" dt="2022-01-10T09:39:06.168" v="273" actId="700"/>
          <ac:spMkLst>
            <pc:docMk/>
            <pc:sldMk cId="2425637446" sldId="262"/>
            <ac:spMk id="9" creationId="{84B47D46-08C8-4A7F-BACE-8E3DEDADE973}"/>
          </ac:spMkLst>
        </pc:spChg>
        <pc:spChg chg="add del mod ord">
          <ac:chgData name="Thao Nguyen" userId="14f388d0ece9da49" providerId="LiveId" clId="{5445AB27-2A88-48C9-837D-8A1C979B6534}" dt="2022-01-10T09:39:30.529" v="274" actId="478"/>
          <ac:spMkLst>
            <pc:docMk/>
            <pc:sldMk cId="2425637446" sldId="262"/>
            <ac:spMk id="10" creationId="{2F782002-80B5-439F-AA30-D07160920755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0:59.954" v="326" actId="478"/>
        <pc:sldMkLst>
          <pc:docMk/>
          <pc:sldMk cId="3654274679" sldId="263"/>
        </pc:sldMkLst>
        <pc:spChg chg="mod ord">
          <ac:chgData name="Thao Nguyen" userId="14f388d0ece9da49" providerId="LiveId" clId="{5445AB27-2A88-48C9-837D-8A1C979B6534}" dt="2022-01-10T09:39:06.168" v="273" actId="700"/>
          <ac:spMkLst>
            <pc:docMk/>
            <pc:sldMk cId="3654274679" sldId="263"/>
            <ac:spMk id="2" creationId="{EDB335A2-D905-4E0A-A2AE-51598B163B7B}"/>
          </ac:spMkLst>
        </pc:spChg>
        <pc:spChg chg="add del mod ord">
          <ac:chgData name="Thao Nguyen" userId="14f388d0ece9da49" providerId="LiveId" clId="{5445AB27-2A88-48C9-837D-8A1C979B6534}" dt="2022-01-10T09:50:59.954" v="326" actId="478"/>
          <ac:spMkLst>
            <pc:docMk/>
            <pc:sldMk cId="3654274679" sldId="263"/>
            <ac:spMk id="11" creationId="{F1886BFB-B5CE-4D85-90CA-2BE079CA2B97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1:04.823" v="327" actId="478"/>
        <pc:sldMkLst>
          <pc:docMk/>
          <pc:sldMk cId="2758095979" sldId="264"/>
        </pc:sldMkLst>
        <pc:spChg chg="mod ord">
          <ac:chgData name="Thao Nguyen" userId="14f388d0ece9da49" providerId="LiveId" clId="{5445AB27-2A88-48C9-837D-8A1C979B6534}" dt="2022-01-10T09:39:06.168" v="273" actId="700"/>
          <ac:spMkLst>
            <pc:docMk/>
            <pc:sldMk cId="2758095979" sldId="264"/>
            <ac:spMk id="2" creationId="{E6541A64-46ED-4916-92A4-25DB105CC9B7}"/>
          </ac:spMkLst>
        </pc:spChg>
        <pc:spChg chg="add del mod ord">
          <ac:chgData name="Thao Nguyen" userId="14f388d0ece9da49" providerId="LiveId" clId="{5445AB27-2A88-48C9-837D-8A1C979B6534}" dt="2022-01-10T09:51:04.823" v="327" actId="478"/>
          <ac:spMkLst>
            <pc:docMk/>
            <pc:sldMk cId="2758095979" sldId="264"/>
            <ac:spMk id="6" creationId="{B2DEBF8A-0CB7-48EF-BA07-86A95FD648BD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1:09.093" v="328" actId="478"/>
        <pc:sldMkLst>
          <pc:docMk/>
          <pc:sldMk cId="2277516178" sldId="266"/>
        </pc:sldMkLst>
        <pc:spChg chg="mod ord">
          <ac:chgData name="Thao Nguyen" userId="14f388d0ece9da49" providerId="LiveId" clId="{5445AB27-2A88-48C9-837D-8A1C979B6534}" dt="2022-01-10T09:39:06.168" v="273" actId="700"/>
          <ac:spMkLst>
            <pc:docMk/>
            <pc:sldMk cId="2277516178" sldId="266"/>
            <ac:spMk id="2" creationId="{68D41975-88DD-4FC2-9524-504468BC3DE1}"/>
          </ac:spMkLst>
        </pc:spChg>
        <pc:spChg chg="add del mod ord">
          <ac:chgData name="Thao Nguyen" userId="14f388d0ece9da49" providerId="LiveId" clId="{5445AB27-2A88-48C9-837D-8A1C979B6534}" dt="2022-01-10T09:51:09.093" v="328" actId="478"/>
          <ac:spMkLst>
            <pc:docMk/>
            <pc:sldMk cId="2277516178" sldId="266"/>
            <ac:spMk id="6" creationId="{694FBFCC-DE3A-4881-85F4-3EDC92D9BD64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1:12.138" v="329" actId="478"/>
        <pc:sldMkLst>
          <pc:docMk/>
          <pc:sldMk cId="1910487572" sldId="267"/>
        </pc:sldMkLst>
        <pc:spChg chg="mod ord">
          <ac:chgData name="Thao Nguyen" userId="14f388d0ece9da49" providerId="LiveId" clId="{5445AB27-2A88-48C9-837D-8A1C979B6534}" dt="2022-01-10T09:39:06.168" v="273" actId="700"/>
          <ac:spMkLst>
            <pc:docMk/>
            <pc:sldMk cId="1910487572" sldId="267"/>
            <ac:spMk id="2" creationId="{53282B87-C87C-4D0E-814D-17BDEA3CD435}"/>
          </ac:spMkLst>
        </pc:spChg>
        <pc:spChg chg="add del mod ord">
          <ac:chgData name="Thao Nguyen" userId="14f388d0ece9da49" providerId="LiveId" clId="{5445AB27-2A88-48C9-837D-8A1C979B6534}" dt="2022-01-10T09:51:12.138" v="329" actId="478"/>
          <ac:spMkLst>
            <pc:docMk/>
            <pc:sldMk cId="1910487572" sldId="267"/>
            <ac:spMk id="5" creationId="{3ACA2E5E-68F6-4ECE-8EBD-0EF6A6D82EAA}"/>
          </ac:spMkLst>
        </pc:spChg>
      </pc:sldChg>
      <pc:sldChg chg="modSp mod">
        <pc:chgData name="Thao Nguyen" userId="14f388d0ece9da49" providerId="LiveId" clId="{5445AB27-2A88-48C9-837D-8A1C979B6534}" dt="2022-01-10T09:52:18.378" v="343" actId="1035"/>
        <pc:sldMkLst>
          <pc:docMk/>
          <pc:sldMk cId="638417125" sldId="269"/>
        </pc:sldMkLst>
        <pc:spChg chg="mod">
          <ac:chgData name="Thao Nguyen" userId="14f388d0ece9da49" providerId="LiveId" clId="{5445AB27-2A88-48C9-837D-8A1C979B6534}" dt="2022-01-10T09:51:59.757" v="334" actId="1076"/>
          <ac:spMkLst>
            <pc:docMk/>
            <pc:sldMk cId="638417125" sldId="269"/>
            <ac:spMk id="5" creationId="{28704F5B-41A3-4147-BFE2-D8A55903D5B5}"/>
          </ac:spMkLst>
        </pc:spChg>
        <pc:spChg chg="mod">
          <ac:chgData name="Thao Nguyen" userId="14f388d0ece9da49" providerId="LiveId" clId="{5445AB27-2A88-48C9-837D-8A1C979B6534}" dt="2022-01-10T09:52:18.378" v="343" actId="1035"/>
          <ac:spMkLst>
            <pc:docMk/>
            <pc:sldMk cId="638417125" sldId="269"/>
            <ac:spMk id="6" creationId="{17148A86-567C-489E-B863-7037B51A0956}"/>
          </ac:spMkLst>
        </pc:spChg>
        <pc:picChg chg="mod">
          <ac:chgData name="Thao Nguyen" userId="14f388d0ece9da49" providerId="LiveId" clId="{5445AB27-2A88-48C9-837D-8A1C979B6534}" dt="2022-01-10T09:52:12.638" v="341" actId="1035"/>
          <ac:picMkLst>
            <pc:docMk/>
            <pc:sldMk cId="638417125" sldId="269"/>
            <ac:picMk id="4" creationId="{A070161A-2463-42BB-8A58-C7DFE9994B2E}"/>
          </ac:picMkLst>
        </pc:picChg>
      </pc:sldChg>
      <pc:sldChg chg="modSp mod">
        <pc:chgData name="Thao Nguyen" userId="14f388d0ece9da49" providerId="LiveId" clId="{5445AB27-2A88-48C9-837D-8A1C979B6534}" dt="2022-01-10T09:49:38.109" v="313" actId="1076"/>
        <pc:sldMkLst>
          <pc:docMk/>
          <pc:sldMk cId="883822506" sldId="272"/>
        </pc:sldMkLst>
        <pc:spChg chg="mod">
          <ac:chgData name="Thao Nguyen" userId="14f388d0ece9da49" providerId="LiveId" clId="{5445AB27-2A88-48C9-837D-8A1C979B6534}" dt="2022-01-10T09:49:38.109" v="313" actId="1076"/>
          <ac:spMkLst>
            <pc:docMk/>
            <pc:sldMk cId="883822506" sldId="272"/>
            <ac:spMk id="2" creationId="{1F2770A5-6812-4D0D-8924-CDB51B5C3223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3:14.471" v="345" actId="478"/>
        <pc:sldMkLst>
          <pc:docMk/>
          <pc:sldMk cId="1678204280" sldId="290"/>
        </pc:sldMkLst>
        <pc:spChg chg="mod ord">
          <ac:chgData name="Thao Nguyen" userId="14f388d0ece9da49" providerId="LiveId" clId="{5445AB27-2A88-48C9-837D-8A1C979B6534}" dt="2022-01-10T09:40:29.827" v="275" actId="700"/>
          <ac:spMkLst>
            <pc:docMk/>
            <pc:sldMk cId="1678204280" sldId="290"/>
            <ac:spMk id="2" creationId="{42624916-8CDB-4A1F-B04B-69C660105DEE}"/>
          </ac:spMkLst>
        </pc:spChg>
        <pc:spChg chg="add del mod ord">
          <ac:chgData name="Thao Nguyen" userId="14f388d0ece9da49" providerId="LiveId" clId="{5445AB27-2A88-48C9-837D-8A1C979B6534}" dt="2022-01-10T09:53:14.471" v="345" actId="478"/>
          <ac:spMkLst>
            <pc:docMk/>
            <pc:sldMk cId="1678204280" sldId="290"/>
            <ac:spMk id="13" creationId="{E4C3F580-54D4-4496-917B-A0CC3C42773B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3:31.355" v="350" actId="478"/>
        <pc:sldMkLst>
          <pc:docMk/>
          <pc:sldMk cId="241215475" sldId="291"/>
        </pc:sldMkLst>
        <pc:spChg chg="mod ord">
          <ac:chgData name="Thao Nguyen" userId="14f388d0ece9da49" providerId="LiveId" clId="{5445AB27-2A88-48C9-837D-8A1C979B6534}" dt="2022-01-10T09:40:29.827" v="275" actId="700"/>
          <ac:spMkLst>
            <pc:docMk/>
            <pc:sldMk cId="241215475" sldId="291"/>
            <ac:spMk id="2" creationId="{5FE95D41-B586-4D56-8F60-B93206871668}"/>
          </ac:spMkLst>
        </pc:spChg>
        <pc:spChg chg="add del mod ord">
          <ac:chgData name="Thao Nguyen" userId="14f388d0ece9da49" providerId="LiveId" clId="{5445AB27-2A88-48C9-837D-8A1C979B6534}" dt="2022-01-10T09:53:31.355" v="350" actId="478"/>
          <ac:spMkLst>
            <pc:docMk/>
            <pc:sldMk cId="241215475" sldId="291"/>
            <ac:spMk id="4" creationId="{7B8EC33B-2BFF-4440-B70C-FBC92F8B6EA0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3:35.208" v="351" actId="478"/>
        <pc:sldMkLst>
          <pc:docMk/>
          <pc:sldMk cId="3952504275" sldId="292"/>
        </pc:sldMkLst>
        <pc:spChg chg="mod ord">
          <ac:chgData name="Thao Nguyen" userId="14f388d0ece9da49" providerId="LiveId" clId="{5445AB27-2A88-48C9-837D-8A1C979B6534}" dt="2022-01-10T09:40:29.827" v="275" actId="700"/>
          <ac:spMkLst>
            <pc:docMk/>
            <pc:sldMk cId="3952504275" sldId="292"/>
            <ac:spMk id="2" creationId="{1CCFFD93-7D34-4216-90CE-718C4212BDA5}"/>
          </ac:spMkLst>
        </pc:spChg>
        <pc:spChg chg="add del mod ord">
          <ac:chgData name="Thao Nguyen" userId="14f388d0ece9da49" providerId="LiveId" clId="{5445AB27-2A88-48C9-837D-8A1C979B6534}" dt="2022-01-10T09:53:35.208" v="351" actId="478"/>
          <ac:spMkLst>
            <pc:docMk/>
            <pc:sldMk cId="3952504275" sldId="292"/>
            <ac:spMk id="6" creationId="{5E89E7D8-C5EC-4616-B579-D1F5BD3BC03A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3:37.590" v="352" actId="478"/>
        <pc:sldMkLst>
          <pc:docMk/>
          <pc:sldMk cId="1566076191" sldId="293"/>
        </pc:sldMkLst>
        <pc:spChg chg="mod ord">
          <ac:chgData name="Thao Nguyen" userId="14f388d0ece9da49" providerId="LiveId" clId="{5445AB27-2A88-48C9-837D-8A1C979B6534}" dt="2022-01-10T09:40:29.827" v="275" actId="700"/>
          <ac:spMkLst>
            <pc:docMk/>
            <pc:sldMk cId="1566076191" sldId="293"/>
            <ac:spMk id="2" creationId="{EFF61593-CFCF-4D13-A88B-F8994624A305}"/>
          </ac:spMkLst>
        </pc:spChg>
        <pc:spChg chg="add del mod ord">
          <ac:chgData name="Thao Nguyen" userId="14f388d0ece9da49" providerId="LiveId" clId="{5445AB27-2A88-48C9-837D-8A1C979B6534}" dt="2022-01-10T09:53:37.590" v="352" actId="478"/>
          <ac:spMkLst>
            <pc:docMk/>
            <pc:sldMk cId="1566076191" sldId="293"/>
            <ac:spMk id="6" creationId="{EC0F1077-5498-4055-BEFB-2FC63CCBB823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3:42.991" v="354" actId="478"/>
        <pc:sldMkLst>
          <pc:docMk/>
          <pc:sldMk cId="3880171964" sldId="295"/>
        </pc:sldMkLst>
        <pc:spChg chg="mod ord">
          <ac:chgData name="Thao Nguyen" userId="14f388d0ece9da49" providerId="LiveId" clId="{5445AB27-2A88-48C9-837D-8A1C979B6534}" dt="2022-01-10T09:40:29.827" v="275" actId="700"/>
          <ac:spMkLst>
            <pc:docMk/>
            <pc:sldMk cId="3880171964" sldId="295"/>
            <ac:spMk id="2" creationId="{A85C530E-8125-4ED6-89B4-2E9E2EFE8E41}"/>
          </ac:spMkLst>
        </pc:spChg>
        <pc:spChg chg="add del mod ord">
          <ac:chgData name="Thao Nguyen" userId="14f388d0ece9da49" providerId="LiveId" clId="{5445AB27-2A88-48C9-837D-8A1C979B6534}" dt="2022-01-10T09:53:42.991" v="354" actId="478"/>
          <ac:spMkLst>
            <pc:docMk/>
            <pc:sldMk cId="3880171964" sldId="295"/>
            <ac:spMk id="5" creationId="{4335778E-4723-481C-9ADD-21DD50D62235}"/>
          </ac:spMkLst>
        </pc:spChg>
      </pc:sldChg>
      <pc:sldChg chg="addSp delSp modSp del mod modClrScheme chgLayout">
        <pc:chgData name="Thao Nguyen" userId="14f388d0ece9da49" providerId="LiveId" clId="{5445AB27-2A88-48C9-837D-8A1C979B6534}" dt="2022-01-10T09:53:59.719" v="358" actId="47"/>
        <pc:sldMkLst>
          <pc:docMk/>
          <pc:sldMk cId="322445053" sldId="296"/>
        </pc:sldMkLst>
        <pc:spChg chg="mod ord">
          <ac:chgData name="Thao Nguyen" userId="14f388d0ece9da49" providerId="LiveId" clId="{5445AB27-2A88-48C9-837D-8A1C979B6534}" dt="2022-01-10T09:40:29.827" v="275" actId="700"/>
          <ac:spMkLst>
            <pc:docMk/>
            <pc:sldMk cId="322445053" sldId="296"/>
            <ac:spMk id="2" creationId="{161DEFD9-BC56-4552-BD00-ABEB824CE0A5}"/>
          </ac:spMkLst>
        </pc:spChg>
        <pc:spChg chg="add del mod ord">
          <ac:chgData name="Thao Nguyen" userId="14f388d0ece9da49" providerId="LiveId" clId="{5445AB27-2A88-48C9-837D-8A1C979B6534}" dt="2022-01-10T09:53:48.084" v="355" actId="478"/>
          <ac:spMkLst>
            <pc:docMk/>
            <pc:sldMk cId="322445053" sldId="296"/>
            <ac:spMk id="6" creationId="{B55B02F4-B5DC-4563-ADE5-0D020979E4B7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3:52" v="356" actId="478"/>
        <pc:sldMkLst>
          <pc:docMk/>
          <pc:sldMk cId="557448591" sldId="297"/>
        </pc:sldMkLst>
        <pc:spChg chg="mod ord">
          <ac:chgData name="Thao Nguyen" userId="14f388d0ece9da49" providerId="LiveId" clId="{5445AB27-2A88-48C9-837D-8A1C979B6534}" dt="2022-01-10T09:40:29.827" v="275" actId="700"/>
          <ac:spMkLst>
            <pc:docMk/>
            <pc:sldMk cId="557448591" sldId="297"/>
            <ac:spMk id="2" creationId="{C75D2FC8-AAAF-46A9-81EF-BF3C37BB27B3}"/>
          </ac:spMkLst>
        </pc:spChg>
        <pc:spChg chg="add del mod ord">
          <ac:chgData name="Thao Nguyen" userId="14f388d0ece9da49" providerId="LiveId" clId="{5445AB27-2A88-48C9-837D-8A1C979B6534}" dt="2022-01-10T09:53:52" v="356" actId="478"/>
          <ac:spMkLst>
            <pc:docMk/>
            <pc:sldMk cId="557448591" sldId="297"/>
            <ac:spMk id="4" creationId="{93107068-FB7C-488C-B995-1AD825FFCD6A}"/>
          </ac:spMkLst>
        </pc:spChg>
      </pc:sldChg>
      <pc:sldChg chg="addSp delSp modSp mod modClrScheme addAnim delAnim chgLayout">
        <pc:chgData name="Thao Nguyen" userId="14f388d0ece9da49" providerId="LiveId" clId="{5445AB27-2A88-48C9-837D-8A1C979B6534}" dt="2022-01-10T09:54:08.108" v="359" actId="478"/>
        <pc:sldMkLst>
          <pc:docMk/>
          <pc:sldMk cId="2071964910" sldId="300"/>
        </pc:sldMkLst>
        <pc:spChg chg="mod ord">
          <ac:chgData name="Thao Nguyen" userId="14f388d0ece9da49" providerId="LiveId" clId="{5445AB27-2A88-48C9-837D-8A1C979B6534}" dt="2022-01-10T09:41:09.992" v="276" actId="700"/>
          <ac:spMkLst>
            <pc:docMk/>
            <pc:sldMk cId="2071964910" sldId="300"/>
            <ac:spMk id="2" creationId="{4C7E16AA-B53B-8742-9BC6-F55506284B35}"/>
          </ac:spMkLst>
        </pc:spChg>
        <pc:spChg chg="add del">
          <ac:chgData name="Thao Nguyen" userId="14f388d0ece9da49" providerId="LiveId" clId="{5445AB27-2A88-48C9-837D-8A1C979B6534}" dt="2022-01-10T09:20:45.184" v="22" actId="478"/>
          <ac:spMkLst>
            <pc:docMk/>
            <pc:sldMk cId="2071964910" sldId="300"/>
            <ac:spMk id="3" creationId="{AD590582-CB14-DB4B-9CDB-3C6743B5A71D}"/>
          </ac:spMkLst>
        </pc:spChg>
        <pc:spChg chg="add del mod ord">
          <ac:chgData name="Thao Nguyen" userId="14f388d0ece9da49" providerId="LiveId" clId="{5445AB27-2A88-48C9-837D-8A1C979B6534}" dt="2022-01-10T09:54:08.108" v="359" actId="478"/>
          <ac:spMkLst>
            <pc:docMk/>
            <pc:sldMk cId="2071964910" sldId="300"/>
            <ac:spMk id="4" creationId="{07FE7478-3967-4D99-B4B0-927C3AF77702}"/>
          </ac:spMkLst>
        </pc:spChg>
        <pc:spChg chg="add del">
          <ac:chgData name="Thao Nguyen" userId="14f388d0ece9da49" providerId="LiveId" clId="{5445AB27-2A88-48C9-837D-8A1C979B6534}" dt="2022-01-10T09:20:39.902" v="19" actId="478"/>
          <ac:spMkLst>
            <pc:docMk/>
            <pc:sldMk cId="2071964910" sldId="300"/>
            <ac:spMk id="9" creationId="{4C824F1A-3881-454C-BA2C-02A20EEA6583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4:11.557" v="360" actId="478"/>
        <pc:sldMkLst>
          <pc:docMk/>
          <pc:sldMk cId="349750347" sldId="302"/>
        </pc:sldMkLst>
        <pc:spChg chg="mod ord">
          <ac:chgData name="Thao Nguyen" userId="14f388d0ece9da49" providerId="LiveId" clId="{5445AB27-2A88-48C9-837D-8A1C979B6534}" dt="2022-01-10T09:41:09.992" v="276" actId="700"/>
          <ac:spMkLst>
            <pc:docMk/>
            <pc:sldMk cId="349750347" sldId="302"/>
            <ac:spMk id="2" creationId="{7A09EFB9-CD1A-BB46-BFB1-BE06044FCD1A}"/>
          </ac:spMkLst>
        </pc:spChg>
        <pc:spChg chg="add del mod ord">
          <ac:chgData name="Thao Nguyen" userId="14f388d0ece9da49" providerId="LiveId" clId="{5445AB27-2A88-48C9-837D-8A1C979B6534}" dt="2022-01-10T09:54:11.557" v="360" actId="478"/>
          <ac:spMkLst>
            <pc:docMk/>
            <pc:sldMk cId="349750347" sldId="302"/>
            <ac:spMk id="3" creationId="{29C2B557-2E46-48C0-A004-AA8F77B6C8AE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4:15.989" v="361" actId="478"/>
        <pc:sldMkLst>
          <pc:docMk/>
          <pc:sldMk cId="340857986" sldId="304"/>
        </pc:sldMkLst>
        <pc:spChg chg="mod ord">
          <ac:chgData name="Thao Nguyen" userId="14f388d0ece9da49" providerId="LiveId" clId="{5445AB27-2A88-48C9-837D-8A1C979B6534}" dt="2022-01-10T09:41:09.992" v="276" actId="700"/>
          <ac:spMkLst>
            <pc:docMk/>
            <pc:sldMk cId="340857986" sldId="304"/>
            <ac:spMk id="2" creationId="{7A09EFB9-CD1A-BB46-BFB1-BE06044FCD1A}"/>
          </ac:spMkLst>
        </pc:spChg>
        <pc:spChg chg="del">
          <ac:chgData name="Thao Nguyen" userId="14f388d0ece9da49" providerId="LiveId" clId="{5445AB27-2A88-48C9-837D-8A1C979B6534}" dt="2022-01-10T09:20:33.486" v="17" actId="478"/>
          <ac:spMkLst>
            <pc:docMk/>
            <pc:sldMk cId="340857986" sldId="304"/>
            <ac:spMk id="3" creationId="{F7FFEF5F-5CD7-A844-808D-92A33A480A50}"/>
          </ac:spMkLst>
        </pc:spChg>
        <pc:spChg chg="add del mod ord">
          <ac:chgData name="Thao Nguyen" userId="14f388d0ece9da49" providerId="LiveId" clId="{5445AB27-2A88-48C9-837D-8A1C979B6534}" dt="2022-01-10T09:54:15.989" v="361" actId="478"/>
          <ac:spMkLst>
            <pc:docMk/>
            <pc:sldMk cId="340857986" sldId="304"/>
            <ac:spMk id="5" creationId="{83CDDA3F-F3C3-4CDC-AAD1-1DE84EDBDF06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4:18.354" v="362" actId="478"/>
        <pc:sldMkLst>
          <pc:docMk/>
          <pc:sldMk cId="307981690" sldId="306"/>
        </pc:sldMkLst>
        <pc:spChg chg="mod ord">
          <ac:chgData name="Thao Nguyen" userId="14f388d0ece9da49" providerId="LiveId" clId="{5445AB27-2A88-48C9-837D-8A1C979B6534}" dt="2022-01-10T09:41:09.992" v="276" actId="700"/>
          <ac:spMkLst>
            <pc:docMk/>
            <pc:sldMk cId="307981690" sldId="306"/>
            <ac:spMk id="2" creationId="{D38252FE-4AF7-3940-B54B-DB023AC2661B}"/>
          </ac:spMkLst>
        </pc:spChg>
        <pc:spChg chg="del">
          <ac:chgData name="Thao Nguyen" userId="14f388d0ece9da49" providerId="LiveId" clId="{5445AB27-2A88-48C9-837D-8A1C979B6534}" dt="2022-01-10T09:20:29.826" v="16" actId="478"/>
          <ac:spMkLst>
            <pc:docMk/>
            <pc:sldMk cId="307981690" sldId="306"/>
            <ac:spMk id="3" creationId="{36B6F417-3987-6542-A498-9281DF1E50D3}"/>
          </ac:spMkLst>
        </pc:spChg>
        <pc:spChg chg="add del mod ord">
          <ac:chgData name="Thao Nguyen" userId="14f388d0ece9da49" providerId="LiveId" clId="{5445AB27-2A88-48C9-837D-8A1C979B6534}" dt="2022-01-10T09:54:18.354" v="362" actId="478"/>
          <ac:spMkLst>
            <pc:docMk/>
            <pc:sldMk cId="307981690" sldId="306"/>
            <ac:spMk id="5" creationId="{FB1D2327-8D22-4260-9EA4-8205F62E2D54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5:02.449" v="373" actId="478"/>
        <pc:sldMkLst>
          <pc:docMk/>
          <pc:sldMk cId="3512185793" sldId="310"/>
        </pc:sldMkLst>
        <pc:spChg chg="mod ord">
          <ac:chgData name="Thao Nguyen" userId="14f388d0ece9da49" providerId="LiveId" clId="{5445AB27-2A88-48C9-837D-8A1C979B6534}" dt="2022-01-10T09:41:57.112" v="277" actId="700"/>
          <ac:spMkLst>
            <pc:docMk/>
            <pc:sldMk cId="3512185793" sldId="310"/>
            <ac:spMk id="2" creationId="{1408B0F7-47B1-5341-A4BD-8F5CB277B607}"/>
          </ac:spMkLst>
        </pc:spChg>
        <pc:spChg chg="del">
          <ac:chgData name="Thao Nguyen" userId="14f388d0ece9da49" providerId="LiveId" clId="{5445AB27-2A88-48C9-837D-8A1C979B6534}" dt="2022-01-10T09:19:22.017" v="2" actId="478"/>
          <ac:spMkLst>
            <pc:docMk/>
            <pc:sldMk cId="3512185793" sldId="310"/>
            <ac:spMk id="3" creationId="{5F8ADD83-07EA-2941-81FD-52E172D32506}"/>
          </ac:spMkLst>
        </pc:spChg>
        <pc:spChg chg="add del mod ord">
          <ac:chgData name="Thao Nguyen" userId="14f388d0ece9da49" providerId="LiveId" clId="{5445AB27-2A88-48C9-837D-8A1C979B6534}" dt="2022-01-10T09:55:02.449" v="373" actId="478"/>
          <ac:spMkLst>
            <pc:docMk/>
            <pc:sldMk cId="3512185793" sldId="310"/>
            <ac:spMk id="4" creationId="{4E75DD71-BDE7-47DA-9441-B37F6A68DEC4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5:17.515" v="403" actId="20577"/>
        <pc:sldMkLst>
          <pc:docMk/>
          <pc:sldMk cId="3822145341" sldId="311"/>
        </pc:sldMkLst>
        <pc:spChg chg="add mod ord">
          <ac:chgData name="Thao Nguyen" userId="14f388d0ece9da49" providerId="LiveId" clId="{5445AB27-2A88-48C9-837D-8A1C979B6534}" dt="2022-01-10T09:55:17.515" v="403" actId="20577"/>
          <ac:spMkLst>
            <pc:docMk/>
            <pc:sldMk cId="3822145341" sldId="311"/>
            <ac:spMk id="2" creationId="{06B54402-8389-499D-9B7B-34E47AC2DC2F}"/>
          </ac:spMkLst>
        </pc:spChg>
        <pc:spChg chg="del">
          <ac:chgData name="Thao Nguyen" userId="14f388d0ece9da49" providerId="LiveId" clId="{5445AB27-2A88-48C9-837D-8A1C979B6534}" dt="2022-01-10T09:19:27.582" v="3" actId="478"/>
          <ac:spMkLst>
            <pc:docMk/>
            <pc:sldMk cId="3822145341" sldId="311"/>
            <ac:spMk id="3" creationId="{0873409C-5D63-6443-BBFF-C597B5CDFBFF}"/>
          </ac:spMkLst>
        </pc:spChg>
        <pc:spChg chg="add del mod ord">
          <ac:chgData name="Thao Nguyen" userId="14f388d0ece9da49" providerId="LiveId" clId="{5445AB27-2A88-48C9-837D-8A1C979B6534}" dt="2022-01-10T09:55:05.758" v="374" actId="478"/>
          <ac:spMkLst>
            <pc:docMk/>
            <pc:sldMk cId="3822145341" sldId="311"/>
            <ac:spMk id="5" creationId="{4998E28E-4BF4-4E8C-9E77-D93EC56BEFDA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0:56.501" v="325" actId="478"/>
        <pc:sldMkLst>
          <pc:docMk/>
          <pc:sldMk cId="3049335985" sldId="314"/>
        </pc:sldMkLst>
        <pc:spChg chg="mod ord">
          <ac:chgData name="Thao Nguyen" userId="14f388d0ece9da49" providerId="LiveId" clId="{5445AB27-2A88-48C9-837D-8A1C979B6534}" dt="2022-01-10T09:39:06.168" v="273" actId="700"/>
          <ac:spMkLst>
            <pc:docMk/>
            <pc:sldMk cId="3049335985" sldId="314"/>
            <ac:spMk id="2" creationId="{3C200D0A-3E51-4640-ADE7-0CFE8D37D23C}"/>
          </ac:spMkLst>
        </pc:spChg>
        <pc:spChg chg="del mod">
          <ac:chgData name="Thao Nguyen" userId="14f388d0ece9da49" providerId="LiveId" clId="{5445AB27-2A88-48C9-837D-8A1C979B6534}" dt="2022-01-10T09:21:45.799" v="31" actId="478"/>
          <ac:spMkLst>
            <pc:docMk/>
            <pc:sldMk cId="3049335985" sldId="314"/>
            <ac:spMk id="3" creationId="{ED19D2F4-F93B-C448-8C92-BD8D53E7206F}"/>
          </ac:spMkLst>
        </pc:spChg>
        <pc:spChg chg="add del mod ord">
          <ac:chgData name="Thao Nguyen" userId="14f388d0ece9da49" providerId="LiveId" clId="{5445AB27-2A88-48C9-837D-8A1C979B6534}" dt="2022-01-10T09:50:56.501" v="325" actId="478"/>
          <ac:spMkLst>
            <pc:docMk/>
            <pc:sldMk cId="3049335985" sldId="314"/>
            <ac:spMk id="4" creationId="{7FC85018-BA22-4DD7-ACAC-D02D6EDEE029}"/>
          </ac:spMkLst>
        </pc:spChg>
        <pc:spChg chg="add del">
          <ac:chgData name="Thao Nguyen" userId="14f388d0ece9da49" providerId="LiveId" clId="{5445AB27-2A88-48C9-837D-8A1C979B6534}" dt="2022-01-10T09:50:54.102" v="324" actId="478"/>
          <ac:spMkLst>
            <pc:docMk/>
            <pc:sldMk cId="3049335985" sldId="314"/>
            <ac:spMk id="5" creationId="{CE2CDDBB-00DF-E14A-AA60-DA907F30CE6E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3:40.389" v="353" actId="478"/>
        <pc:sldMkLst>
          <pc:docMk/>
          <pc:sldMk cId="2039037255" sldId="315"/>
        </pc:sldMkLst>
        <pc:spChg chg="mod ord">
          <ac:chgData name="Thao Nguyen" userId="14f388d0ece9da49" providerId="LiveId" clId="{5445AB27-2A88-48C9-837D-8A1C979B6534}" dt="2022-01-10T09:40:29.827" v="275" actId="700"/>
          <ac:spMkLst>
            <pc:docMk/>
            <pc:sldMk cId="2039037255" sldId="315"/>
            <ac:spMk id="2" creationId="{9632E87E-E896-C741-B7F7-12742FBEBE46}"/>
          </ac:spMkLst>
        </pc:spChg>
        <pc:spChg chg="add del mod ord">
          <ac:chgData name="Thao Nguyen" userId="14f388d0ece9da49" providerId="LiveId" clId="{5445AB27-2A88-48C9-837D-8A1C979B6534}" dt="2022-01-10T09:53:40.389" v="353" actId="478"/>
          <ac:spMkLst>
            <pc:docMk/>
            <pc:sldMk cId="2039037255" sldId="315"/>
            <ac:spMk id="3" creationId="{96D6AD2F-A05E-4C6D-8EF8-D08DF925A6B8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4:40.625" v="369" actId="478"/>
        <pc:sldMkLst>
          <pc:docMk/>
          <pc:sldMk cId="1595386356" sldId="318"/>
        </pc:sldMkLst>
        <pc:spChg chg="mod ord">
          <ac:chgData name="Thao Nguyen" userId="14f388d0ece9da49" providerId="LiveId" clId="{5445AB27-2A88-48C9-837D-8A1C979B6534}" dt="2022-01-10T09:41:57.112" v="277" actId="700"/>
          <ac:spMkLst>
            <pc:docMk/>
            <pc:sldMk cId="1595386356" sldId="318"/>
            <ac:spMk id="2" creationId="{1212409E-96A2-D243-A50B-DE433F3C3A86}"/>
          </ac:spMkLst>
        </pc:spChg>
        <pc:spChg chg="del">
          <ac:chgData name="Thao Nguyen" userId="14f388d0ece9da49" providerId="LiveId" clId="{5445AB27-2A88-48C9-837D-8A1C979B6534}" dt="2022-01-10T09:19:50.893" v="8" actId="478"/>
          <ac:spMkLst>
            <pc:docMk/>
            <pc:sldMk cId="1595386356" sldId="318"/>
            <ac:spMk id="3" creationId="{ED88B132-40C8-B948-ADFE-AD11EE0605A4}"/>
          </ac:spMkLst>
        </pc:spChg>
        <pc:spChg chg="add del mod ord">
          <ac:chgData name="Thao Nguyen" userId="14f388d0ece9da49" providerId="LiveId" clId="{5445AB27-2A88-48C9-837D-8A1C979B6534}" dt="2022-01-10T09:41:57.112" v="277" actId="700"/>
          <ac:spMkLst>
            <pc:docMk/>
            <pc:sldMk cId="1595386356" sldId="318"/>
            <ac:spMk id="7" creationId="{A97EDAB3-68C3-4CBE-A21D-1492EB52FB51}"/>
          </ac:spMkLst>
        </pc:spChg>
        <pc:spChg chg="add del mod ord">
          <ac:chgData name="Thao Nguyen" userId="14f388d0ece9da49" providerId="LiveId" clId="{5445AB27-2A88-48C9-837D-8A1C979B6534}" dt="2022-01-10T09:54:40.625" v="369" actId="478"/>
          <ac:spMkLst>
            <pc:docMk/>
            <pc:sldMk cId="1595386356" sldId="318"/>
            <ac:spMk id="9" creationId="{89927FB1-D04E-4813-8F7A-5C10275DEAC9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4:58.355" v="371" actId="478"/>
        <pc:sldMkLst>
          <pc:docMk/>
          <pc:sldMk cId="1166577318" sldId="319"/>
        </pc:sldMkLst>
        <pc:spChg chg="mod ord">
          <ac:chgData name="Thao Nguyen" userId="14f388d0ece9da49" providerId="LiveId" clId="{5445AB27-2A88-48C9-837D-8A1C979B6534}" dt="2022-01-10T09:41:57.112" v="277" actId="700"/>
          <ac:spMkLst>
            <pc:docMk/>
            <pc:sldMk cId="1166577318" sldId="319"/>
            <ac:spMk id="2" creationId="{1212409E-96A2-D243-A50B-DE433F3C3A86}"/>
          </ac:spMkLst>
        </pc:spChg>
        <pc:spChg chg="del">
          <ac:chgData name="Thao Nguyen" userId="14f388d0ece9da49" providerId="LiveId" clId="{5445AB27-2A88-48C9-837D-8A1C979B6534}" dt="2022-01-10T09:19:08.668" v="0" actId="478"/>
          <ac:spMkLst>
            <pc:docMk/>
            <pc:sldMk cId="1166577318" sldId="319"/>
            <ac:spMk id="3" creationId="{ED88B132-40C8-B948-ADFE-AD11EE0605A4}"/>
          </ac:spMkLst>
        </pc:spChg>
        <pc:spChg chg="add del mod ord">
          <ac:chgData name="Thao Nguyen" userId="14f388d0ece9da49" providerId="LiveId" clId="{5445AB27-2A88-48C9-837D-8A1C979B6534}" dt="2022-01-10T09:41:57.112" v="277" actId="700"/>
          <ac:spMkLst>
            <pc:docMk/>
            <pc:sldMk cId="1166577318" sldId="319"/>
            <ac:spMk id="13" creationId="{B75C321B-4BAE-4F09-B5F4-E98047BBF8C6}"/>
          </ac:spMkLst>
        </pc:spChg>
        <pc:spChg chg="add del mod ord">
          <ac:chgData name="Thao Nguyen" userId="14f388d0ece9da49" providerId="LiveId" clId="{5445AB27-2A88-48C9-837D-8A1C979B6534}" dt="2022-01-10T09:54:58.355" v="371" actId="478"/>
          <ac:spMkLst>
            <pc:docMk/>
            <pc:sldMk cId="1166577318" sldId="319"/>
            <ac:spMk id="14" creationId="{F3E85F34-CDF7-4866-8062-BF45682D1AE1}"/>
          </ac:spMkLst>
        </pc:spChg>
      </pc:sldChg>
      <pc:sldChg chg="delSp mod">
        <pc:chgData name="Thao Nguyen" userId="14f388d0ece9da49" providerId="LiveId" clId="{5445AB27-2A88-48C9-837D-8A1C979B6534}" dt="2022-01-10T09:21:12.567" v="26" actId="478"/>
        <pc:sldMkLst>
          <pc:docMk/>
          <pc:sldMk cId="3327808371" sldId="320"/>
        </pc:sldMkLst>
        <pc:spChg chg="del">
          <ac:chgData name="Thao Nguyen" userId="14f388d0ece9da49" providerId="LiveId" clId="{5445AB27-2A88-48C9-837D-8A1C979B6534}" dt="2022-01-10T09:21:12.567" v="26" actId="478"/>
          <ac:spMkLst>
            <pc:docMk/>
            <pc:sldMk cId="3327808371" sldId="320"/>
            <ac:spMk id="3" creationId="{64A93D47-4E90-524E-B510-BE10E5530558}"/>
          </ac:spMkLst>
        </pc:spChg>
      </pc:sldChg>
      <pc:sldChg chg="addSp delSp mod addAnim delAnim">
        <pc:chgData name="Thao Nguyen" userId="14f388d0ece9da49" providerId="LiveId" clId="{5445AB27-2A88-48C9-837D-8A1C979B6534}" dt="2022-01-10T09:21:30.891" v="29" actId="478"/>
        <pc:sldMkLst>
          <pc:docMk/>
          <pc:sldMk cId="2696133260" sldId="323"/>
        </pc:sldMkLst>
        <pc:spChg chg="del">
          <ac:chgData name="Thao Nguyen" userId="14f388d0ece9da49" providerId="LiveId" clId="{5445AB27-2A88-48C9-837D-8A1C979B6534}" dt="2022-01-10T09:21:30.891" v="29" actId="478"/>
          <ac:spMkLst>
            <pc:docMk/>
            <pc:sldMk cId="2696133260" sldId="323"/>
            <ac:spMk id="3" creationId="{ED19D2F4-F93B-C448-8C92-BD8D53E7206F}"/>
          </ac:spMkLst>
        </pc:spChg>
        <pc:spChg chg="add del">
          <ac:chgData name="Thao Nguyen" userId="14f388d0ece9da49" providerId="LiveId" clId="{5445AB27-2A88-48C9-837D-8A1C979B6534}" dt="2022-01-10T09:21:28.452" v="28" actId="478"/>
          <ac:spMkLst>
            <pc:docMk/>
            <pc:sldMk cId="2696133260" sldId="323"/>
            <ac:spMk id="5" creationId="{CE2CDDBB-00DF-E14A-AA60-DA907F30CE6E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3:09.721" v="344" actId="478"/>
        <pc:sldMkLst>
          <pc:docMk/>
          <pc:sldMk cId="2922431426" sldId="326"/>
        </pc:sldMkLst>
        <pc:spChg chg="mod ord">
          <ac:chgData name="Thao Nguyen" userId="14f388d0ece9da49" providerId="LiveId" clId="{5445AB27-2A88-48C9-837D-8A1C979B6534}" dt="2022-01-10T09:40:29.827" v="275" actId="700"/>
          <ac:spMkLst>
            <pc:docMk/>
            <pc:sldMk cId="2922431426" sldId="326"/>
            <ac:spMk id="2" creationId="{B7D561F8-5CF0-3445-B90C-5A2CE1B28219}"/>
          </ac:spMkLst>
        </pc:spChg>
        <pc:spChg chg="add del mod ord">
          <ac:chgData name="Thao Nguyen" userId="14f388d0ece9da49" providerId="LiveId" clId="{5445AB27-2A88-48C9-837D-8A1C979B6534}" dt="2022-01-10T09:53:09.721" v="344" actId="478"/>
          <ac:spMkLst>
            <pc:docMk/>
            <pc:sldMk cId="2922431426" sldId="326"/>
            <ac:spMk id="3" creationId="{849DA589-A551-4F65-A461-1B1A718DFDA0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3:54.878" v="357" actId="478"/>
        <pc:sldMkLst>
          <pc:docMk/>
          <pc:sldMk cId="1601263624" sldId="327"/>
        </pc:sldMkLst>
        <pc:spChg chg="mod ord">
          <ac:chgData name="Thao Nguyen" userId="14f388d0ece9da49" providerId="LiveId" clId="{5445AB27-2A88-48C9-837D-8A1C979B6534}" dt="2022-01-10T09:41:09.992" v="276" actId="700"/>
          <ac:spMkLst>
            <pc:docMk/>
            <pc:sldMk cId="1601263624" sldId="327"/>
            <ac:spMk id="2" creationId="{E871588B-CCF0-3443-BAEC-EB11EE0C9819}"/>
          </ac:spMkLst>
        </pc:spChg>
        <pc:spChg chg="add del mod ord">
          <ac:chgData name="Thao Nguyen" userId="14f388d0ece9da49" providerId="LiveId" clId="{5445AB27-2A88-48C9-837D-8A1C979B6534}" dt="2022-01-10T09:53:54.878" v="357" actId="478"/>
          <ac:spMkLst>
            <pc:docMk/>
            <pc:sldMk cId="1601263624" sldId="327"/>
            <ac:spMk id="3" creationId="{9BA149EE-9FF7-46A5-A41D-53826E2E5AE1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3:28.179" v="349" actId="1076"/>
        <pc:sldMkLst>
          <pc:docMk/>
          <pc:sldMk cId="3437495673" sldId="328"/>
        </pc:sldMkLst>
        <pc:spChg chg="mod ord">
          <ac:chgData name="Thao Nguyen" userId="14f388d0ece9da49" providerId="LiveId" clId="{5445AB27-2A88-48C9-837D-8A1C979B6534}" dt="2022-01-10T09:40:29.827" v="275" actId="700"/>
          <ac:spMkLst>
            <pc:docMk/>
            <pc:sldMk cId="3437495673" sldId="328"/>
            <ac:spMk id="2" creationId="{3C200D0A-3E51-4640-ADE7-0CFE8D37D23C}"/>
          </ac:spMkLst>
        </pc:spChg>
        <pc:spChg chg="del">
          <ac:chgData name="Thao Nguyen" userId="14f388d0ece9da49" providerId="LiveId" clId="{5445AB27-2A88-48C9-837D-8A1C979B6534}" dt="2022-01-10T09:20:58.624" v="25" actId="478"/>
          <ac:spMkLst>
            <pc:docMk/>
            <pc:sldMk cId="3437495673" sldId="328"/>
            <ac:spMk id="3" creationId="{ED19D2F4-F93B-C448-8C92-BD8D53E7206F}"/>
          </ac:spMkLst>
        </pc:spChg>
        <pc:spChg chg="add del mod ord">
          <ac:chgData name="Thao Nguyen" userId="14f388d0ece9da49" providerId="LiveId" clId="{5445AB27-2A88-48C9-837D-8A1C979B6534}" dt="2022-01-10T09:53:23.994" v="348" actId="478"/>
          <ac:spMkLst>
            <pc:docMk/>
            <pc:sldMk cId="3437495673" sldId="328"/>
            <ac:spMk id="4" creationId="{6E9C8705-C1B0-4A4D-91F7-B13F097D8283}"/>
          </ac:spMkLst>
        </pc:spChg>
        <pc:spChg chg="add del mod">
          <ac:chgData name="Thao Nguyen" userId="14f388d0ece9da49" providerId="LiveId" clId="{5445AB27-2A88-48C9-837D-8A1C979B6534}" dt="2022-01-10T09:53:28.179" v="349" actId="1076"/>
          <ac:spMkLst>
            <pc:docMk/>
            <pc:sldMk cId="3437495673" sldId="328"/>
            <ac:spMk id="5" creationId="{CE2CDDBB-00DF-E14A-AA60-DA907F30CE6E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4:27.011" v="365" actId="478"/>
        <pc:sldMkLst>
          <pc:docMk/>
          <pc:sldMk cId="553161718" sldId="329"/>
        </pc:sldMkLst>
        <pc:spChg chg="mod ord">
          <ac:chgData name="Thao Nguyen" userId="14f388d0ece9da49" providerId="LiveId" clId="{5445AB27-2A88-48C9-837D-8A1C979B6534}" dt="2022-01-10T09:41:57.112" v="277" actId="700"/>
          <ac:spMkLst>
            <pc:docMk/>
            <pc:sldMk cId="553161718" sldId="329"/>
            <ac:spMk id="2" creationId="{3C200D0A-3E51-4640-ADE7-0CFE8D37D23C}"/>
          </ac:spMkLst>
        </pc:spChg>
        <pc:spChg chg="del">
          <ac:chgData name="Thao Nguyen" userId="14f388d0ece9da49" providerId="LiveId" clId="{5445AB27-2A88-48C9-837D-8A1C979B6534}" dt="2022-01-10T09:20:22.389" v="15" actId="478"/>
          <ac:spMkLst>
            <pc:docMk/>
            <pc:sldMk cId="553161718" sldId="329"/>
            <ac:spMk id="3" creationId="{ED19D2F4-F93B-C448-8C92-BD8D53E7206F}"/>
          </ac:spMkLst>
        </pc:spChg>
        <pc:spChg chg="add del mod ord">
          <ac:chgData name="Thao Nguyen" userId="14f388d0ece9da49" providerId="LiveId" clId="{5445AB27-2A88-48C9-837D-8A1C979B6534}" dt="2022-01-10T09:41:57.112" v="277" actId="700"/>
          <ac:spMkLst>
            <pc:docMk/>
            <pc:sldMk cId="553161718" sldId="329"/>
            <ac:spMk id="4" creationId="{89182ADD-4912-45DE-B86C-47A8A505296A}"/>
          </ac:spMkLst>
        </pc:spChg>
        <pc:spChg chg="add del mod">
          <ac:chgData name="Thao Nguyen" userId="14f388d0ece9da49" providerId="LiveId" clId="{5445AB27-2A88-48C9-837D-8A1C979B6534}" dt="2022-01-10T09:54:24.641" v="364" actId="478"/>
          <ac:spMkLst>
            <pc:docMk/>
            <pc:sldMk cId="553161718" sldId="329"/>
            <ac:spMk id="5" creationId="{CE2CDDBB-00DF-E14A-AA60-DA907F30CE6E}"/>
          </ac:spMkLst>
        </pc:spChg>
        <pc:spChg chg="add del mod ord">
          <ac:chgData name="Thao Nguyen" userId="14f388d0ece9da49" providerId="LiveId" clId="{5445AB27-2A88-48C9-837D-8A1C979B6534}" dt="2022-01-10T09:54:27.011" v="365" actId="478"/>
          <ac:spMkLst>
            <pc:docMk/>
            <pc:sldMk cId="553161718" sldId="329"/>
            <ac:spMk id="6" creationId="{F5E3EDCF-5E51-4951-8FF5-26E8FBF66412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4:29.145" v="366" actId="478"/>
        <pc:sldMkLst>
          <pc:docMk/>
          <pc:sldMk cId="4280520278" sldId="330"/>
        </pc:sldMkLst>
        <pc:spChg chg="mod ord">
          <ac:chgData name="Thao Nguyen" userId="14f388d0ece9da49" providerId="LiveId" clId="{5445AB27-2A88-48C9-837D-8A1C979B6534}" dt="2022-01-10T09:41:57.112" v="277" actId="700"/>
          <ac:spMkLst>
            <pc:docMk/>
            <pc:sldMk cId="4280520278" sldId="330"/>
            <ac:spMk id="2" creationId="{3C200D0A-3E51-4640-ADE7-0CFE8D37D23C}"/>
          </ac:spMkLst>
        </pc:spChg>
        <pc:spChg chg="del">
          <ac:chgData name="Thao Nguyen" userId="14f388d0ece9da49" providerId="LiveId" clId="{5445AB27-2A88-48C9-837D-8A1C979B6534}" dt="2022-01-10T09:20:01.813" v="10" actId="478"/>
          <ac:spMkLst>
            <pc:docMk/>
            <pc:sldMk cId="4280520278" sldId="330"/>
            <ac:spMk id="3" creationId="{ED19D2F4-F93B-C448-8C92-BD8D53E7206F}"/>
          </ac:spMkLst>
        </pc:spChg>
        <pc:spChg chg="add del mod ord">
          <ac:chgData name="Thao Nguyen" userId="14f388d0ece9da49" providerId="LiveId" clId="{5445AB27-2A88-48C9-837D-8A1C979B6534}" dt="2022-01-10T09:41:57.112" v="277" actId="700"/>
          <ac:spMkLst>
            <pc:docMk/>
            <pc:sldMk cId="4280520278" sldId="330"/>
            <ac:spMk id="9" creationId="{A2A94DA2-2D79-426F-BF4F-0BD4758CD56F}"/>
          </ac:spMkLst>
        </pc:spChg>
        <pc:spChg chg="add del mod ord">
          <ac:chgData name="Thao Nguyen" userId="14f388d0ece9da49" providerId="LiveId" clId="{5445AB27-2A88-48C9-837D-8A1C979B6534}" dt="2022-01-10T09:54:29.145" v="366" actId="478"/>
          <ac:spMkLst>
            <pc:docMk/>
            <pc:sldMk cId="4280520278" sldId="330"/>
            <ac:spMk id="10" creationId="{AC70994F-7792-44C1-8D6F-B0DCA5E8C284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4:35.288" v="367" actId="478"/>
        <pc:sldMkLst>
          <pc:docMk/>
          <pc:sldMk cId="2761422166" sldId="331"/>
        </pc:sldMkLst>
        <pc:spChg chg="mod ord">
          <ac:chgData name="Thao Nguyen" userId="14f388d0ece9da49" providerId="LiveId" clId="{5445AB27-2A88-48C9-837D-8A1C979B6534}" dt="2022-01-10T09:41:57.112" v="277" actId="700"/>
          <ac:spMkLst>
            <pc:docMk/>
            <pc:sldMk cId="2761422166" sldId="331"/>
            <ac:spMk id="2" creationId="{3C200D0A-3E51-4640-ADE7-0CFE8D37D23C}"/>
          </ac:spMkLst>
        </pc:spChg>
        <pc:spChg chg="del">
          <ac:chgData name="Thao Nguyen" userId="14f388d0ece9da49" providerId="LiveId" clId="{5445AB27-2A88-48C9-837D-8A1C979B6534}" dt="2022-01-10T09:19:38.859" v="4" actId="478"/>
          <ac:spMkLst>
            <pc:docMk/>
            <pc:sldMk cId="2761422166" sldId="331"/>
            <ac:spMk id="3" creationId="{ED19D2F4-F93B-C448-8C92-BD8D53E7206F}"/>
          </ac:spMkLst>
        </pc:spChg>
        <pc:spChg chg="add del mod ord">
          <ac:chgData name="Thao Nguyen" userId="14f388d0ece9da49" providerId="LiveId" clId="{5445AB27-2A88-48C9-837D-8A1C979B6534}" dt="2022-01-10T09:41:57.112" v="277" actId="700"/>
          <ac:spMkLst>
            <pc:docMk/>
            <pc:sldMk cId="2761422166" sldId="331"/>
            <ac:spMk id="4" creationId="{85BD403C-0895-4012-B017-8D738E99D662}"/>
          </ac:spMkLst>
        </pc:spChg>
        <pc:spChg chg="add del mod ord">
          <ac:chgData name="Thao Nguyen" userId="14f388d0ece9da49" providerId="LiveId" clId="{5445AB27-2A88-48C9-837D-8A1C979B6534}" dt="2022-01-10T09:54:35.288" v="367" actId="478"/>
          <ac:spMkLst>
            <pc:docMk/>
            <pc:sldMk cId="2761422166" sldId="331"/>
            <ac:spMk id="7" creationId="{9715F4DA-4663-492B-96A0-E31FC121D952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4:38.810" v="368" actId="478"/>
        <pc:sldMkLst>
          <pc:docMk/>
          <pc:sldMk cId="1854111970" sldId="332"/>
        </pc:sldMkLst>
        <pc:spChg chg="mod ord">
          <ac:chgData name="Thao Nguyen" userId="14f388d0ece9da49" providerId="LiveId" clId="{5445AB27-2A88-48C9-837D-8A1C979B6534}" dt="2022-01-10T09:41:57.112" v="277" actId="700"/>
          <ac:spMkLst>
            <pc:docMk/>
            <pc:sldMk cId="1854111970" sldId="332"/>
            <ac:spMk id="2" creationId="{3C200D0A-3E51-4640-ADE7-0CFE8D37D23C}"/>
          </ac:spMkLst>
        </pc:spChg>
        <pc:spChg chg="del">
          <ac:chgData name="Thao Nguyen" userId="14f388d0ece9da49" providerId="LiveId" clId="{5445AB27-2A88-48C9-837D-8A1C979B6534}" dt="2022-01-10T09:19:46.989" v="7" actId="478"/>
          <ac:spMkLst>
            <pc:docMk/>
            <pc:sldMk cId="1854111970" sldId="332"/>
            <ac:spMk id="3" creationId="{ED19D2F4-F93B-C448-8C92-BD8D53E7206F}"/>
          </ac:spMkLst>
        </pc:spChg>
        <pc:spChg chg="add del">
          <ac:chgData name="Thao Nguyen" userId="14f388d0ece9da49" providerId="LiveId" clId="{5445AB27-2A88-48C9-837D-8A1C979B6534}" dt="2022-01-10T09:19:44.337" v="6" actId="478"/>
          <ac:spMkLst>
            <pc:docMk/>
            <pc:sldMk cId="1854111970" sldId="332"/>
            <ac:spMk id="5" creationId="{CE2CDDBB-00DF-E14A-AA60-DA907F30CE6E}"/>
          </ac:spMkLst>
        </pc:spChg>
        <pc:spChg chg="add del mod ord">
          <ac:chgData name="Thao Nguyen" userId="14f388d0ece9da49" providerId="LiveId" clId="{5445AB27-2A88-48C9-837D-8A1C979B6534}" dt="2022-01-10T09:41:57.112" v="277" actId="700"/>
          <ac:spMkLst>
            <pc:docMk/>
            <pc:sldMk cId="1854111970" sldId="332"/>
            <ac:spMk id="6" creationId="{9B1A43BB-E2D8-443D-86DB-59E44F541D70}"/>
          </ac:spMkLst>
        </pc:spChg>
        <pc:spChg chg="add del mod ord">
          <ac:chgData name="Thao Nguyen" userId="14f388d0ece9da49" providerId="LiveId" clId="{5445AB27-2A88-48C9-837D-8A1C979B6534}" dt="2022-01-10T09:54:38.810" v="368" actId="478"/>
          <ac:spMkLst>
            <pc:docMk/>
            <pc:sldMk cId="1854111970" sldId="332"/>
            <ac:spMk id="7" creationId="{C79B242F-833C-4EC5-8980-2180B75BD1FB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4:54.651" v="370" actId="478"/>
        <pc:sldMkLst>
          <pc:docMk/>
          <pc:sldMk cId="3471528241" sldId="333"/>
        </pc:sldMkLst>
        <pc:spChg chg="mod ord">
          <ac:chgData name="Thao Nguyen" userId="14f388d0ece9da49" providerId="LiveId" clId="{5445AB27-2A88-48C9-837D-8A1C979B6534}" dt="2022-01-10T09:41:57.112" v="277" actId="700"/>
          <ac:spMkLst>
            <pc:docMk/>
            <pc:sldMk cId="3471528241" sldId="333"/>
            <ac:spMk id="2" creationId="{1212409E-96A2-D243-A50B-DE433F3C3A86}"/>
          </ac:spMkLst>
        </pc:spChg>
        <pc:spChg chg="del">
          <ac:chgData name="Thao Nguyen" userId="14f388d0ece9da49" providerId="LiveId" clId="{5445AB27-2A88-48C9-837D-8A1C979B6534}" dt="2022-01-10T09:19:53.830" v="9" actId="478"/>
          <ac:spMkLst>
            <pc:docMk/>
            <pc:sldMk cId="3471528241" sldId="333"/>
            <ac:spMk id="3" creationId="{ED88B132-40C8-B948-ADFE-AD11EE0605A4}"/>
          </ac:spMkLst>
        </pc:spChg>
        <pc:spChg chg="add del mod ord">
          <ac:chgData name="Thao Nguyen" userId="14f388d0ece9da49" providerId="LiveId" clId="{5445AB27-2A88-48C9-837D-8A1C979B6534}" dt="2022-01-10T09:41:57.112" v="277" actId="700"/>
          <ac:spMkLst>
            <pc:docMk/>
            <pc:sldMk cId="3471528241" sldId="333"/>
            <ac:spMk id="15" creationId="{280D3DA8-A473-45F5-8ECF-4A477478C6C4}"/>
          </ac:spMkLst>
        </pc:spChg>
        <pc:spChg chg="add del mod ord">
          <ac:chgData name="Thao Nguyen" userId="14f388d0ece9da49" providerId="LiveId" clId="{5445AB27-2A88-48C9-837D-8A1C979B6534}" dt="2022-01-10T09:54:54.651" v="370" actId="478"/>
          <ac:spMkLst>
            <pc:docMk/>
            <pc:sldMk cId="3471528241" sldId="333"/>
            <ac:spMk id="16" creationId="{A2E2A3EE-2170-46EB-BCC1-7A9B541239D3}"/>
          </ac:spMkLst>
        </pc:spChg>
      </pc:sldChg>
      <pc:sldChg chg="addSp delSp modSp mod modClrScheme chgLayout">
        <pc:chgData name="Thao Nguyen" userId="14f388d0ece9da49" providerId="LiveId" clId="{5445AB27-2A88-48C9-837D-8A1C979B6534}" dt="2022-01-10T09:55:00.686" v="372" actId="478"/>
        <pc:sldMkLst>
          <pc:docMk/>
          <pc:sldMk cId="886632102" sldId="334"/>
        </pc:sldMkLst>
        <pc:spChg chg="mod ord">
          <ac:chgData name="Thao Nguyen" userId="14f388d0ece9da49" providerId="LiveId" clId="{5445AB27-2A88-48C9-837D-8A1C979B6534}" dt="2022-01-10T09:41:57.112" v="277" actId="700"/>
          <ac:spMkLst>
            <pc:docMk/>
            <pc:sldMk cId="886632102" sldId="334"/>
            <ac:spMk id="2" creationId="{1212409E-96A2-D243-A50B-DE433F3C3A86}"/>
          </ac:spMkLst>
        </pc:spChg>
        <pc:spChg chg="del">
          <ac:chgData name="Thao Nguyen" userId="14f388d0ece9da49" providerId="LiveId" clId="{5445AB27-2A88-48C9-837D-8A1C979B6534}" dt="2022-01-10T09:19:15.966" v="1" actId="478"/>
          <ac:spMkLst>
            <pc:docMk/>
            <pc:sldMk cId="886632102" sldId="334"/>
            <ac:spMk id="3" creationId="{ED88B132-40C8-B948-ADFE-AD11EE0605A4}"/>
          </ac:spMkLst>
        </pc:spChg>
        <pc:spChg chg="add del mod ord">
          <ac:chgData name="Thao Nguyen" userId="14f388d0ece9da49" providerId="LiveId" clId="{5445AB27-2A88-48C9-837D-8A1C979B6534}" dt="2022-01-10T09:41:57.112" v="277" actId="700"/>
          <ac:spMkLst>
            <pc:docMk/>
            <pc:sldMk cId="886632102" sldId="334"/>
            <ac:spMk id="18" creationId="{71FE05FE-6504-4806-BB0B-D4004FB4A15F}"/>
          </ac:spMkLst>
        </pc:spChg>
        <pc:spChg chg="add del mod ord">
          <ac:chgData name="Thao Nguyen" userId="14f388d0ece9da49" providerId="LiveId" clId="{5445AB27-2A88-48C9-837D-8A1C979B6534}" dt="2022-01-10T09:55:00.686" v="372" actId="478"/>
          <ac:spMkLst>
            <pc:docMk/>
            <pc:sldMk cId="886632102" sldId="334"/>
            <ac:spMk id="19" creationId="{BB407ED5-B276-4EA4-B1C4-0EB97049D2E4}"/>
          </ac:spMkLst>
        </pc:spChg>
      </pc:sldChg>
      <pc:sldMasterChg chg="addSldLayout delSldLayout modSldLayout">
        <pc:chgData name="Thao Nguyen" userId="14f388d0ece9da49" providerId="LiveId" clId="{5445AB27-2A88-48C9-837D-8A1C979B6534}" dt="2022-01-10T09:50:19.990" v="316" actId="20577"/>
        <pc:sldMasterMkLst>
          <pc:docMk/>
          <pc:sldMasterMk cId="2938302530" sldId="2147483648"/>
        </pc:sldMasterMkLst>
        <pc:sldLayoutChg chg="addSp modSp mod">
          <pc:chgData name="Thao Nguyen" userId="14f388d0ece9da49" providerId="LiveId" clId="{5445AB27-2A88-48C9-837D-8A1C979B6534}" dt="2022-01-10T09:43:49.236" v="283"/>
          <pc:sldLayoutMkLst>
            <pc:docMk/>
            <pc:sldMasterMk cId="2938302530" sldId="2147483648"/>
            <pc:sldLayoutMk cId="1540950658" sldId="2147483649"/>
          </pc:sldLayoutMkLst>
          <pc:spChg chg="mod">
            <ac:chgData name="Thao Nguyen" userId="14f388d0ece9da49" providerId="LiveId" clId="{5445AB27-2A88-48C9-837D-8A1C979B6534}" dt="2022-01-10T09:22:12.286" v="32" actId="1076"/>
            <ac:spMkLst>
              <pc:docMk/>
              <pc:sldMasterMk cId="2938302530" sldId="2147483648"/>
              <pc:sldLayoutMk cId="1540950658" sldId="2147483649"/>
              <ac:spMk id="8" creationId="{3F782F39-98F5-624D-BB98-5D03E9716175}"/>
            </ac:spMkLst>
          </pc:spChg>
          <pc:spChg chg="add mod">
            <ac:chgData name="Thao Nguyen" userId="14f388d0ece9da49" providerId="LiveId" clId="{5445AB27-2A88-48C9-837D-8A1C979B6534}" dt="2022-01-10T09:43:24.153" v="281"/>
            <ac:spMkLst>
              <pc:docMk/>
              <pc:sldMasterMk cId="2938302530" sldId="2147483648"/>
              <pc:sldLayoutMk cId="1540950658" sldId="2147483649"/>
              <ac:spMk id="9" creationId="{65D65246-A621-416F-9CFF-49630DF8493C}"/>
            </ac:spMkLst>
          </pc:spChg>
          <pc:spChg chg="add mod">
            <ac:chgData name="Thao Nguyen" userId="14f388d0ece9da49" providerId="LiveId" clId="{5445AB27-2A88-48C9-837D-8A1C979B6534}" dt="2022-01-10T09:43:40.217" v="282"/>
            <ac:spMkLst>
              <pc:docMk/>
              <pc:sldMasterMk cId="2938302530" sldId="2147483648"/>
              <pc:sldLayoutMk cId="1540950658" sldId="2147483649"/>
              <ac:spMk id="10" creationId="{1FF0E6AB-853F-4B68-B176-F5CE56A46B67}"/>
            </ac:spMkLst>
          </pc:spChg>
          <pc:spChg chg="add mod">
            <ac:chgData name="Thao Nguyen" userId="14f388d0ece9da49" providerId="LiveId" clId="{5445AB27-2A88-48C9-837D-8A1C979B6534}" dt="2022-01-10T09:43:49.236" v="283"/>
            <ac:spMkLst>
              <pc:docMk/>
              <pc:sldMasterMk cId="2938302530" sldId="2147483648"/>
              <pc:sldLayoutMk cId="1540950658" sldId="2147483649"/>
              <ac:spMk id="11" creationId="{59B8D105-66BA-4F0A-BE86-FBDABBF04CAC}"/>
            </ac:spMkLst>
          </pc:spChg>
          <pc:spChg chg="mod">
            <ac:chgData name="Thao Nguyen" userId="14f388d0ece9da49" providerId="LiveId" clId="{5445AB27-2A88-48C9-837D-8A1C979B6534}" dt="2022-01-10T09:22:17.356" v="33" actId="1076"/>
            <ac:spMkLst>
              <pc:docMk/>
              <pc:sldMasterMk cId="2938302530" sldId="2147483648"/>
              <pc:sldLayoutMk cId="1540950658" sldId="2147483649"/>
              <ac:spMk id="14" creationId="{60B219CF-9ABB-495F-B510-186F36054A20}"/>
            </ac:spMkLst>
          </pc:spChg>
          <pc:spChg chg="mod">
            <ac:chgData name="Thao Nguyen" userId="14f388d0ece9da49" providerId="LiveId" clId="{5445AB27-2A88-48C9-837D-8A1C979B6534}" dt="2022-01-10T09:33:14.781" v="248" actId="1036"/>
            <ac:spMkLst>
              <pc:docMk/>
              <pc:sldMasterMk cId="2938302530" sldId="2147483648"/>
              <pc:sldLayoutMk cId="1540950658" sldId="2147483649"/>
              <ac:spMk id="15" creationId="{B5977161-F6CC-4ADB-864E-586A0801981D}"/>
            </ac:spMkLst>
          </pc:spChg>
          <pc:spChg chg="mod">
            <ac:chgData name="Thao Nguyen" userId="14f388d0ece9da49" providerId="LiveId" clId="{5445AB27-2A88-48C9-837D-8A1C979B6534}" dt="2022-01-10T09:34:04.582" v="255" actId="1037"/>
            <ac:spMkLst>
              <pc:docMk/>
              <pc:sldMasterMk cId="2938302530" sldId="2147483648"/>
              <pc:sldLayoutMk cId="1540950658" sldId="2147483649"/>
              <ac:spMk id="16" creationId="{5B7B2C31-5B12-441D-9FF2-E168CD0D4D1B}"/>
            </ac:spMkLst>
          </pc:spChg>
          <pc:spChg chg="mod">
            <ac:chgData name="Thao Nguyen" userId="14f388d0ece9da49" providerId="LiveId" clId="{5445AB27-2A88-48C9-837D-8A1C979B6534}" dt="2022-01-10T09:33:14.781" v="248" actId="1036"/>
            <ac:spMkLst>
              <pc:docMk/>
              <pc:sldMasterMk cId="2938302530" sldId="2147483648"/>
              <pc:sldLayoutMk cId="1540950658" sldId="2147483649"/>
              <ac:spMk id="17" creationId="{34E5AD97-C9A2-47EE-ADC1-1D5D7136C772}"/>
            </ac:spMkLst>
          </pc:spChg>
          <pc:spChg chg="mod">
            <ac:chgData name="Thao Nguyen" userId="14f388d0ece9da49" providerId="LiveId" clId="{5445AB27-2A88-48C9-837D-8A1C979B6534}" dt="2022-01-10T09:24:11.701" v="43" actId="1036"/>
            <ac:spMkLst>
              <pc:docMk/>
              <pc:sldMasterMk cId="2938302530" sldId="2147483648"/>
              <pc:sldLayoutMk cId="1540950658" sldId="2147483649"/>
              <ac:spMk id="18" creationId="{7775E7DE-BFCF-496D-8B4D-7C9EA9A4D31F}"/>
            </ac:spMkLst>
          </pc:spChg>
          <pc:picChg chg="mod">
            <ac:chgData name="Thao Nguyen" userId="14f388d0ece9da49" providerId="LiveId" clId="{5445AB27-2A88-48C9-837D-8A1C979B6534}" dt="2022-01-10T09:22:21.388" v="34" actId="1076"/>
            <ac:picMkLst>
              <pc:docMk/>
              <pc:sldMasterMk cId="2938302530" sldId="2147483648"/>
              <pc:sldLayoutMk cId="1540950658" sldId="2147483649"/>
              <ac:picMk id="13" creationId="{176503A9-2BBB-4732-A699-4A167D9B5A44}"/>
            </ac:picMkLst>
          </pc:picChg>
        </pc:sldLayoutChg>
        <pc:sldLayoutChg chg="new del mod">
          <pc:chgData name="Thao Nguyen" userId="14f388d0ece9da49" providerId="LiveId" clId="{5445AB27-2A88-48C9-837D-8A1C979B6534}" dt="2022-01-10T09:29:29.195" v="209" actId="2696"/>
          <pc:sldLayoutMkLst>
            <pc:docMk/>
            <pc:sldMasterMk cId="2938302530" sldId="2147483648"/>
            <pc:sldLayoutMk cId="2764512644" sldId="2147483652"/>
          </pc:sldLayoutMkLst>
        </pc:sldLayoutChg>
        <pc:sldLayoutChg chg="addSp delSp modSp add mod modTransition setBg">
          <pc:chgData name="Thao Nguyen" userId="14f388d0ece9da49" providerId="LiveId" clId="{5445AB27-2A88-48C9-837D-8A1C979B6534}" dt="2022-01-10T09:47:17.128" v="310" actId="1037"/>
          <pc:sldLayoutMkLst>
            <pc:docMk/>
            <pc:sldMasterMk cId="2938302530" sldId="2147483648"/>
            <pc:sldLayoutMk cId="3762670312" sldId="2147483653"/>
          </pc:sldLayoutMkLst>
          <pc:spChg chg="del">
            <ac:chgData name="Thao Nguyen" userId="14f388d0ece9da49" providerId="LiveId" clId="{5445AB27-2A88-48C9-837D-8A1C979B6534}" dt="2022-01-10T09:42:15.576" v="278" actId="478"/>
            <ac:spMkLst>
              <pc:docMk/>
              <pc:sldMasterMk cId="2938302530" sldId="2147483648"/>
              <pc:sldLayoutMk cId="3762670312" sldId="2147483653"/>
              <ac:spMk id="8" creationId="{3F782F39-98F5-624D-BB98-5D03E9716175}"/>
            </ac:spMkLst>
          </pc:spChg>
          <pc:spChg chg="mod">
            <ac:chgData name="Thao Nguyen" userId="14f388d0ece9da49" providerId="LiveId" clId="{5445AB27-2A88-48C9-837D-8A1C979B6534}" dt="2022-01-10T09:35:03.928" v="259" actId="1037"/>
            <ac:spMkLst>
              <pc:docMk/>
              <pc:sldMasterMk cId="2938302530" sldId="2147483648"/>
              <pc:sldLayoutMk cId="3762670312" sldId="2147483653"/>
              <ac:spMk id="9" creationId="{65D65246-A621-416F-9CFF-49630DF8493C}"/>
            </ac:spMkLst>
          </pc:spChg>
          <pc:spChg chg="mod">
            <ac:chgData name="Thao Nguyen" userId="14f388d0ece9da49" providerId="LiveId" clId="{5445AB27-2A88-48C9-837D-8A1C979B6534}" dt="2022-01-10T09:35:06.873" v="260" actId="1037"/>
            <ac:spMkLst>
              <pc:docMk/>
              <pc:sldMasterMk cId="2938302530" sldId="2147483648"/>
              <pc:sldLayoutMk cId="3762670312" sldId="2147483653"/>
              <ac:spMk id="10" creationId="{1FF0E6AB-853F-4B68-B176-F5CE56A46B67}"/>
            </ac:spMkLst>
          </pc:spChg>
          <pc:spChg chg="mod">
            <ac:chgData name="Thao Nguyen" userId="14f388d0ece9da49" providerId="LiveId" clId="{5445AB27-2A88-48C9-837D-8A1C979B6534}" dt="2022-01-10T09:34:50.800" v="256" actId="14100"/>
            <ac:spMkLst>
              <pc:docMk/>
              <pc:sldMasterMk cId="2938302530" sldId="2147483648"/>
              <pc:sldLayoutMk cId="3762670312" sldId="2147483653"/>
              <ac:spMk id="11" creationId="{59B8D105-66BA-4F0A-BE86-FBDABBF04CAC}"/>
            </ac:spMkLst>
          </pc:spChg>
          <pc:spChg chg="add mod">
            <ac:chgData name="Thao Nguyen" userId="14f388d0ece9da49" providerId="LiveId" clId="{5445AB27-2A88-48C9-837D-8A1C979B6534}" dt="2022-01-10T09:45:48.990" v="301" actId="207"/>
            <ac:spMkLst>
              <pc:docMk/>
              <pc:sldMasterMk cId="2938302530" sldId="2147483648"/>
              <pc:sldLayoutMk cId="3762670312" sldId="2147483653"/>
              <ac:spMk id="12" creationId="{659CF066-E230-463F-8963-F4D9BBFB1949}"/>
            </ac:spMkLst>
          </pc:spChg>
          <pc:spChg chg="mod">
            <ac:chgData name="Thao Nguyen" userId="14f388d0ece9da49" providerId="LiveId" clId="{5445AB27-2A88-48C9-837D-8A1C979B6534}" dt="2022-01-10T09:35:13.754" v="261" actId="1036"/>
            <ac:spMkLst>
              <pc:docMk/>
              <pc:sldMasterMk cId="2938302530" sldId="2147483648"/>
              <pc:sldLayoutMk cId="3762670312" sldId="2147483653"/>
              <ac:spMk id="15" creationId="{B5977161-F6CC-4ADB-864E-586A0801981D}"/>
            </ac:spMkLst>
          </pc:spChg>
          <pc:spChg chg="mod">
            <ac:chgData name="Thao Nguyen" userId="14f388d0ece9da49" providerId="LiveId" clId="{5445AB27-2A88-48C9-837D-8A1C979B6534}" dt="2022-01-10T09:47:17.128" v="310" actId="1037"/>
            <ac:spMkLst>
              <pc:docMk/>
              <pc:sldMasterMk cId="2938302530" sldId="2147483648"/>
              <pc:sldLayoutMk cId="3762670312" sldId="2147483653"/>
              <ac:spMk id="16" creationId="{5B7B2C31-5B12-441D-9FF2-E168CD0D4D1B}"/>
            </ac:spMkLst>
          </pc:spChg>
          <pc:spChg chg="mod">
            <ac:chgData name="Thao Nguyen" userId="14f388d0ece9da49" providerId="LiveId" clId="{5445AB27-2A88-48C9-837D-8A1C979B6534}" dt="2022-01-10T09:35:13.754" v="261" actId="1036"/>
            <ac:spMkLst>
              <pc:docMk/>
              <pc:sldMasterMk cId="2938302530" sldId="2147483648"/>
              <pc:sldLayoutMk cId="3762670312" sldId="2147483653"/>
              <ac:spMk id="17" creationId="{34E5AD97-C9A2-47EE-ADC1-1D5D7136C772}"/>
            </ac:spMkLst>
          </pc:spChg>
          <pc:spChg chg="add mod">
            <ac:chgData name="Thao Nguyen" userId="14f388d0ece9da49" providerId="LiveId" clId="{5445AB27-2A88-48C9-837D-8A1C979B6534}" dt="2022-01-10T09:45:40.921" v="300" actId="108"/>
            <ac:spMkLst>
              <pc:docMk/>
              <pc:sldMasterMk cId="2938302530" sldId="2147483648"/>
              <pc:sldLayoutMk cId="3762670312" sldId="2147483653"/>
              <ac:spMk id="19" creationId="{91985FBB-55A3-442A-8842-BD9ABE1F85A3}"/>
            </ac:spMkLst>
          </pc:spChg>
          <pc:spChg chg="add mod">
            <ac:chgData name="Thao Nguyen" userId="14f388d0ece9da49" providerId="LiveId" clId="{5445AB27-2A88-48C9-837D-8A1C979B6534}" dt="2022-01-10T09:45:53.126" v="302" actId="207"/>
            <ac:spMkLst>
              <pc:docMk/>
              <pc:sldMasterMk cId="2938302530" sldId="2147483648"/>
              <pc:sldLayoutMk cId="3762670312" sldId="2147483653"/>
              <ac:spMk id="20" creationId="{57A146B0-E666-45DC-B694-67D5FD05371C}"/>
            </ac:spMkLst>
          </pc:spChg>
        </pc:sldLayoutChg>
        <pc:sldLayoutChg chg="addSp delSp modSp add mod modTransition">
          <pc:chgData name="Thao Nguyen" userId="14f388d0ece9da49" providerId="LiveId" clId="{5445AB27-2A88-48C9-837D-8A1C979B6534}" dt="2022-01-10T09:47:21.616" v="311" actId="1037"/>
          <pc:sldLayoutMkLst>
            <pc:docMk/>
            <pc:sldMasterMk cId="2938302530" sldId="2147483648"/>
            <pc:sldLayoutMk cId="4190022098" sldId="2147483654"/>
          </pc:sldLayoutMkLst>
          <pc:spChg chg="del">
            <ac:chgData name="Thao Nguyen" userId="14f388d0ece9da49" providerId="LiveId" clId="{5445AB27-2A88-48C9-837D-8A1C979B6534}" dt="2022-01-10T09:42:18.218" v="279" actId="478"/>
            <ac:spMkLst>
              <pc:docMk/>
              <pc:sldMasterMk cId="2938302530" sldId="2147483648"/>
              <pc:sldLayoutMk cId="4190022098" sldId="2147483654"/>
              <ac:spMk id="8" creationId="{3F782F39-98F5-624D-BB98-5D03E9716175}"/>
            </ac:spMkLst>
          </pc:spChg>
          <pc:spChg chg="mod">
            <ac:chgData name="Thao Nguyen" userId="14f388d0ece9da49" providerId="LiveId" clId="{5445AB27-2A88-48C9-837D-8A1C979B6534}" dt="2022-01-10T09:36:29.194" v="267" actId="208"/>
            <ac:spMkLst>
              <pc:docMk/>
              <pc:sldMasterMk cId="2938302530" sldId="2147483648"/>
              <pc:sldLayoutMk cId="4190022098" sldId="2147483654"/>
              <ac:spMk id="9" creationId="{65D65246-A621-416F-9CFF-49630DF8493C}"/>
            </ac:spMkLst>
          </pc:spChg>
          <pc:spChg chg="mod">
            <ac:chgData name="Thao Nguyen" userId="14f388d0ece9da49" providerId="LiveId" clId="{5445AB27-2A88-48C9-837D-8A1C979B6534}" dt="2022-01-10T09:36:29.194" v="267" actId="208"/>
            <ac:spMkLst>
              <pc:docMk/>
              <pc:sldMasterMk cId="2938302530" sldId="2147483648"/>
              <pc:sldLayoutMk cId="4190022098" sldId="2147483654"/>
              <ac:spMk id="10" creationId="{1FF0E6AB-853F-4B68-B176-F5CE56A46B67}"/>
            </ac:spMkLst>
          </pc:spChg>
          <pc:spChg chg="mod">
            <ac:chgData name="Thao Nguyen" userId="14f388d0ece9da49" providerId="LiveId" clId="{5445AB27-2A88-48C9-837D-8A1C979B6534}" dt="2022-01-10T09:35:45.135" v="262" actId="14100"/>
            <ac:spMkLst>
              <pc:docMk/>
              <pc:sldMasterMk cId="2938302530" sldId="2147483648"/>
              <pc:sldLayoutMk cId="4190022098" sldId="2147483654"/>
              <ac:spMk id="11" creationId="{59B8D105-66BA-4F0A-BE86-FBDABBF04CAC}"/>
            </ac:spMkLst>
          </pc:spChg>
          <pc:spChg chg="add mod">
            <ac:chgData name="Thao Nguyen" userId="14f388d0ece9da49" providerId="LiveId" clId="{5445AB27-2A88-48C9-837D-8A1C979B6534}" dt="2022-01-10T09:46:31.933" v="305" actId="207"/>
            <ac:spMkLst>
              <pc:docMk/>
              <pc:sldMasterMk cId="2938302530" sldId="2147483648"/>
              <pc:sldLayoutMk cId="4190022098" sldId="2147483654"/>
              <ac:spMk id="12" creationId="{611D8FB0-91EE-4220-A938-044644C9A290}"/>
            </ac:spMkLst>
          </pc:spChg>
          <pc:spChg chg="mod">
            <ac:chgData name="Thao Nguyen" userId="14f388d0ece9da49" providerId="LiveId" clId="{5445AB27-2A88-48C9-837D-8A1C979B6534}" dt="2022-01-10T09:35:53.309" v="263" actId="1036"/>
            <ac:spMkLst>
              <pc:docMk/>
              <pc:sldMasterMk cId="2938302530" sldId="2147483648"/>
              <pc:sldLayoutMk cId="4190022098" sldId="2147483654"/>
              <ac:spMk id="15" creationId="{B5977161-F6CC-4ADB-864E-586A0801981D}"/>
            </ac:spMkLst>
          </pc:spChg>
          <pc:spChg chg="mod">
            <ac:chgData name="Thao Nguyen" userId="14f388d0ece9da49" providerId="LiveId" clId="{5445AB27-2A88-48C9-837D-8A1C979B6534}" dt="2022-01-10T09:47:21.616" v="311" actId="1037"/>
            <ac:spMkLst>
              <pc:docMk/>
              <pc:sldMasterMk cId="2938302530" sldId="2147483648"/>
              <pc:sldLayoutMk cId="4190022098" sldId="2147483654"/>
              <ac:spMk id="16" creationId="{5B7B2C31-5B12-441D-9FF2-E168CD0D4D1B}"/>
            </ac:spMkLst>
          </pc:spChg>
          <pc:spChg chg="mod">
            <ac:chgData name="Thao Nguyen" userId="14f388d0ece9da49" providerId="LiveId" clId="{5445AB27-2A88-48C9-837D-8A1C979B6534}" dt="2022-01-10T09:35:53.309" v="263" actId="1036"/>
            <ac:spMkLst>
              <pc:docMk/>
              <pc:sldMasterMk cId="2938302530" sldId="2147483648"/>
              <pc:sldLayoutMk cId="4190022098" sldId="2147483654"/>
              <ac:spMk id="17" creationId="{34E5AD97-C9A2-47EE-ADC1-1D5D7136C772}"/>
            </ac:spMkLst>
          </pc:spChg>
          <pc:spChg chg="add mod">
            <ac:chgData name="Thao Nguyen" userId="14f388d0ece9da49" providerId="LiveId" clId="{5445AB27-2A88-48C9-837D-8A1C979B6534}" dt="2022-01-10T09:46:40.485" v="307" actId="207"/>
            <ac:spMkLst>
              <pc:docMk/>
              <pc:sldMasterMk cId="2938302530" sldId="2147483648"/>
              <pc:sldLayoutMk cId="4190022098" sldId="2147483654"/>
              <ac:spMk id="19" creationId="{116D3DA9-3100-4C4F-9614-84A44D96DA22}"/>
            </ac:spMkLst>
          </pc:spChg>
          <pc:spChg chg="add mod">
            <ac:chgData name="Thao Nguyen" userId="14f388d0ece9da49" providerId="LiveId" clId="{5445AB27-2A88-48C9-837D-8A1C979B6534}" dt="2022-01-10T09:46:17.164" v="303" actId="108"/>
            <ac:spMkLst>
              <pc:docMk/>
              <pc:sldMasterMk cId="2938302530" sldId="2147483648"/>
              <pc:sldLayoutMk cId="4190022098" sldId="2147483654"/>
              <ac:spMk id="20" creationId="{B49A6B87-5F19-4F16-B304-AA0B54FDC1FB}"/>
            </ac:spMkLst>
          </pc:spChg>
        </pc:sldLayoutChg>
        <pc:sldLayoutChg chg="addSp delSp modSp add mod modTransition">
          <pc:chgData name="Thao Nguyen" userId="14f388d0ece9da49" providerId="LiveId" clId="{5445AB27-2A88-48C9-837D-8A1C979B6534}" dt="2022-01-10T09:50:19.990" v="316" actId="20577"/>
          <pc:sldLayoutMkLst>
            <pc:docMk/>
            <pc:sldMasterMk cId="2938302530" sldId="2147483648"/>
            <pc:sldLayoutMk cId="2359058483" sldId="2147483655"/>
          </pc:sldLayoutMkLst>
          <pc:spChg chg="del">
            <ac:chgData name="Thao Nguyen" userId="14f388d0ece9da49" providerId="LiveId" clId="{5445AB27-2A88-48C9-837D-8A1C979B6534}" dt="2022-01-10T09:42:21.051" v="280" actId="478"/>
            <ac:spMkLst>
              <pc:docMk/>
              <pc:sldMasterMk cId="2938302530" sldId="2147483648"/>
              <pc:sldLayoutMk cId="2359058483" sldId="2147483655"/>
              <ac:spMk id="8" creationId="{3F782F39-98F5-624D-BB98-5D03E9716175}"/>
            </ac:spMkLst>
          </pc:spChg>
          <pc:spChg chg="mod">
            <ac:chgData name="Thao Nguyen" userId="14f388d0ece9da49" providerId="LiveId" clId="{5445AB27-2A88-48C9-837D-8A1C979B6534}" dt="2022-01-10T09:36:20.529" v="266" actId="208"/>
            <ac:spMkLst>
              <pc:docMk/>
              <pc:sldMasterMk cId="2938302530" sldId="2147483648"/>
              <pc:sldLayoutMk cId="2359058483" sldId="2147483655"/>
              <ac:spMk id="10" creationId="{1FF0E6AB-853F-4B68-B176-F5CE56A46B67}"/>
            </ac:spMkLst>
          </pc:spChg>
          <pc:spChg chg="mod">
            <ac:chgData name="Thao Nguyen" userId="14f388d0ece9da49" providerId="LiveId" clId="{5445AB27-2A88-48C9-837D-8A1C979B6534}" dt="2022-01-10T09:36:20.529" v="266" actId="208"/>
            <ac:spMkLst>
              <pc:docMk/>
              <pc:sldMasterMk cId="2938302530" sldId="2147483648"/>
              <pc:sldLayoutMk cId="2359058483" sldId="2147483655"/>
              <ac:spMk id="11" creationId="{59B8D105-66BA-4F0A-BE86-FBDABBF04CAC}"/>
            </ac:spMkLst>
          </pc:spChg>
          <pc:spChg chg="add mod">
            <ac:chgData name="Thao Nguyen" userId="14f388d0ece9da49" providerId="LiveId" clId="{5445AB27-2A88-48C9-837D-8A1C979B6534}" dt="2022-01-10T09:50:13.982" v="314" actId="20577"/>
            <ac:spMkLst>
              <pc:docMk/>
              <pc:sldMasterMk cId="2938302530" sldId="2147483648"/>
              <pc:sldLayoutMk cId="2359058483" sldId="2147483655"/>
              <ac:spMk id="12" creationId="{4B16622B-5005-49D9-9302-BA78BAEB4A2C}"/>
            </ac:spMkLst>
          </pc:spChg>
          <pc:spChg chg="mod">
            <ac:chgData name="Thao Nguyen" userId="14f388d0ece9da49" providerId="LiveId" clId="{5445AB27-2A88-48C9-837D-8A1C979B6534}" dt="2022-01-10T09:47:25.811" v="312" actId="1037"/>
            <ac:spMkLst>
              <pc:docMk/>
              <pc:sldMasterMk cId="2938302530" sldId="2147483648"/>
              <pc:sldLayoutMk cId="2359058483" sldId="2147483655"/>
              <ac:spMk id="16" creationId="{5B7B2C31-5B12-441D-9FF2-E168CD0D4D1B}"/>
            </ac:spMkLst>
          </pc:spChg>
          <pc:spChg chg="add mod">
            <ac:chgData name="Thao Nguyen" userId="14f388d0ece9da49" providerId="LiveId" clId="{5445AB27-2A88-48C9-837D-8A1C979B6534}" dt="2022-01-10T09:50:17.326" v="315" actId="20577"/>
            <ac:spMkLst>
              <pc:docMk/>
              <pc:sldMasterMk cId="2938302530" sldId="2147483648"/>
              <pc:sldLayoutMk cId="2359058483" sldId="2147483655"/>
              <ac:spMk id="19" creationId="{3A732763-50AE-4FCE-8D6E-23350F9EBA7C}"/>
            </ac:spMkLst>
          </pc:spChg>
          <pc:spChg chg="add mod">
            <ac:chgData name="Thao Nguyen" userId="14f388d0ece9da49" providerId="LiveId" clId="{5445AB27-2A88-48C9-837D-8A1C979B6534}" dt="2022-01-10T09:50:19.990" v="316" actId="20577"/>
            <ac:spMkLst>
              <pc:docMk/>
              <pc:sldMasterMk cId="2938302530" sldId="2147483648"/>
              <pc:sldLayoutMk cId="2359058483" sldId="2147483655"/>
              <ac:spMk id="20" creationId="{A3726A95-3E61-4EBB-8223-CBECB11A0367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D10F2-36B0-4BA0-A44F-3A2AFF273BDA}" type="datetimeFigureOut">
              <a:rPr lang="en-US" smtClean="0"/>
              <a:t>2/17/24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6069D-A382-4A07-BB62-4B2B370D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F94B1-4AFA-FB47-8E1D-3ADAA59B6A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7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6069D-A382-4A07-BB62-4B2B370D97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3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5F7D-FED1-F74B-B23C-647A713C6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BCEC6-ABE8-B042-9E12-C6385C19D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A0EE6-C39D-C942-902B-F2262BC7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CA0B8-8BE7-ED4D-A03B-C1700EA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B2A34-A529-5240-8BA1-DDB622EA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3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2C2D-6545-3240-8993-F23699C9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A84D8-F723-0A46-861F-77B295383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28CA-45CD-6D46-82B1-AE7C72E4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7793-048B-9848-A573-1ACF2BE8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D8998-3D41-7B47-94B9-457233B9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9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3D326-2811-3745-8696-DFFDF11E1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A82F1-164C-8547-A352-ABA20E07F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5A1F-5444-2049-BD69-FDA8A8A6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9EBAA-AB02-0A49-808E-309CDCC5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ECC34-F616-7C4A-9498-D04DA0A7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4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0B219CF-9ABB-495F-B510-186F36054A20}"/>
              </a:ext>
            </a:extLst>
          </p:cNvPr>
          <p:cNvSpPr/>
          <p:nvPr userDrawn="1"/>
        </p:nvSpPr>
        <p:spPr>
          <a:xfrm>
            <a:off x="0" y="1305569"/>
            <a:ext cx="12192000" cy="1736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77161-F6CC-4ADB-864E-586A0801981D}"/>
              </a:ext>
            </a:extLst>
          </p:cNvPr>
          <p:cNvSpPr/>
          <p:nvPr userDrawn="1"/>
        </p:nvSpPr>
        <p:spPr>
          <a:xfrm>
            <a:off x="0" y="6539805"/>
            <a:ext cx="4225636" cy="319088"/>
          </a:xfrm>
          <a:prstGeom prst="rect">
            <a:avLst/>
          </a:prstGeom>
          <a:solidFill>
            <a:srgbClr val="032C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7B2C31-5B12-441D-9FF2-E168CD0D4D1B}"/>
              </a:ext>
            </a:extLst>
          </p:cNvPr>
          <p:cNvSpPr/>
          <p:nvPr userDrawn="1"/>
        </p:nvSpPr>
        <p:spPr>
          <a:xfrm>
            <a:off x="4224736" y="6539805"/>
            <a:ext cx="4239484" cy="319088"/>
          </a:xfrm>
          <a:prstGeom prst="rect">
            <a:avLst/>
          </a:prstGeom>
          <a:solidFill>
            <a:srgbClr val="0542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Huỳnh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E5AD97-C9A2-47EE-ADC1-1D5D7136C772}"/>
              </a:ext>
            </a:extLst>
          </p:cNvPr>
          <p:cNvSpPr/>
          <p:nvPr userDrawn="1"/>
        </p:nvSpPr>
        <p:spPr>
          <a:xfrm>
            <a:off x="8478968" y="6539805"/>
            <a:ext cx="3713032" cy="319088"/>
          </a:xfrm>
          <a:prstGeom prst="rect">
            <a:avLst/>
          </a:prstGeom>
          <a:solidFill>
            <a:srgbClr val="0658B0"/>
          </a:solidFill>
          <a:ln>
            <a:solidFill>
              <a:srgbClr val="0658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FCDDA3C-0A8D-4FF7-8812-FFE6DE826FE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8" name="Title Placeholder 20">
            <a:extLst>
              <a:ext uri="{FF2B5EF4-FFF2-40B4-BE49-F238E27FC236}">
                <a16:creationId xmlns:a16="http://schemas.microsoft.com/office/drawing/2014/main" id="{7775E7DE-BFCF-496D-8B4D-7C9EA9A4D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638" y="545470"/>
            <a:ext cx="11948723" cy="461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600" b="0">
                <a:solidFill>
                  <a:srgbClr val="05428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F782F39-98F5-624D-BB98-5D03E971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491" y="20622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D65246-A621-416F-9CFF-49630DF8493C}"/>
              </a:ext>
            </a:extLst>
          </p:cNvPr>
          <p:cNvSpPr/>
          <p:nvPr userDrawn="1"/>
        </p:nvSpPr>
        <p:spPr>
          <a:xfrm>
            <a:off x="-1" y="-2"/>
            <a:ext cx="6095999" cy="292608"/>
          </a:xfrm>
          <a:prstGeom prst="rect">
            <a:avLst/>
          </a:prstGeom>
          <a:solidFill>
            <a:srgbClr val="032C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Bưu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F0E6AB-853F-4B68-B176-F5CE56A46B67}"/>
              </a:ext>
            </a:extLst>
          </p:cNvPr>
          <p:cNvSpPr/>
          <p:nvPr userDrawn="1"/>
        </p:nvSpPr>
        <p:spPr>
          <a:xfrm>
            <a:off x="6096000" y="-2"/>
            <a:ext cx="6096000" cy="292608"/>
          </a:xfrm>
          <a:prstGeom prst="rect">
            <a:avLst/>
          </a:prstGeom>
          <a:solidFill>
            <a:srgbClr val="054284">
              <a:alpha val="54000"/>
            </a:srgbClr>
          </a:solidFill>
          <a:ln>
            <a:solidFill>
              <a:srgbClr val="3A6A9E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Viện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Bưu</a:t>
            </a:r>
            <a:r>
              <a:rPr lang="en-US" dirty="0"/>
              <a:t> </a:t>
            </a:r>
            <a:r>
              <a:rPr lang="en-US" dirty="0" err="1"/>
              <a:t>điện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91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6503A9-2BBB-4732-A699-4A167D9B5A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36125" y="1075986"/>
            <a:ext cx="1387932" cy="4857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B219CF-9ABB-495F-B510-186F36054A20}"/>
              </a:ext>
            </a:extLst>
          </p:cNvPr>
          <p:cNvSpPr/>
          <p:nvPr userDrawn="1"/>
        </p:nvSpPr>
        <p:spPr>
          <a:xfrm>
            <a:off x="0" y="1305569"/>
            <a:ext cx="10424160" cy="1939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77161-F6CC-4ADB-864E-586A0801981D}"/>
              </a:ext>
            </a:extLst>
          </p:cNvPr>
          <p:cNvSpPr/>
          <p:nvPr userDrawn="1"/>
        </p:nvSpPr>
        <p:spPr>
          <a:xfrm>
            <a:off x="0" y="6539805"/>
            <a:ext cx="4225636" cy="319088"/>
          </a:xfrm>
          <a:prstGeom prst="rect">
            <a:avLst/>
          </a:prstGeom>
          <a:solidFill>
            <a:srgbClr val="032C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Ly-Huynh PHAN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7B2C31-5B12-441D-9FF2-E168CD0D4D1B}"/>
              </a:ext>
            </a:extLst>
          </p:cNvPr>
          <p:cNvSpPr/>
          <p:nvPr userDrawn="1"/>
        </p:nvSpPr>
        <p:spPr>
          <a:xfrm>
            <a:off x="4224736" y="6539805"/>
            <a:ext cx="4239484" cy="319088"/>
          </a:xfrm>
          <a:prstGeom prst="rect">
            <a:avLst/>
          </a:prstGeom>
          <a:solidFill>
            <a:srgbClr val="0542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 of Bordeaux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E5AD97-C9A2-47EE-ADC1-1D5D7136C772}"/>
              </a:ext>
            </a:extLst>
          </p:cNvPr>
          <p:cNvSpPr/>
          <p:nvPr userDrawn="1"/>
        </p:nvSpPr>
        <p:spPr>
          <a:xfrm>
            <a:off x="8478968" y="6539805"/>
            <a:ext cx="3713032" cy="319088"/>
          </a:xfrm>
          <a:prstGeom prst="rect">
            <a:avLst/>
          </a:prstGeom>
          <a:solidFill>
            <a:srgbClr val="0658B0"/>
          </a:solidFill>
          <a:ln>
            <a:solidFill>
              <a:srgbClr val="0658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FCDDA3C-0A8D-4FF7-8812-FFE6DE826FE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D65246-A621-416F-9CFF-49630DF8493C}"/>
              </a:ext>
            </a:extLst>
          </p:cNvPr>
          <p:cNvSpPr/>
          <p:nvPr userDrawn="1"/>
        </p:nvSpPr>
        <p:spPr>
          <a:xfrm>
            <a:off x="-14748" y="0"/>
            <a:ext cx="4225636" cy="292608"/>
          </a:xfrm>
          <a:prstGeom prst="rect">
            <a:avLst/>
          </a:prstGeom>
          <a:solidFill>
            <a:srgbClr val="054284">
              <a:alpha val="54000"/>
            </a:srgbClr>
          </a:solid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F0E6AB-853F-4B68-B176-F5CE56A46B67}"/>
              </a:ext>
            </a:extLst>
          </p:cNvPr>
          <p:cNvSpPr/>
          <p:nvPr userDrawn="1"/>
        </p:nvSpPr>
        <p:spPr>
          <a:xfrm>
            <a:off x="4224736" y="0"/>
            <a:ext cx="4239484" cy="292608"/>
          </a:xfrm>
          <a:prstGeom prst="rect">
            <a:avLst/>
          </a:prstGeom>
          <a:solidFill>
            <a:srgbClr val="032C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B8D105-66BA-4F0A-BE86-FBDABBF04CAC}"/>
              </a:ext>
            </a:extLst>
          </p:cNvPr>
          <p:cNvSpPr/>
          <p:nvPr userDrawn="1"/>
        </p:nvSpPr>
        <p:spPr>
          <a:xfrm>
            <a:off x="8478968" y="0"/>
            <a:ext cx="3713032" cy="292608"/>
          </a:xfrm>
          <a:prstGeom prst="rect">
            <a:avLst/>
          </a:prstGeom>
          <a:solidFill>
            <a:srgbClr val="054284">
              <a:alpha val="54000"/>
            </a:srgbClr>
          </a:solid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  <a:p>
            <a:pPr lvl="0"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CF066-E230-463F-8963-F4D9BBFB1949}"/>
              </a:ext>
            </a:extLst>
          </p:cNvPr>
          <p:cNvSpPr/>
          <p:nvPr userDrawn="1"/>
        </p:nvSpPr>
        <p:spPr>
          <a:xfrm>
            <a:off x="0" y="-2"/>
            <a:ext cx="4225636" cy="292608"/>
          </a:xfrm>
          <a:prstGeom prst="rect">
            <a:avLst/>
          </a:prstGeom>
          <a:solidFill>
            <a:srgbClr val="3A6A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estimation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985FBB-55A3-442A-8842-BD9ABE1F85A3}"/>
              </a:ext>
            </a:extLst>
          </p:cNvPr>
          <p:cNvSpPr/>
          <p:nvPr userDrawn="1"/>
        </p:nvSpPr>
        <p:spPr>
          <a:xfrm>
            <a:off x="4224736" y="-2"/>
            <a:ext cx="4239484" cy="292608"/>
          </a:xfrm>
          <a:prstGeom prst="rect">
            <a:avLst/>
          </a:prstGeom>
          <a:solidFill>
            <a:srgbClr val="032C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Activity related consumption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A146B0-E666-45DC-B694-67D5FD05371C}"/>
              </a:ext>
            </a:extLst>
          </p:cNvPr>
          <p:cNvSpPr/>
          <p:nvPr userDrawn="1"/>
        </p:nvSpPr>
        <p:spPr>
          <a:xfrm>
            <a:off x="8478968" y="-2"/>
            <a:ext cx="3713032" cy="292608"/>
          </a:xfrm>
          <a:prstGeom prst="rect">
            <a:avLst/>
          </a:prstGeom>
          <a:solidFill>
            <a:srgbClr val="3A6A9E">
              <a:alpha val="54000"/>
            </a:srgbClr>
          </a:solidFill>
          <a:ln>
            <a:solidFill>
              <a:srgbClr val="3A6A9E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/>
              <a:t>Simulation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70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987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6503A9-2BBB-4732-A699-4A167D9B5A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6125" y="1075986"/>
            <a:ext cx="1387932" cy="4857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B219CF-9ABB-495F-B510-186F36054A20}"/>
              </a:ext>
            </a:extLst>
          </p:cNvPr>
          <p:cNvSpPr/>
          <p:nvPr userDrawn="1"/>
        </p:nvSpPr>
        <p:spPr>
          <a:xfrm>
            <a:off x="0" y="1305569"/>
            <a:ext cx="10424160" cy="1939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77161-F6CC-4ADB-864E-586A0801981D}"/>
              </a:ext>
            </a:extLst>
          </p:cNvPr>
          <p:cNvSpPr/>
          <p:nvPr userDrawn="1"/>
        </p:nvSpPr>
        <p:spPr>
          <a:xfrm>
            <a:off x="0" y="6539805"/>
            <a:ext cx="4225636" cy="319088"/>
          </a:xfrm>
          <a:prstGeom prst="rect">
            <a:avLst/>
          </a:prstGeom>
          <a:solidFill>
            <a:srgbClr val="032C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Ly-Huynh PHAN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7B2C31-5B12-441D-9FF2-E168CD0D4D1B}"/>
              </a:ext>
            </a:extLst>
          </p:cNvPr>
          <p:cNvSpPr/>
          <p:nvPr userDrawn="1"/>
        </p:nvSpPr>
        <p:spPr>
          <a:xfrm>
            <a:off x="4224736" y="6539805"/>
            <a:ext cx="4239484" cy="319088"/>
          </a:xfrm>
          <a:prstGeom prst="rect">
            <a:avLst/>
          </a:prstGeom>
          <a:solidFill>
            <a:srgbClr val="0542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 of Bordeaux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E5AD97-C9A2-47EE-ADC1-1D5D7136C772}"/>
              </a:ext>
            </a:extLst>
          </p:cNvPr>
          <p:cNvSpPr/>
          <p:nvPr userDrawn="1"/>
        </p:nvSpPr>
        <p:spPr>
          <a:xfrm>
            <a:off x="8478968" y="6539805"/>
            <a:ext cx="3713032" cy="319088"/>
          </a:xfrm>
          <a:prstGeom prst="rect">
            <a:avLst/>
          </a:prstGeom>
          <a:solidFill>
            <a:srgbClr val="0658B0"/>
          </a:solidFill>
          <a:ln>
            <a:solidFill>
              <a:srgbClr val="0658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FCDDA3C-0A8D-4FF7-8812-FFE6DE826FE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8" name="Title Placeholder 20">
            <a:extLst>
              <a:ext uri="{FF2B5EF4-FFF2-40B4-BE49-F238E27FC236}">
                <a16:creationId xmlns:a16="http://schemas.microsoft.com/office/drawing/2014/main" id="{7775E7DE-BFCF-496D-8B4D-7C9EA9A4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38" y="545470"/>
            <a:ext cx="11948723" cy="461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600" b="1">
                <a:solidFill>
                  <a:srgbClr val="05428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D65246-A621-416F-9CFF-49630DF8493C}"/>
              </a:ext>
            </a:extLst>
          </p:cNvPr>
          <p:cNvSpPr/>
          <p:nvPr userDrawn="1"/>
        </p:nvSpPr>
        <p:spPr>
          <a:xfrm>
            <a:off x="0" y="0"/>
            <a:ext cx="4225636" cy="292608"/>
          </a:xfrm>
          <a:prstGeom prst="rect">
            <a:avLst/>
          </a:prstGeom>
          <a:solidFill>
            <a:srgbClr val="054284">
              <a:alpha val="54000"/>
            </a:srgbClr>
          </a:solidFill>
          <a:ln>
            <a:solidFill>
              <a:srgbClr val="3A6A9E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F0E6AB-853F-4B68-B176-F5CE56A46B67}"/>
              </a:ext>
            </a:extLst>
          </p:cNvPr>
          <p:cNvSpPr/>
          <p:nvPr userDrawn="1"/>
        </p:nvSpPr>
        <p:spPr>
          <a:xfrm>
            <a:off x="4239484" y="0"/>
            <a:ext cx="4239484" cy="292608"/>
          </a:xfrm>
          <a:prstGeom prst="rect">
            <a:avLst/>
          </a:prstGeom>
          <a:solidFill>
            <a:srgbClr val="054284">
              <a:alpha val="54000"/>
            </a:srgbClr>
          </a:solidFill>
          <a:ln>
            <a:solidFill>
              <a:srgbClr val="3A6A9E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B8D105-66BA-4F0A-BE86-FBDABBF04CAC}"/>
              </a:ext>
            </a:extLst>
          </p:cNvPr>
          <p:cNvSpPr/>
          <p:nvPr userDrawn="1"/>
        </p:nvSpPr>
        <p:spPr>
          <a:xfrm>
            <a:off x="8478968" y="0"/>
            <a:ext cx="3713032" cy="292608"/>
          </a:xfrm>
          <a:prstGeom prst="rect">
            <a:avLst/>
          </a:prstGeom>
          <a:solidFill>
            <a:srgbClr val="032C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  <a:p>
            <a:pPr lvl="0"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1D8FB0-91EE-4220-A938-044644C9A290}"/>
              </a:ext>
            </a:extLst>
          </p:cNvPr>
          <p:cNvSpPr/>
          <p:nvPr userDrawn="1"/>
        </p:nvSpPr>
        <p:spPr>
          <a:xfrm>
            <a:off x="0" y="-2"/>
            <a:ext cx="4225636" cy="292608"/>
          </a:xfrm>
          <a:prstGeom prst="rect">
            <a:avLst/>
          </a:prstGeom>
          <a:solidFill>
            <a:srgbClr val="3A6A9E"/>
          </a:solidFill>
          <a:ln>
            <a:solidFill>
              <a:srgbClr val="3A6A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estimation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6D3DA9-3100-4C4F-9614-84A44D96DA22}"/>
              </a:ext>
            </a:extLst>
          </p:cNvPr>
          <p:cNvSpPr/>
          <p:nvPr userDrawn="1"/>
        </p:nvSpPr>
        <p:spPr>
          <a:xfrm>
            <a:off x="4224736" y="-2"/>
            <a:ext cx="4239484" cy="292608"/>
          </a:xfrm>
          <a:prstGeom prst="rect">
            <a:avLst/>
          </a:prstGeom>
          <a:solidFill>
            <a:srgbClr val="3A6A9E">
              <a:alpha val="54000"/>
            </a:srgbClr>
          </a:solidFill>
          <a:ln>
            <a:solidFill>
              <a:srgbClr val="3A6A9E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related consumption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A6B87-5F19-4F16-B304-AA0B54FDC1FB}"/>
              </a:ext>
            </a:extLst>
          </p:cNvPr>
          <p:cNvSpPr/>
          <p:nvPr userDrawn="1"/>
        </p:nvSpPr>
        <p:spPr>
          <a:xfrm>
            <a:off x="8478968" y="-2"/>
            <a:ext cx="3713032" cy="292608"/>
          </a:xfrm>
          <a:prstGeom prst="rect">
            <a:avLst/>
          </a:prstGeom>
          <a:solidFill>
            <a:srgbClr val="032C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/>
              <a:t>Simulation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22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6503A9-2BBB-4732-A699-4A167D9B5A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6125" y="1075986"/>
            <a:ext cx="1387932" cy="4857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B219CF-9ABB-495F-B510-186F36054A20}"/>
              </a:ext>
            </a:extLst>
          </p:cNvPr>
          <p:cNvSpPr/>
          <p:nvPr userDrawn="1"/>
        </p:nvSpPr>
        <p:spPr>
          <a:xfrm>
            <a:off x="0" y="1305569"/>
            <a:ext cx="10424160" cy="1939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77161-F6CC-4ADB-864E-586A0801981D}"/>
              </a:ext>
            </a:extLst>
          </p:cNvPr>
          <p:cNvSpPr/>
          <p:nvPr userDrawn="1"/>
        </p:nvSpPr>
        <p:spPr>
          <a:xfrm>
            <a:off x="0" y="6539805"/>
            <a:ext cx="4225636" cy="319088"/>
          </a:xfrm>
          <a:prstGeom prst="rect">
            <a:avLst/>
          </a:prstGeom>
          <a:solidFill>
            <a:srgbClr val="032C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Ly-Huynh PHAN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7B2C31-5B12-441D-9FF2-E168CD0D4D1B}"/>
              </a:ext>
            </a:extLst>
          </p:cNvPr>
          <p:cNvSpPr/>
          <p:nvPr userDrawn="1"/>
        </p:nvSpPr>
        <p:spPr>
          <a:xfrm>
            <a:off x="4224736" y="6539805"/>
            <a:ext cx="4239484" cy="319088"/>
          </a:xfrm>
          <a:prstGeom prst="rect">
            <a:avLst/>
          </a:prstGeom>
          <a:solidFill>
            <a:srgbClr val="0542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 of Bordeaux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E5AD97-C9A2-47EE-ADC1-1D5D7136C772}"/>
              </a:ext>
            </a:extLst>
          </p:cNvPr>
          <p:cNvSpPr/>
          <p:nvPr userDrawn="1"/>
        </p:nvSpPr>
        <p:spPr>
          <a:xfrm>
            <a:off x="8478968" y="6539805"/>
            <a:ext cx="3713032" cy="319088"/>
          </a:xfrm>
          <a:prstGeom prst="rect">
            <a:avLst/>
          </a:prstGeom>
          <a:solidFill>
            <a:srgbClr val="0658B0"/>
          </a:solidFill>
          <a:ln>
            <a:solidFill>
              <a:srgbClr val="0658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FCDDA3C-0A8D-4FF7-8812-FFE6DE826FE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8" name="Title Placeholder 20">
            <a:extLst>
              <a:ext uri="{FF2B5EF4-FFF2-40B4-BE49-F238E27FC236}">
                <a16:creationId xmlns:a16="http://schemas.microsoft.com/office/drawing/2014/main" id="{7775E7DE-BFCF-496D-8B4D-7C9EA9A4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38" y="545470"/>
            <a:ext cx="11948723" cy="461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600" b="1">
                <a:solidFill>
                  <a:srgbClr val="05428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D65246-A621-416F-9CFF-49630DF8493C}"/>
              </a:ext>
            </a:extLst>
          </p:cNvPr>
          <p:cNvSpPr/>
          <p:nvPr userDrawn="1"/>
        </p:nvSpPr>
        <p:spPr>
          <a:xfrm>
            <a:off x="0" y="0"/>
            <a:ext cx="4225636" cy="292608"/>
          </a:xfrm>
          <a:prstGeom prst="rect">
            <a:avLst/>
          </a:prstGeom>
          <a:solidFill>
            <a:srgbClr val="054284">
              <a:alpha val="54000"/>
            </a:srgbClr>
          </a:solid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F0E6AB-853F-4B68-B176-F5CE56A46B67}"/>
              </a:ext>
            </a:extLst>
          </p:cNvPr>
          <p:cNvSpPr/>
          <p:nvPr userDrawn="1"/>
        </p:nvSpPr>
        <p:spPr>
          <a:xfrm>
            <a:off x="4239484" y="0"/>
            <a:ext cx="4239484" cy="292608"/>
          </a:xfrm>
          <a:prstGeom prst="rect">
            <a:avLst/>
          </a:prstGeom>
          <a:solidFill>
            <a:srgbClr val="054284">
              <a:alpha val="54000"/>
            </a:srgbClr>
          </a:solidFill>
          <a:ln>
            <a:solidFill>
              <a:srgbClr val="3A6A9E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B8D105-66BA-4F0A-BE86-FBDABBF04CAC}"/>
              </a:ext>
            </a:extLst>
          </p:cNvPr>
          <p:cNvSpPr/>
          <p:nvPr userDrawn="1"/>
        </p:nvSpPr>
        <p:spPr>
          <a:xfrm>
            <a:off x="8478968" y="0"/>
            <a:ext cx="3713032" cy="292608"/>
          </a:xfrm>
          <a:prstGeom prst="rect">
            <a:avLst/>
          </a:prstGeom>
          <a:solidFill>
            <a:srgbClr val="054284">
              <a:alpha val="54000"/>
            </a:srgbClr>
          </a:solidFill>
          <a:ln>
            <a:solidFill>
              <a:srgbClr val="3A6A9E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  <a:p>
            <a:pPr lvl="0"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6622B-5005-49D9-9302-BA78BAEB4A2C}"/>
              </a:ext>
            </a:extLst>
          </p:cNvPr>
          <p:cNvSpPr/>
          <p:nvPr userDrawn="1"/>
        </p:nvSpPr>
        <p:spPr>
          <a:xfrm>
            <a:off x="-14748" y="-2"/>
            <a:ext cx="4225636" cy="292608"/>
          </a:xfrm>
          <a:prstGeom prst="rect">
            <a:avLst/>
          </a:prstGeom>
          <a:solidFill>
            <a:srgbClr val="3A6A9E"/>
          </a:solidFill>
          <a:ln>
            <a:solidFill>
              <a:srgbClr val="3A6A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732763-50AE-4FCE-8D6E-23350F9EBA7C}"/>
              </a:ext>
            </a:extLst>
          </p:cNvPr>
          <p:cNvSpPr/>
          <p:nvPr userDrawn="1"/>
        </p:nvSpPr>
        <p:spPr>
          <a:xfrm>
            <a:off x="4209988" y="-2"/>
            <a:ext cx="4239484" cy="292608"/>
          </a:xfrm>
          <a:prstGeom prst="rect">
            <a:avLst/>
          </a:prstGeom>
          <a:solidFill>
            <a:srgbClr val="3A6A9E"/>
          </a:solidFill>
          <a:ln>
            <a:solidFill>
              <a:srgbClr val="3A6A9E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26A95-3E61-4EBB-8223-CBECB11A0367}"/>
              </a:ext>
            </a:extLst>
          </p:cNvPr>
          <p:cNvSpPr/>
          <p:nvPr userDrawn="1"/>
        </p:nvSpPr>
        <p:spPr>
          <a:xfrm>
            <a:off x="8464220" y="-2"/>
            <a:ext cx="3713032" cy="292608"/>
          </a:xfrm>
          <a:prstGeom prst="rect">
            <a:avLst/>
          </a:prstGeom>
          <a:solidFill>
            <a:srgbClr val="3A6A9E"/>
          </a:solidFill>
          <a:ln>
            <a:solidFill>
              <a:srgbClr val="3A6A9E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58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3690-2EF1-9A45-AC66-6A23745D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98D2-121B-944C-8339-900AA09B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DDA25-3165-CB4A-BCA9-DF1F00DD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2CA68-2B29-E44D-804D-9BF28A3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514FB-4AEA-7942-BCF9-B6EBC42F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1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A8B4-65B3-CC40-964A-88831487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11E36-61CF-B749-8084-21A79B2C3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36318-14C9-8844-B95E-58C63C54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91370-A0F4-7241-8DAA-A6249E3F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DBCC-A7CD-2A4A-A829-4D34AA08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1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F340-A55D-504F-87E3-57CC938A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6AFB-6124-D34E-A723-0C1CB5F83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66D00-E433-754B-BFAE-109B378F1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DA349-D584-3349-BA43-605EE400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4F7EC-87DE-FF41-9176-7ABFCC93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C0EA1-59C7-F24D-8A33-C8A97091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62AE-0BB3-EC44-852F-E5F2E3F0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B5427-8E9E-CF46-B34D-C574E7F8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EF89E-1447-8249-B8D0-CDF72805B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38C50-3F01-F049-B966-A00FAB4D0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8B889-F53D-C74B-B598-C85E26ABB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744F7-819B-7342-BC4F-3224F147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9ADF6-C1B8-7740-8E24-203CC5E8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A80C1-EAC0-D444-A179-399D2917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1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E1DA-7A84-CF4A-91C6-DBAC9DE9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A7EF8-1399-6C40-BBC4-6A0F84FC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60F34-2810-6C4A-B74C-32805590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2C45A-545B-6343-ACB9-9C46F0AC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6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509DE-F197-C646-95E7-969B7DF8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7CAEF-F322-E441-B506-AEABEF39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61D83-AD78-D24A-8A34-8CE83B29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9BA6-2BC3-8C4E-AE1B-13559027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5FE5-EAB0-DC46-A968-4B150090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6712F-AC66-914F-A7DD-BA2E348A2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D9381-79D9-F542-B780-6B193987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1FE8F-5002-634F-B465-B14DF594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D2416-B58E-A245-A400-9979251A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D139-5DEE-3747-862E-DAC24AFA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23325-2FFB-EF4E-9F1A-93A95B5F8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DE3F2-D95C-C342-A3CF-B37ECA4E0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2F654-3A26-CC48-A5FF-9DF23E02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A9038-29F7-764E-BF6F-0956C69E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B5552-8FB4-1A44-8338-C460A290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BE5D9-3C36-B140-A2BD-DBE755C35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14FC9-FAF8-A640-8FB5-E97B6814D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B180-E311-174A-9718-9BE0E70C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83E74-3218-CF46-8FB3-DE9D7709C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E1B26-20B0-6049-9E36-876CEF467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6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653" r:id="rId13"/>
    <p:sldLayoutId id="2147483656" r:id="rId14"/>
    <p:sldLayoutId id="2147483654" r:id="rId15"/>
    <p:sldLayoutId id="214748365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uynhpl@pt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ptit-udu/semester-02.g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huynhpl@ptit.edu.vn" TargetMode="External"/><Relationship Id="rId2" Type="http://schemas.openxmlformats.org/officeDocument/2006/relationships/hyperlink" Target="https://www.facebook.com/groups/369001078793850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D9F2D-B7F9-064E-882F-19369F89E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323" y="4610031"/>
            <a:ext cx="8622890" cy="1022555"/>
          </a:xfrm>
        </p:spPr>
        <p:txBody>
          <a:bodyPr>
            <a:normAutofit/>
          </a:bodyPr>
          <a:lstStyle/>
          <a:p>
            <a:pPr algn="ctr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TS. PHAN LÝ HUỲNH</a:t>
            </a:r>
          </a:p>
          <a:p>
            <a:pPr algn="ctr"/>
            <a:r>
              <a:rPr lang="fr-FR" sz="2500" dirty="0">
                <a:solidFill>
                  <a:srgbClr val="054284"/>
                </a:solidFill>
                <a:hlinkClick r:id="rId3"/>
              </a:rPr>
              <a:t>huynhpl@ptit.edu.vn</a:t>
            </a:r>
            <a:endParaRPr lang="fr-FR" sz="2500" dirty="0">
              <a:solidFill>
                <a:srgbClr val="054284"/>
              </a:solidFill>
            </a:endParaRPr>
          </a:p>
          <a:p>
            <a:pPr algn="ctr"/>
            <a:endParaRPr lang="en-US" sz="2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4C233-25DD-4329-B25C-401C2C103BE3}"/>
              </a:ext>
            </a:extLst>
          </p:cNvPr>
          <p:cNvSpPr/>
          <p:nvPr/>
        </p:nvSpPr>
        <p:spPr>
          <a:xfrm>
            <a:off x="675252" y="2600618"/>
            <a:ext cx="10832120" cy="1122175"/>
          </a:xfrm>
          <a:prstGeom prst="rect">
            <a:avLst/>
          </a:prstGeom>
          <a:solidFill>
            <a:srgbClr val="0542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SỞ DỮ LIỆU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C94D39-1E0A-45F8-A3AB-D367905EFE7D}"/>
              </a:ext>
            </a:extLst>
          </p:cNvPr>
          <p:cNvGrpSpPr/>
          <p:nvPr/>
        </p:nvGrpSpPr>
        <p:grpSpPr>
          <a:xfrm>
            <a:off x="1622323" y="615396"/>
            <a:ext cx="7718322" cy="759925"/>
            <a:chOff x="1533832" y="497409"/>
            <a:chExt cx="7447936" cy="7599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3410D9-57EA-4712-963F-A473C0DD60C3}"/>
                </a:ext>
              </a:extLst>
            </p:cNvPr>
            <p:cNvSpPr/>
            <p:nvPr/>
          </p:nvSpPr>
          <p:spPr>
            <a:xfrm>
              <a:off x="2885768" y="549448"/>
              <a:ext cx="6096000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HỌC VIỆN CÔNG NGHỆ B</a:t>
              </a:r>
              <a:r>
                <a:rPr lang="vi-VN" sz="20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Ư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 CHÍNH VIỄN THÔNG</a:t>
              </a:r>
            </a:p>
            <a:p>
              <a:pPr algn="ctr"/>
              <a:r>
                <a:rPr lang="en-US" sz="2000" b="1" dirty="0">
                  <a:solidFill>
                    <a:srgbClr val="05428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VIỆN KHOA HỌC KỸ THUẬT B</a:t>
              </a:r>
              <a:r>
                <a:rPr lang="vi-VN" sz="2000" b="1" dirty="0">
                  <a:solidFill>
                    <a:srgbClr val="054284"/>
                  </a:solidFill>
                  <a:cs typeface="Arial" panose="020B0604020202020204" pitchFamily="34" charset="0"/>
                </a:rPr>
                <a:t>Ư</a:t>
              </a:r>
              <a:r>
                <a:rPr lang="en-US" sz="2000" b="1" dirty="0">
                  <a:solidFill>
                    <a:srgbClr val="05428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 ĐIỆN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F5667D-2180-45DD-9BDE-892478988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209" y="622220"/>
              <a:ext cx="573559" cy="57355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E6361DC-312B-49E2-9797-13DD1D76C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832" y="497409"/>
              <a:ext cx="573559" cy="750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423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FA5A-DA7B-2841-8833-B8159E4D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MÔ TẢ NỘI DUNG MÔN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B22C-1B06-C240-9144-A08B1326C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500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vi-VN" sz="2500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 thuộc hàm</a:t>
            </a:r>
            <a:endParaRPr lang="fr-FR" sz="2500" dirty="0">
              <a:solidFill>
                <a:srgbClr val="0658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4.2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4.3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4.4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Phủ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1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FA5A-DA7B-2841-8833-B8159E4D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MÔ TẢ NỘI DUNG MÔN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B22C-1B06-C240-9144-A08B1326C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500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sz="2500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500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sz="2500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500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fr-FR" sz="2500" dirty="0">
              <a:solidFill>
                <a:srgbClr val="0658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5.1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5.2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5.3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5.4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658B0"/>
                </a:solidFill>
              </a:rPr>
              <a:t>Chương</a:t>
            </a:r>
            <a:r>
              <a:rPr lang="en-US" b="1" dirty="0">
                <a:solidFill>
                  <a:srgbClr val="0658B0"/>
                </a:solidFill>
              </a:rPr>
              <a:t> 6: </a:t>
            </a:r>
            <a:r>
              <a:rPr lang="vi-VN" b="1" dirty="0">
                <a:solidFill>
                  <a:srgbClr val="0658B0"/>
                </a:solidFill>
              </a:rPr>
              <a:t>Giới thiệu về cơ sở dữ liệu phân tán, NOSQL, Big Data</a:t>
            </a:r>
            <a:endParaRPr lang="fr-FR" dirty="0">
              <a:solidFill>
                <a:srgbClr val="0658B0"/>
              </a:solidFill>
            </a:endParaRPr>
          </a:p>
          <a:p>
            <a:pPr lvl="1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6.1 </a:t>
            </a:r>
            <a:r>
              <a:rPr lang="vi-VN" sz="2200" dirty="0">
                <a:cs typeface="Arial" panose="020B0604020202020204" pitchFamily="34" charset="0"/>
              </a:rPr>
              <a:t>Cơ sở dữ liệu phân tán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6.2 </a:t>
            </a:r>
            <a:r>
              <a:rPr lang="vi-VN" sz="2200" dirty="0">
                <a:cs typeface="Arial" panose="020B0604020202020204" pitchFamily="34" charset="0"/>
              </a:rPr>
              <a:t>NOSQL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6.3 </a:t>
            </a:r>
            <a:r>
              <a:rPr lang="vi-VN" sz="2200" dirty="0">
                <a:cs typeface="Arial" panose="020B0604020202020204" pitchFamily="34" charset="0"/>
              </a:rPr>
              <a:t>Big Data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648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05F7-FDA9-7948-BCDB-D1280EF7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TÀI LIỆU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5DD68-AE82-E448-A4C2-5D55CABBE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Ramez</a:t>
            </a:r>
            <a:r>
              <a:rPr lang="en-US" sz="2200" dirty="0"/>
              <a:t> </a:t>
            </a:r>
            <a:r>
              <a:rPr lang="en-US" sz="2200" dirty="0" err="1"/>
              <a:t>Elmasri</a:t>
            </a:r>
            <a:r>
              <a:rPr lang="en-US" sz="2200" dirty="0"/>
              <a:t> and </a:t>
            </a:r>
            <a:r>
              <a:rPr lang="en-US" sz="2200" dirty="0" err="1"/>
              <a:t>Shamkant</a:t>
            </a:r>
            <a:r>
              <a:rPr lang="en-US" sz="2200" dirty="0"/>
              <a:t> B. </a:t>
            </a:r>
            <a:r>
              <a:rPr lang="en-US" sz="2200" dirty="0" err="1"/>
              <a:t>Navathe</a:t>
            </a:r>
            <a:r>
              <a:rPr lang="en-US" sz="2200" dirty="0"/>
              <a:t>, </a:t>
            </a:r>
            <a:r>
              <a:rPr lang="en-US" sz="2200" i="1" dirty="0"/>
              <a:t>“Fundamentals of Database Systems”</a:t>
            </a:r>
            <a:r>
              <a:rPr lang="en-US" sz="2200" dirty="0"/>
              <a:t>, Seventh Edition. Pearson Addison Wesley,  2015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Nguyễn</a:t>
            </a:r>
            <a:r>
              <a:rPr lang="en-US" sz="2200" dirty="0"/>
              <a:t> </a:t>
            </a:r>
            <a:r>
              <a:rPr lang="en-US" sz="2200" dirty="0" err="1"/>
              <a:t>Quỳnh</a:t>
            </a:r>
            <a:r>
              <a:rPr lang="en-US" sz="2200" dirty="0"/>
              <a:t> Chi, </a:t>
            </a:r>
            <a:r>
              <a:rPr lang="en-US" sz="2200" i="1" dirty="0"/>
              <a:t>“</a:t>
            </a:r>
            <a:r>
              <a:rPr lang="en-US" sz="2200" i="1" dirty="0" err="1"/>
              <a:t>Bài</a:t>
            </a:r>
            <a:r>
              <a:rPr lang="en-US" sz="2200" i="1" dirty="0"/>
              <a:t> </a:t>
            </a:r>
            <a:r>
              <a:rPr lang="en-US" sz="2200" i="1" dirty="0" err="1"/>
              <a:t>giảng</a:t>
            </a:r>
            <a:r>
              <a:rPr lang="en-US" sz="2200" i="1" dirty="0"/>
              <a:t> </a:t>
            </a:r>
            <a:r>
              <a:rPr lang="en-US" sz="2200" i="1" dirty="0" err="1"/>
              <a:t>Cơ</a:t>
            </a:r>
            <a:r>
              <a:rPr lang="en-US" sz="2200" i="1" dirty="0"/>
              <a:t> </a:t>
            </a:r>
            <a:r>
              <a:rPr lang="en-US" sz="2200" i="1" dirty="0" err="1"/>
              <a:t>sở</a:t>
            </a:r>
            <a:r>
              <a:rPr lang="en-US" sz="2200" i="1" dirty="0"/>
              <a:t> </a:t>
            </a:r>
            <a:r>
              <a:rPr lang="en-US" sz="2200" i="1" dirty="0" err="1"/>
              <a:t>dữ</a:t>
            </a:r>
            <a:r>
              <a:rPr lang="en-US" sz="2200" i="1" dirty="0"/>
              <a:t> </a:t>
            </a:r>
            <a:r>
              <a:rPr lang="en-US" sz="2200" i="1" dirty="0" err="1"/>
              <a:t>liệu</a:t>
            </a:r>
            <a:r>
              <a:rPr lang="en-US" sz="2200" i="1" dirty="0"/>
              <a:t>”, </a:t>
            </a:r>
            <a:r>
              <a:rPr lang="en-US" sz="2200" dirty="0" err="1"/>
              <a:t>lưu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</a:t>
            </a:r>
            <a:r>
              <a:rPr lang="en-US" sz="2200" dirty="0" err="1"/>
              <a:t>nội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/>
              <a:t>viện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nghệ</a:t>
            </a:r>
            <a:r>
              <a:rPr lang="en-US" sz="2200" dirty="0"/>
              <a:t> </a:t>
            </a:r>
            <a:r>
              <a:rPr lang="en-US" sz="2200" dirty="0" err="1"/>
              <a:t>bưu</a:t>
            </a:r>
            <a:r>
              <a:rPr lang="en-US" sz="2200" dirty="0"/>
              <a:t> </a:t>
            </a:r>
            <a:r>
              <a:rPr lang="en-US" sz="2200" dirty="0" err="1"/>
              <a:t>chính</a:t>
            </a:r>
            <a:r>
              <a:rPr lang="en-US" sz="2200" dirty="0"/>
              <a:t> </a:t>
            </a:r>
            <a:r>
              <a:rPr lang="en-US" sz="2200" dirty="0" err="1"/>
              <a:t>viễn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, 2011.</a:t>
            </a:r>
            <a:endParaRPr lang="fr-FR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William Stallings, </a:t>
            </a:r>
            <a:r>
              <a:rPr lang="en-US" sz="2200" i="1" dirty="0"/>
              <a:t>“Data &amp; Computer Communications”</a:t>
            </a:r>
            <a:r>
              <a:rPr lang="en-US" sz="2200" dirty="0"/>
              <a:t>, 10</a:t>
            </a:r>
            <a:r>
              <a:rPr lang="en-US" sz="2200" baseline="30000" dirty="0"/>
              <a:t>th</a:t>
            </a:r>
            <a:r>
              <a:rPr lang="en-US" sz="2200" dirty="0"/>
              <a:t>  Edition. Prentice Hall, New Jersey,  2014.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Peter Lake and Paul Crowther, </a:t>
            </a:r>
            <a:r>
              <a:rPr lang="en-US" sz="2200" i="1" dirty="0"/>
              <a:t>“Concise Guide to Databases”, </a:t>
            </a:r>
            <a:r>
              <a:rPr lang="en-US" sz="2200" dirty="0"/>
              <a:t>1</a:t>
            </a:r>
            <a:r>
              <a:rPr lang="en-US" sz="2200" baseline="30000" dirty="0"/>
              <a:t>st</a:t>
            </a:r>
            <a:r>
              <a:rPr lang="en-US" sz="2200" i="1" dirty="0"/>
              <a:t> </a:t>
            </a:r>
            <a:r>
              <a:rPr lang="en-US" sz="2200" dirty="0"/>
              <a:t> Edition. Springer, 2013.</a:t>
            </a:r>
            <a:endParaRPr lang="en-US" sz="2200" i="1" dirty="0"/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https://gitlab.com/ptit-udu/semester-02.git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47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2853B7-3807-F040-ADFB-908417AC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THÔNG TIN MÔN HỌC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B5829C-D86C-414E-B138-0B7C0A00BF6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solidFill>
                <a:srgbClr val="0658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tin,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chia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sẻ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/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3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45D8-02A7-5449-B8FA-99BCA464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CC4A3-22AE-F24C-899C-C47819D91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b="1" dirty="0">
              <a:solidFill>
                <a:srgbClr val="0658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Nắm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trừu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200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buFont typeface="Wingdings" pitchFamily="2" charset="2"/>
              <a:buChar char="v"/>
            </a:pPr>
            <a:endParaRPr lang="en-US" b="1" dirty="0">
              <a:solidFill>
                <a:srgbClr val="0658B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en-US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b="1" dirty="0">
              <a:solidFill>
                <a:srgbClr val="0658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798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CE26-31AF-7344-A9F3-3CF87F02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TÓM TẮT 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8B25-2F85-D543-9D6A-28CBBD7D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de-DE" dirty="0"/>
              <a:t> </a:t>
            </a:r>
            <a:r>
              <a:rPr lang="de-DE" dirty="0" err="1"/>
              <a:t>Cung</a:t>
            </a:r>
            <a:r>
              <a:rPr lang="de-DE" dirty="0"/>
              <a:t> </a:t>
            </a:r>
            <a:r>
              <a:rPr lang="de-DE" dirty="0" err="1"/>
              <a:t>cấp</a:t>
            </a:r>
            <a:r>
              <a:rPr lang="de-DE" dirty="0"/>
              <a:t> </a:t>
            </a:r>
            <a:r>
              <a:rPr lang="de-DE" dirty="0" err="1"/>
              <a:t>những</a:t>
            </a:r>
            <a:r>
              <a:rPr lang="de-DE" dirty="0"/>
              <a:t> </a:t>
            </a:r>
            <a:r>
              <a:rPr lang="de-DE" dirty="0" err="1"/>
              <a:t>kiến</a:t>
            </a:r>
            <a:r>
              <a:rPr lang="de-DE" dirty="0"/>
              <a:t> </a:t>
            </a:r>
            <a:r>
              <a:rPr lang="de-DE" dirty="0" err="1"/>
              <a:t>thức</a:t>
            </a:r>
            <a:r>
              <a:rPr lang="de-DE" dirty="0"/>
              <a:t> </a:t>
            </a:r>
            <a:r>
              <a:rPr lang="de-DE" dirty="0" err="1"/>
              <a:t>cơ</a:t>
            </a:r>
            <a:r>
              <a:rPr lang="de-DE" dirty="0"/>
              <a:t> </a:t>
            </a:r>
            <a:r>
              <a:rPr lang="de-DE" dirty="0" err="1"/>
              <a:t>bản</a:t>
            </a:r>
            <a:r>
              <a:rPr lang="de-DE" dirty="0"/>
              <a:t> </a:t>
            </a:r>
            <a:r>
              <a:rPr lang="de-DE" dirty="0" err="1"/>
              <a:t>về</a:t>
            </a:r>
            <a:r>
              <a:rPr lang="de-DE" dirty="0"/>
              <a:t> </a:t>
            </a:r>
            <a:r>
              <a:rPr lang="de-DE" dirty="0" err="1"/>
              <a:t>cơ</a:t>
            </a:r>
            <a:r>
              <a:rPr lang="de-DE" dirty="0"/>
              <a:t> </a:t>
            </a:r>
            <a:r>
              <a:rPr lang="de-DE" dirty="0" err="1"/>
              <a:t>sở</a:t>
            </a:r>
            <a:r>
              <a:rPr lang="de-DE" dirty="0"/>
              <a:t> </a:t>
            </a:r>
            <a:r>
              <a:rPr lang="de-DE" dirty="0" err="1"/>
              <a:t>dữ</a:t>
            </a:r>
            <a:r>
              <a:rPr lang="de-DE" dirty="0"/>
              <a:t>  </a:t>
            </a:r>
            <a:r>
              <a:rPr lang="de-DE" dirty="0" err="1"/>
              <a:t>liệu</a:t>
            </a:r>
            <a:r>
              <a:rPr lang="de-DE" dirty="0"/>
              <a:t>, </a:t>
            </a:r>
            <a:r>
              <a:rPr lang="de-DE" dirty="0" err="1"/>
              <a:t>các</a:t>
            </a:r>
            <a:r>
              <a:rPr lang="de-DE" dirty="0"/>
              <a:t> </a:t>
            </a:r>
            <a:r>
              <a:rPr lang="de-DE" dirty="0" err="1"/>
              <a:t>phương</a:t>
            </a:r>
            <a:r>
              <a:rPr lang="de-DE" dirty="0"/>
              <a:t> </a:t>
            </a:r>
            <a:r>
              <a:rPr lang="de-DE" dirty="0" err="1"/>
              <a:t>pháp</a:t>
            </a:r>
            <a:r>
              <a:rPr lang="de-DE" dirty="0"/>
              <a:t> </a:t>
            </a:r>
            <a:r>
              <a:rPr lang="de-DE" dirty="0" err="1"/>
              <a:t>tiếp</a:t>
            </a:r>
            <a:r>
              <a:rPr lang="de-DE" dirty="0"/>
              <a:t> </a:t>
            </a:r>
            <a:r>
              <a:rPr lang="de-DE" dirty="0" err="1"/>
              <a:t>cận</a:t>
            </a:r>
            <a:r>
              <a:rPr lang="de-DE" dirty="0"/>
              <a:t> </a:t>
            </a:r>
            <a:r>
              <a:rPr lang="de-DE" dirty="0" err="1"/>
              <a:t>và</a:t>
            </a:r>
            <a:r>
              <a:rPr lang="de-DE" dirty="0"/>
              <a:t> </a:t>
            </a:r>
            <a:r>
              <a:rPr lang="de-DE" dirty="0" err="1"/>
              <a:t>các</a:t>
            </a:r>
            <a:r>
              <a:rPr lang="de-DE" dirty="0"/>
              <a:t> </a:t>
            </a:r>
            <a:r>
              <a:rPr lang="de-DE" dirty="0" err="1"/>
              <a:t>nguyên</a:t>
            </a:r>
            <a:r>
              <a:rPr lang="de-DE" dirty="0"/>
              <a:t> </a:t>
            </a:r>
            <a:r>
              <a:rPr lang="de-DE" dirty="0" err="1"/>
              <a:t>tắc</a:t>
            </a:r>
            <a:r>
              <a:rPr lang="de-DE" dirty="0"/>
              <a:t> </a:t>
            </a:r>
            <a:r>
              <a:rPr lang="de-DE" dirty="0" err="1"/>
              <a:t>thiết</a:t>
            </a:r>
            <a:r>
              <a:rPr lang="de-DE" dirty="0"/>
              <a:t> </a:t>
            </a:r>
            <a:r>
              <a:rPr lang="de-DE" dirty="0" err="1"/>
              <a:t>kế</a:t>
            </a:r>
            <a:r>
              <a:rPr lang="de-DE" dirty="0"/>
              <a:t> </a:t>
            </a:r>
            <a:r>
              <a:rPr lang="de-DE" dirty="0" err="1"/>
              <a:t>các</a:t>
            </a:r>
            <a:r>
              <a:rPr lang="de-DE" dirty="0"/>
              <a:t> </a:t>
            </a:r>
            <a:r>
              <a:rPr lang="de-DE" dirty="0" err="1"/>
              <a:t>hệ</a:t>
            </a:r>
            <a:r>
              <a:rPr lang="de-DE" dirty="0"/>
              <a:t> </a:t>
            </a:r>
            <a:r>
              <a:rPr lang="de-DE" dirty="0" err="1"/>
              <a:t>cơ</a:t>
            </a:r>
            <a:r>
              <a:rPr lang="de-DE" dirty="0"/>
              <a:t> </a:t>
            </a:r>
            <a:r>
              <a:rPr lang="de-DE" dirty="0" err="1"/>
              <a:t>sở</a:t>
            </a:r>
            <a:r>
              <a:rPr lang="de-DE" dirty="0"/>
              <a:t> </a:t>
            </a:r>
            <a:r>
              <a:rPr lang="de-DE" dirty="0" err="1"/>
              <a:t>dữ</a:t>
            </a:r>
            <a:r>
              <a:rPr lang="de-DE" dirty="0"/>
              <a:t> </a:t>
            </a:r>
            <a:r>
              <a:rPr lang="de-DE" dirty="0" err="1"/>
              <a:t>liệu</a:t>
            </a:r>
            <a:r>
              <a:rPr lang="de-DE" dirty="0"/>
              <a:t> </a:t>
            </a:r>
            <a:r>
              <a:rPr lang="de-DE" dirty="0" err="1"/>
              <a:t>quan</a:t>
            </a:r>
            <a:r>
              <a:rPr lang="de-DE" dirty="0"/>
              <a:t> </a:t>
            </a:r>
            <a:r>
              <a:rPr lang="de-DE" dirty="0" err="1"/>
              <a:t>hệ</a:t>
            </a:r>
            <a:r>
              <a:rPr lang="de-DE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de-DE" dirty="0"/>
              <a:t> </a:t>
            </a:r>
            <a:r>
              <a:rPr lang="de-DE" dirty="0" err="1"/>
              <a:t>Mô</a:t>
            </a:r>
            <a:r>
              <a:rPr lang="de-DE" dirty="0"/>
              <a:t> </a:t>
            </a:r>
            <a:r>
              <a:rPr lang="de-DE" dirty="0" err="1"/>
              <a:t>hình</a:t>
            </a:r>
            <a:r>
              <a:rPr lang="de-DE" dirty="0"/>
              <a:t> </a:t>
            </a:r>
            <a:r>
              <a:rPr lang="de-DE" dirty="0" err="1"/>
              <a:t>hóa</a:t>
            </a:r>
            <a:r>
              <a:rPr lang="de-DE" dirty="0"/>
              <a:t> </a:t>
            </a:r>
            <a:r>
              <a:rPr lang="de-DE" dirty="0" err="1"/>
              <a:t>dữ</a:t>
            </a:r>
            <a:r>
              <a:rPr lang="de-DE" dirty="0"/>
              <a:t> </a:t>
            </a:r>
            <a:r>
              <a:rPr lang="de-DE" dirty="0" err="1"/>
              <a:t>liệu</a:t>
            </a:r>
            <a:r>
              <a:rPr lang="de-DE" dirty="0"/>
              <a:t> </a:t>
            </a:r>
            <a:r>
              <a:rPr lang="de-DE" dirty="0" err="1"/>
              <a:t>bằng</a:t>
            </a:r>
            <a:r>
              <a:rPr lang="de-DE" dirty="0"/>
              <a:t> </a:t>
            </a:r>
            <a:r>
              <a:rPr lang="de-DE" dirty="0" err="1"/>
              <a:t>kiến</a:t>
            </a:r>
            <a:r>
              <a:rPr lang="de-DE" dirty="0"/>
              <a:t> </a:t>
            </a:r>
            <a:r>
              <a:rPr lang="de-DE" dirty="0" err="1"/>
              <a:t>trúc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và</a:t>
            </a:r>
            <a:r>
              <a:rPr lang="de-DE" dirty="0"/>
              <a:t> </a:t>
            </a:r>
            <a:r>
              <a:rPr lang="de-DE" dirty="0" err="1"/>
              <a:t>kiến</a:t>
            </a:r>
            <a:r>
              <a:rPr lang="de-DE" dirty="0"/>
              <a:t> </a:t>
            </a:r>
            <a:r>
              <a:rPr lang="de-DE" dirty="0" err="1"/>
              <a:t>trúc</a:t>
            </a:r>
            <a:r>
              <a:rPr lang="de-DE" dirty="0"/>
              <a:t> </a:t>
            </a:r>
            <a:r>
              <a:rPr lang="de-DE" dirty="0" err="1"/>
              <a:t>vật</a:t>
            </a:r>
            <a:r>
              <a:rPr lang="de-DE" dirty="0"/>
              <a:t> </a:t>
            </a:r>
            <a:r>
              <a:rPr lang="de-DE" dirty="0" err="1"/>
              <a:t>lý</a:t>
            </a:r>
            <a:r>
              <a:rPr lang="de-DE" dirty="0"/>
              <a:t> </a:t>
            </a:r>
            <a:r>
              <a:rPr lang="de-DE" dirty="0" err="1"/>
              <a:t>không</a:t>
            </a:r>
            <a:r>
              <a:rPr lang="de-DE" dirty="0"/>
              <a:t> </a:t>
            </a:r>
            <a:r>
              <a:rPr lang="de-DE" dirty="0" err="1"/>
              <a:t>tổn</a:t>
            </a:r>
            <a:r>
              <a:rPr lang="de-DE" dirty="0"/>
              <a:t> </a:t>
            </a:r>
            <a:r>
              <a:rPr lang="de-DE" dirty="0" err="1"/>
              <a:t>thất</a:t>
            </a:r>
            <a:r>
              <a:rPr lang="de-DE" dirty="0"/>
              <a:t> </a:t>
            </a:r>
            <a:r>
              <a:rPr lang="de-DE" dirty="0" err="1"/>
              <a:t>thông</a:t>
            </a:r>
            <a:r>
              <a:rPr lang="de-DE" dirty="0"/>
              <a:t> </a:t>
            </a:r>
            <a:r>
              <a:rPr lang="de-DE" dirty="0" err="1"/>
              <a:t>tin</a:t>
            </a:r>
            <a:r>
              <a:rPr lang="de-DE" dirty="0"/>
              <a:t> </a:t>
            </a:r>
            <a:r>
              <a:rPr lang="de-DE" dirty="0" err="1"/>
              <a:t>có</a:t>
            </a:r>
            <a:r>
              <a:rPr lang="de-DE" dirty="0"/>
              <a:t> </a:t>
            </a:r>
            <a:r>
              <a:rPr lang="de-DE" dirty="0" err="1"/>
              <a:t>bảo</a:t>
            </a:r>
            <a:r>
              <a:rPr lang="de-DE" dirty="0"/>
              <a:t> </a:t>
            </a:r>
            <a:r>
              <a:rPr lang="de-DE" dirty="0" err="1"/>
              <a:t>toàn</a:t>
            </a:r>
            <a:r>
              <a:rPr lang="de-DE" dirty="0"/>
              <a:t> </a:t>
            </a:r>
            <a:r>
              <a:rPr lang="de-DE" dirty="0" err="1"/>
              <a:t>phụ</a:t>
            </a:r>
            <a:r>
              <a:rPr lang="de-DE" dirty="0"/>
              <a:t> </a:t>
            </a:r>
            <a:r>
              <a:rPr lang="de-DE" dirty="0" err="1"/>
              <a:t>thuộc</a:t>
            </a:r>
            <a:r>
              <a:rPr lang="de-DE" dirty="0"/>
              <a:t>. </a:t>
            </a:r>
          </a:p>
          <a:p>
            <a:pPr>
              <a:buFont typeface="Wingdings" pitchFamily="2" charset="2"/>
              <a:buChar char="v"/>
            </a:pPr>
            <a:r>
              <a:rPr lang="de-DE" dirty="0"/>
              <a:t> </a:t>
            </a:r>
            <a:r>
              <a:rPr lang="de-DE" dirty="0" err="1"/>
              <a:t>Các</a:t>
            </a:r>
            <a:r>
              <a:rPr lang="de-DE" dirty="0"/>
              <a:t> </a:t>
            </a:r>
            <a:r>
              <a:rPr lang="de-DE" dirty="0" err="1"/>
              <a:t>phép</a:t>
            </a:r>
            <a:r>
              <a:rPr lang="de-DE" dirty="0"/>
              <a:t> </a:t>
            </a:r>
            <a:r>
              <a:rPr lang="de-DE" dirty="0" err="1"/>
              <a:t>toán</a:t>
            </a:r>
            <a:r>
              <a:rPr lang="de-DE" dirty="0"/>
              <a:t> </a:t>
            </a:r>
            <a:r>
              <a:rPr lang="de-DE" dirty="0" err="1"/>
              <a:t>cơ</a:t>
            </a:r>
            <a:r>
              <a:rPr lang="de-DE" dirty="0"/>
              <a:t> </a:t>
            </a:r>
            <a:r>
              <a:rPr lang="de-DE" dirty="0" err="1"/>
              <a:t>bản</a:t>
            </a:r>
            <a:r>
              <a:rPr lang="de-DE" dirty="0"/>
              <a:t> </a:t>
            </a:r>
            <a:r>
              <a:rPr lang="de-DE" dirty="0" err="1"/>
              <a:t>của</a:t>
            </a:r>
            <a:r>
              <a:rPr lang="de-DE" dirty="0"/>
              <a:t> </a:t>
            </a:r>
            <a:r>
              <a:rPr lang="de-DE" dirty="0" err="1"/>
              <a:t>ngôn</a:t>
            </a:r>
            <a:r>
              <a:rPr lang="de-DE" dirty="0"/>
              <a:t> </a:t>
            </a:r>
            <a:r>
              <a:rPr lang="de-DE" dirty="0" err="1"/>
              <a:t>ngữ</a:t>
            </a:r>
            <a:r>
              <a:rPr lang="de-DE" dirty="0"/>
              <a:t> </a:t>
            </a:r>
            <a:r>
              <a:rPr lang="de-DE" dirty="0" err="1"/>
              <a:t>thao</a:t>
            </a:r>
            <a:r>
              <a:rPr lang="de-DE" dirty="0"/>
              <a:t> </a:t>
            </a:r>
            <a:r>
              <a:rPr lang="de-DE" dirty="0" err="1"/>
              <a:t>tác</a:t>
            </a:r>
            <a:r>
              <a:rPr lang="de-DE" dirty="0"/>
              <a:t> </a:t>
            </a:r>
            <a:r>
              <a:rPr lang="de-DE" dirty="0" err="1"/>
              <a:t>dữ</a:t>
            </a:r>
            <a:r>
              <a:rPr lang="de-DE" dirty="0"/>
              <a:t> </a:t>
            </a:r>
            <a:r>
              <a:rPr lang="de-DE" dirty="0" err="1"/>
              <a:t>liệu</a:t>
            </a:r>
            <a:r>
              <a:rPr lang="de-DE" dirty="0"/>
              <a:t> </a:t>
            </a:r>
            <a:r>
              <a:rPr lang="de-DE" dirty="0" err="1"/>
              <a:t>trên</a:t>
            </a:r>
            <a:r>
              <a:rPr lang="de-DE" dirty="0"/>
              <a:t> </a:t>
            </a:r>
            <a:r>
              <a:rPr lang="de-DE" dirty="0" err="1"/>
              <a:t>các</a:t>
            </a:r>
            <a:r>
              <a:rPr lang="de-DE" dirty="0"/>
              <a:t> </a:t>
            </a:r>
            <a:r>
              <a:rPr lang="de-DE" dirty="0" err="1"/>
              <a:t>hệ</a:t>
            </a:r>
            <a:r>
              <a:rPr lang="de-DE" dirty="0"/>
              <a:t> </a:t>
            </a:r>
            <a:r>
              <a:rPr lang="de-DE" dirty="0" err="1"/>
              <a:t>cơ</a:t>
            </a:r>
            <a:r>
              <a:rPr lang="de-DE" dirty="0"/>
              <a:t> </a:t>
            </a:r>
            <a:r>
              <a:rPr lang="de-DE" dirty="0" err="1"/>
              <a:t>sở</a:t>
            </a:r>
            <a:r>
              <a:rPr lang="de-DE" dirty="0"/>
              <a:t> </a:t>
            </a:r>
            <a:r>
              <a:rPr lang="de-DE" dirty="0" err="1"/>
              <a:t>dữ</a:t>
            </a:r>
            <a:r>
              <a:rPr lang="de-DE" dirty="0"/>
              <a:t> </a:t>
            </a:r>
            <a:r>
              <a:rPr lang="de-DE" dirty="0" err="1"/>
              <a:t>liệu</a:t>
            </a:r>
            <a:r>
              <a:rPr lang="de-DE" dirty="0"/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3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B608-2A85-F147-98AB-61685633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ĐIỂM THÀNH PHẦN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4AA1-4B97-DA47-874C-386FF8EF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nghỉ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20%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endParaRPr lang="en-US" sz="2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9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endParaRPr lang="en-US" sz="2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10%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20%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2-3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10%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60% 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phạt</a:t>
            </a:r>
            <a:endParaRPr lang="en-US" sz="2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- 2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+ 1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Database (Coursera, Google, etc.):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3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E3A9-6F4C-644C-BA09-9BCF1823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LIÊN HỆ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6A29-35E6-8941-9800-212B55DA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Facebook group: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UDU-D23-PTIT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Xin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nghỉ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muộn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thắc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mắc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mailto:huynhpl@ptit.edu.vn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mail: [INT1313-Lớp SV] -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Nghỉ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muộn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Thắc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mắc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SV.</a:t>
            </a:r>
            <a:b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: [INT1313-02] –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Nghỉ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muộn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– B23DCCC999</a:t>
            </a:r>
          </a:p>
          <a:p>
            <a:pPr lvl="1"/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Khi viết mail, các bạn lưu ý cần đủ các phần như: chào hỏi, giới thiệu bản thân và mục đích. Tránh trường hợp email không có nội dung hoặc chỉ có duy nhất tệp đính kèm.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66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FA5A-DA7B-2841-8833-B8159E4D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MÔ TẢ NỘI DUNG MÔN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B22C-1B06-C240-9144-A08B1326C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500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de-DE" b="1" dirty="0" err="1">
                <a:solidFill>
                  <a:srgbClr val="0658B0"/>
                </a:solidFill>
              </a:rPr>
              <a:t>Khái</a:t>
            </a:r>
            <a:r>
              <a:rPr lang="de-DE" b="1" dirty="0">
                <a:solidFill>
                  <a:srgbClr val="0658B0"/>
                </a:solidFill>
              </a:rPr>
              <a:t> </a:t>
            </a:r>
            <a:r>
              <a:rPr lang="de-DE" b="1" dirty="0" err="1">
                <a:solidFill>
                  <a:srgbClr val="0658B0"/>
                </a:solidFill>
              </a:rPr>
              <a:t>niệm</a:t>
            </a:r>
            <a:r>
              <a:rPr lang="de-DE" b="1" dirty="0">
                <a:solidFill>
                  <a:srgbClr val="0658B0"/>
                </a:solidFill>
              </a:rPr>
              <a:t> </a:t>
            </a:r>
            <a:r>
              <a:rPr lang="de-DE" b="1" dirty="0" err="1">
                <a:solidFill>
                  <a:srgbClr val="0658B0"/>
                </a:solidFill>
              </a:rPr>
              <a:t>chung</a:t>
            </a:r>
            <a:r>
              <a:rPr lang="de-DE" b="1" dirty="0">
                <a:solidFill>
                  <a:srgbClr val="0658B0"/>
                </a:solidFill>
              </a:rPr>
              <a:t> </a:t>
            </a:r>
            <a:r>
              <a:rPr lang="de-DE" b="1" dirty="0" err="1">
                <a:solidFill>
                  <a:srgbClr val="0658B0"/>
                </a:solidFill>
              </a:rPr>
              <a:t>về</a:t>
            </a:r>
            <a:r>
              <a:rPr lang="de-DE" b="1" dirty="0">
                <a:solidFill>
                  <a:srgbClr val="0658B0"/>
                </a:solidFill>
              </a:rPr>
              <a:t> </a:t>
            </a:r>
            <a:r>
              <a:rPr lang="de-DE" b="1" dirty="0" err="1">
                <a:solidFill>
                  <a:srgbClr val="0658B0"/>
                </a:solidFill>
              </a:rPr>
              <a:t>cơ</a:t>
            </a:r>
            <a:r>
              <a:rPr lang="de-DE" b="1" dirty="0">
                <a:solidFill>
                  <a:srgbClr val="0658B0"/>
                </a:solidFill>
              </a:rPr>
              <a:t> </a:t>
            </a:r>
            <a:r>
              <a:rPr lang="de-DE" b="1" dirty="0" err="1">
                <a:solidFill>
                  <a:srgbClr val="0658B0"/>
                </a:solidFill>
              </a:rPr>
              <a:t>sở</a:t>
            </a:r>
            <a:r>
              <a:rPr lang="de-DE" b="1" dirty="0">
                <a:solidFill>
                  <a:srgbClr val="0658B0"/>
                </a:solidFill>
              </a:rPr>
              <a:t> </a:t>
            </a:r>
            <a:r>
              <a:rPr lang="de-DE" b="1" dirty="0" err="1">
                <a:solidFill>
                  <a:srgbClr val="0658B0"/>
                </a:solidFill>
              </a:rPr>
              <a:t>dữ</a:t>
            </a:r>
            <a:r>
              <a:rPr lang="de-DE" b="1" dirty="0">
                <a:solidFill>
                  <a:srgbClr val="0658B0"/>
                </a:solidFill>
              </a:rPr>
              <a:t> </a:t>
            </a:r>
            <a:r>
              <a:rPr lang="de-DE" b="1" dirty="0" err="1">
                <a:solidFill>
                  <a:srgbClr val="0658B0"/>
                </a:solidFill>
              </a:rPr>
              <a:t>liệu</a:t>
            </a:r>
            <a:endParaRPr lang="fr-FR" b="1" dirty="0">
              <a:solidFill>
                <a:srgbClr val="0658B0"/>
              </a:solidFill>
            </a:endParaRPr>
          </a:p>
          <a:p>
            <a:pPr lvl="1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1.1.1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1.1.2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1.1.3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trừu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1.3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1.4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1.4.1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1.4.2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1.4.3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1.5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5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FA5A-DA7B-2841-8833-B8159E4D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MÔ TẢ NỘI DUNG MÔN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B22C-1B06-C240-9144-A08B1326C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500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500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500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500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500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fr-FR" sz="2500" b="1" dirty="0">
              <a:solidFill>
                <a:srgbClr val="0658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2.1.1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2.1.2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2.1.3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2.2.1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2.2.2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xạ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955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FA5A-DA7B-2841-8833-B8159E4D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MÔ TẢ NỘI DUNG MÔN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B22C-1B06-C240-9144-A08B1326C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err="1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500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vi-VN" sz="2500" b="1" dirty="0">
                <a:solidFill>
                  <a:srgbClr val="0658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 ngữ truy vấn quan hệ</a:t>
            </a:r>
            <a:endParaRPr lang="fr-FR" sz="2500" dirty="0">
              <a:solidFill>
                <a:srgbClr val="0658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3.1.1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3.1.2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sung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3.1.3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SQL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3.2.1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SQL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3.2.2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SQL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3.2.3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SQL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9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3391</TotalTime>
  <Words>1026</Words>
  <Application>Microsoft Macintosh PowerPoint</Application>
  <PresentationFormat>Widescreen</PresentationFormat>
  <Paragraphs>102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THÔNG TIN MÔN HỌC</vt:lpstr>
      <vt:lpstr>MỤC TIÊU</vt:lpstr>
      <vt:lpstr>TÓM TẮT NỘI DUNG</vt:lpstr>
      <vt:lpstr>ĐIỂM THÀNH PHẦN</vt:lpstr>
      <vt:lpstr>LIÊN HỆ</vt:lpstr>
      <vt:lpstr>MÔ TẢ NỘI DUNG MÔN HỌC</vt:lpstr>
      <vt:lpstr>MÔ TẢ NỘI DUNG MÔN HỌC</vt:lpstr>
      <vt:lpstr>MÔ TẢ NỘI DUNG MÔN HỌC</vt:lpstr>
      <vt:lpstr>MÔ TẢ NỘI DUNG MÔN HỌC</vt:lpstr>
      <vt:lpstr>MÔ TẢ NỘI DUNG MÔN HỌC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Thao Nguyen</dc:creator>
  <cp:lastModifiedBy>Microsoft Office User</cp:lastModifiedBy>
  <cp:revision>159</cp:revision>
  <dcterms:created xsi:type="dcterms:W3CDTF">2022-01-08T20:26:57Z</dcterms:created>
  <dcterms:modified xsi:type="dcterms:W3CDTF">2024-02-17T09:00:49Z</dcterms:modified>
</cp:coreProperties>
</file>