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8"/>
  </p:notesMasterIdLst>
  <p:sldIdLst>
    <p:sldId id="256" r:id="rId2"/>
    <p:sldId id="257" r:id="rId3"/>
    <p:sldId id="264" r:id="rId4"/>
    <p:sldId id="259" r:id="rId5"/>
    <p:sldId id="260" r:id="rId6"/>
    <p:sldId id="290" r:id="rId7"/>
    <p:sldId id="258" r:id="rId8"/>
    <p:sldId id="289" r:id="rId9"/>
    <p:sldId id="295" r:id="rId10"/>
    <p:sldId id="296" r:id="rId11"/>
    <p:sldId id="297" r:id="rId12"/>
    <p:sldId id="292" r:id="rId13"/>
    <p:sldId id="263" r:id="rId14"/>
    <p:sldId id="291" r:id="rId15"/>
    <p:sldId id="293" r:id="rId16"/>
    <p:sldId id="298" r:id="rId17"/>
  </p:sldIdLst>
  <p:sldSz cx="9144000" cy="5143500" type="screen16x9"/>
  <p:notesSz cx="6858000" cy="9144000"/>
  <p:embeddedFontLst>
    <p:embeddedFont>
      <p:font typeface="Bebas Neue" panose="020B0604020202020204" charset="0"/>
      <p:regular r:id="rId19"/>
    </p:embeddedFont>
    <p:embeddedFont>
      <p:font typeface="Nunito Light" pitchFamily="2" charset="0"/>
      <p:regular r:id="rId20"/>
      <p:italic r:id="rId21"/>
    </p:embeddedFont>
    <p:embeddedFont>
      <p:font typeface="Playfair Display ExtraBold" panose="020B0604020202020204" charset="0"/>
      <p:bold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6DD265-5E3A-4168-B01F-5933D672373B}">
  <a:tblStyle styleId="{B46DD265-5E3A-4168-B01F-5933D67237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560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280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702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712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1378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7190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934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577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24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4925" y="937300"/>
            <a:ext cx="6254700" cy="2502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44020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52"/>
        <p:cNvGrpSpPr/>
        <p:nvPr/>
      </p:nvGrpSpPr>
      <p:grpSpPr>
        <a:xfrm>
          <a:off x="0" y="0"/>
          <a:ext cx="0" cy="0"/>
          <a:chOff x="0" y="0"/>
          <a:chExt cx="0" cy="0"/>
        </a:xfrm>
      </p:grpSpPr>
      <p:sp>
        <p:nvSpPr>
          <p:cNvPr id="53" name="Google Shape;53;p14"/>
          <p:cNvSpPr>
            <a:spLocks noGrp="1"/>
          </p:cNvSpPr>
          <p:nvPr>
            <p:ph type="pic" idx="2"/>
          </p:nvPr>
        </p:nvSpPr>
        <p:spPr>
          <a:xfrm>
            <a:off x="983000" y="1346675"/>
            <a:ext cx="2755200" cy="3260700"/>
          </a:xfrm>
          <a:prstGeom prst="rect">
            <a:avLst/>
          </a:prstGeom>
          <a:noFill/>
          <a:ln>
            <a:noFill/>
          </a:ln>
        </p:spPr>
      </p:sp>
      <p:sp>
        <p:nvSpPr>
          <p:cNvPr id="54" name="Google Shape;54;p1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14"/>
          <p:cNvSpPr txBox="1">
            <a:spLocks noGrp="1"/>
          </p:cNvSpPr>
          <p:nvPr>
            <p:ph type="subTitle" idx="1"/>
          </p:nvPr>
        </p:nvSpPr>
        <p:spPr>
          <a:xfrm>
            <a:off x="3840500" y="1343350"/>
            <a:ext cx="4590300" cy="32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Nunito Light"/>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100"/>
              <a:buFont typeface="Nunito Light"/>
              <a:buChar char="○"/>
              <a:defRPr/>
            </a:lvl5pPr>
            <a:lvl6pPr lvl="5" algn="ctr" rtl="0">
              <a:lnSpc>
                <a:spcPct val="100000"/>
              </a:lnSpc>
              <a:spcBef>
                <a:spcPts val="1600"/>
              </a:spcBef>
              <a:spcAft>
                <a:spcPts val="0"/>
              </a:spcAft>
              <a:buClr>
                <a:srgbClr val="999999"/>
              </a:buClr>
              <a:buSzPts val="11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18"/>
          <p:cNvSpPr txBox="1">
            <a:spLocks noGrp="1"/>
          </p:cNvSpPr>
          <p:nvPr>
            <p:ph type="body" idx="1"/>
          </p:nvPr>
        </p:nvSpPr>
        <p:spPr>
          <a:xfrm>
            <a:off x="720000" y="1017796"/>
            <a:ext cx="7704000" cy="3810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Nunito Light"/>
              <a:buChar char="●"/>
              <a:defRPr sz="1200"/>
            </a:lvl1pPr>
            <a:lvl2pPr marL="914400" lvl="1" indent="-298450" rtl="0">
              <a:lnSpc>
                <a:spcPct val="115000"/>
              </a:lnSpc>
              <a:spcBef>
                <a:spcPts val="1000"/>
              </a:spcBef>
              <a:spcAft>
                <a:spcPts val="0"/>
              </a:spcAft>
              <a:buSzPts val="1100"/>
              <a:buFont typeface="Nunito Light"/>
              <a:buChar char="○"/>
              <a:defRPr sz="1100">
                <a:solidFill>
                  <a:srgbClr val="434343"/>
                </a:solidFill>
              </a:defRPr>
            </a:lvl2pPr>
            <a:lvl3pPr marL="1371600" lvl="2" indent="-298450" rtl="0">
              <a:lnSpc>
                <a:spcPct val="115000"/>
              </a:lnSpc>
              <a:spcBef>
                <a:spcPts val="1600"/>
              </a:spcBef>
              <a:spcAft>
                <a:spcPts val="0"/>
              </a:spcAft>
              <a:buSzPts val="1100"/>
              <a:buFont typeface="Nunito Light"/>
              <a:buChar char="■"/>
              <a:defRPr sz="1100">
                <a:solidFill>
                  <a:srgbClr val="434343"/>
                </a:solidFill>
              </a:defRPr>
            </a:lvl3pPr>
            <a:lvl4pPr marL="1828800" lvl="3" indent="-298450" rtl="0">
              <a:lnSpc>
                <a:spcPct val="115000"/>
              </a:lnSpc>
              <a:spcBef>
                <a:spcPts val="1600"/>
              </a:spcBef>
              <a:spcAft>
                <a:spcPts val="0"/>
              </a:spcAft>
              <a:buSzPts val="1100"/>
              <a:buFont typeface="Nunito Light"/>
              <a:buChar char="●"/>
              <a:defRPr sz="1100">
                <a:solidFill>
                  <a:srgbClr val="434343"/>
                </a:solidFill>
              </a:defRPr>
            </a:lvl4pPr>
            <a:lvl5pPr marL="2286000" lvl="4" indent="-298450" rtl="0">
              <a:lnSpc>
                <a:spcPct val="115000"/>
              </a:lnSpc>
              <a:spcBef>
                <a:spcPts val="1600"/>
              </a:spcBef>
              <a:spcAft>
                <a:spcPts val="0"/>
              </a:spcAft>
              <a:buClr>
                <a:srgbClr val="434343"/>
              </a:buClr>
              <a:buSzPts val="1100"/>
              <a:buFont typeface="Nunito Light"/>
              <a:buChar char="○"/>
              <a:defRPr sz="1100">
                <a:solidFill>
                  <a:srgbClr val="434343"/>
                </a:solidFill>
              </a:defRPr>
            </a:lvl5pPr>
            <a:lvl6pPr marL="2743200" lvl="5" indent="-298450" rtl="0">
              <a:lnSpc>
                <a:spcPct val="115000"/>
              </a:lnSpc>
              <a:spcBef>
                <a:spcPts val="1600"/>
              </a:spcBef>
              <a:spcAft>
                <a:spcPts val="0"/>
              </a:spcAft>
              <a:buClr>
                <a:srgbClr val="434343"/>
              </a:buClr>
              <a:buSzPts val="1100"/>
              <a:buFont typeface="Nunito Light"/>
              <a:buChar char="■"/>
              <a:defRPr sz="1100">
                <a:solidFill>
                  <a:srgbClr val="434343"/>
                </a:solidFill>
              </a:defRPr>
            </a:lvl6pPr>
            <a:lvl7pPr marL="3200400" lvl="6" indent="-298450" rtl="0">
              <a:lnSpc>
                <a:spcPct val="115000"/>
              </a:lnSpc>
              <a:spcBef>
                <a:spcPts val="1600"/>
              </a:spcBef>
              <a:spcAft>
                <a:spcPts val="0"/>
              </a:spcAft>
              <a:buClr>
                <a:srgbClr val="434343"/>
              </a:buClr>
              <a:buSzPts val="1100"/>
              <a:buFont typeface="Nunito Light"/>
              <a:buChar char="●"/>
              <a:defRPr sz="1100">
                <a:solidFill>
                  <a:srgbClr val="434343"/>
                </a:solidFill>
              </a:defRPr>
            </a:lvl7pPr>
            <a:lvl8pPr marL="3657600" lvl="7" indent="-298450" rtl="0">
              <a:lnSpc>
                <a:spcPct val="115000"/>
              </a:lnSpc>
              <a:spcBef>
                <a:spcPts val="1600"/>
              </a:spcBef>
              <a:spcAft>
                <a:spcPts val="0"/>
              </a:spcAft>
              <a:buClr>
                <a:srgbClr val="434343"/>
              </a:buClr>
              <a:buSzPts val="1100"/>
              <a:buFont typeface="Nunito Light"/>
              <a:buChar char="○"/>
              <a:defRPr sz="1100">
                <a:solidFill>
                  <a:srgbClr val="434343"/>
                </a:solidFill>
              </a:defRPr>
            </a:lvl8pPr>
            <a:lvl9pPr marL="4114800" lvl="8" indent="-29845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30939" y="1536024"/>
            <a:ext cx="14634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b="1">
                <a:latin typeface="Roboto"/>
                <a:ea typeface="Roboto"/>
                <a:cs typeface="Roboto"/>
                <a:sym typeface="Roboto"/>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05600" y="3855550"/>
            <a:ext cx="61617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a:spLocks noGrp="1"/>
          </p:cNvSpPr>
          <p:nvPr>
            <p:ph type="pic" idx="2"/>
          </p:nvPr>
        </p:nvSpPr>
        <p:spPr>
          <a:xfrm>
            <a:off x="5083975" y="537575"/>
            <a:ext cx="3020100" cy="4064400"/>
          </a:xfrm>
          <a:prstGeom prst="rect">
            <a:avLst/>
          </a:prstGeom>
          <a:noFill/>
          <a:ln>
            <a:noFill/>
          </a:ln>
        </p:spPr>
      </p:sp>
      <p:sp>
        <p:nvSpPr>
          <p:cNvPr id="28" name="Google Shape;28;p7"/>
          <p:cNvSpPr txBox="1">
            <a:spLocks noGrp="1"/>
          </p:cNvSpPr>
          <p:nvPr>
            <p:ph type="title"/>
          </p:nvPr>
        </p:nvSpPr>
        <p:spPr>
          <a:xfrm>
            <a:off x="720000" y="445025"/>
            <a:ext cx="3852000" cy="705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7"/>
          <p:cNvSpPr txBox="1">
            <a:spLocks noGrp="1"/>
          </p:cNvSpPr>
          <p:nvPr>
            <p:ph type="subTitle" idx="1"/>
          </p:nvPr>
        </p:nvSpPr>
        <p:spPr>
          <a:xfrm>
            <a:off x="720000" y="1150025"/>
            <a:ext cx="3852000" cy="345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1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100"/>
              <a:buFont typeface="Nunito Light"/>
              <a:buChar char="○"/>
              <a:defRPr/>
            </a:lvl5pPr>
            <a:lvl6pPr lvl="5" algn="ctr" rtl="0">
              <a:lnSpc>
                <a:spcPct val="100000"/>
              </a:lnSpc>
              <a:spcBef>
                <a:spcPts val="1600"/>
              </a:spcBef>
              <a:spcAft>
                <a:spcPts val="0"/>
              </a:spcAft>
              <a:buClr>
                <a:srgbClr val="999999"/>
              </a:buClr>
              <a:buSzPts val="11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4" name="Google Shape;34;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39" name="Google Shape;39;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13"/>
          <p:cNvSpPr txBox="1">
            <a:spLocks noGrp="1"/>
          </p:cNvSpPr>
          <p:nvPr>
            <p:ph type="title" idx="2"/>
          </p:nvPr>
        </p:nvSpPr>
        <p:spPr>
          <a:xfrm>
            <a:off x="937625"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4" name="Google Shape;44;p13"/>
          <p:cNvSpPr txBox="1">
            <a:spLocks noGrp="1"/>
          </p:cNvSpPr>
          <p:nvPr>
            <p:ph type="subTitle" idx="1"/>
          </p:nvPr>
        </p:nvSpPr>
        <p:spPr>
          <a:xfrm>
            <a:off x="937625"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5" name="Google Shape;45;p13"/>
          <p:cNvSpPr txBox="1">
            <a:spLocks noGrp="1"/>
          </p:cNvSpPr>
          <p:nvPr>
            <p:ph type="title" idx="3"/>
          </p:nvPr>
        </p:nvSpPr>
        <p:spPr>
          <a:xfrm>
            <a:off x="3484346"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 name="Google Shape;46;p13"/>
          <p:cNvSpPr txBox="1">
            <a:spLocks noGrp="1"/>
          </p:cNvSpPr>
          <p:nvPr>
            <p:ph type="subTitle" idx="4"/>
          </p:nvPr>
        </p:nvSpPr>
        <p:spPr>
          <a:xfrm>
            <a:off x="3484346"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7" name="Google Shape;47;p13"/>
          <p:cNvSpPr txBox="1">
            <a:spLocks noGrp="1"/>
          </p:cNvSpPr>
          <p:nvPr>
            <p:ph type="title" idx="5"/>
          </p:nvPr>
        </p:nvSpPr>
        <p:spPr>
          <a:xfrm>
            <a:off x="6031073"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 name="Google Shape;48;p13"/>
          <p:cNvSpPr txBox="1">
            <a:spLocks noGrp="1"/>
          </p:cNvSpPr>
          <p:nvPr>
            <p:ph type="subTitle" idx="6"/>
          </p:nvPr>
        </p:nvSpPr>
        <p:spPr>
          <a:xfrm>
            <a:off x="6031073"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9" name="Google Shape;49;p13"/>
          <p:cNvSpPr txBox="1">
            <a:spLocks noGrp="1"/>
          </p:cNvSpPr>
          <p:nvPr>
            <p:ph type="title" idx="7" hasCustomPrompt="1"/>
          </p:nvPr>
        </p:nvSpPr>
        <p:spPr>
          <a:xfrm>
            <a:off x="1657925"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a:spLocks noGrp="1"/>
          </p:cNvSpPr>
          <p:nvPr>
            <p:ph type="title" idx="8" hasCustomPrompt="1"/>
          </p:nvPr>
        </p:nvSpPr>
        <p:spPr>
          <a:xfrm>
            <a:off x="4204646"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title" idx="9" hasCustomPrompt="1"/>
          </p:nvPr>
        </p:nvSpPr>
        <p:spPr>
          <a:xfrm>
            <a:off x="6751373"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ExtraBold"/>
              <a:buNone/>
              <a:defRPr sz="3500">
                <a:solidFill>
                  <a:schemeClr val="dk1"/>
                </a:solidFill>
                <a:latin typeface="Playfair Display ExtraBold"/>
                <a:ea typeface="Playfair Display ExtraBold"/>
                <a:cs typeface="Playfair Display ExtraBold"/>
                <a:sym typeface="Playfair Display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marL="914400" lvl="1"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marL="1371600" lvl="2"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marL="1828800" lvl="3"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marL="2286000" lvl="4"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marL="2743200" lvl="5"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marL="3200400" lvl="6"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marL="3657600" lvl="7"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marL="4114800" lvl="8" indent="-298450">
              <a:lnSpc>
                <a:spcPct val="115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 id="214748366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p:nvPr/>
        </p:nvSpPr>
        <p:spPr>
          <a:xfrm>
            <a:off x="2684850" y="539500"/>
            <a:ext cx="3774300" cy="377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2"/>
          <p:cNvSpPr txBox="1">
            <a:spLocks noGrp="1"/>
          </p:cNvSpPr>
          <p:nvPr>
            <p:ph type="ctrTitle"/>
          </p:nvPr>
        </p:nvSpPr>
        <p:spPr>
          <a:xfrm>
            <a:off x="1444925" y="1038440"/>
            <a:ext cx="6254700" cy="2502900"/>
          </a:xfrm>
          <a:prstGeom prst="rect">
            <a:avLst/>
          </a:prstGeom>
        </p:spPr>
        <p:txBody>
          <a:bodyPr spcFirstLastPara="1" wrap="square" lIns="91425" tIns="91425" rIns="91425" bIns="91425" anchor="b" anchorCtr="0">
            <a:noAutofit/>
          </a:bodyPr>
          <a:lstStyle/>
          <a:p>
            <a:r>
              <a:rPr lang="vi-VN" sz="3200" i="1">
                <a:solidFill>
                  <a:srgbClr val="FF0000"/>
                </a:solidFill>
                <a:latin typeface="Times New Roman" panose="02020603050405020304" pitchFamily="18" charset="0"/>
                <a:cs typeface="Times New Roman" panose="02020603050405020304" pitchFamily="18" charset="0"/>
              </a:rPr>
              <a:t>BÀI TẬP LỚN </a:t>
            </a:r>
            <a:br>
              <a:rPr lang="vi-VN" sz="3200" i="1">
                <a:solidFill>
                  <a:srgbClr val="FF0000"/>
                </a:solidFill>
                <a:latin typeface="Times New Roman" panose="02020603050405020304" pitchFamily="18" charset="0"/>
                <a:cs typeface="Times New Roman" panose="02020603050405020304" pitchFamily="18" charset="0"/>
              </a:rPr>
            </a:br>
            <a:r>
              <a:rPr lang="en-US" sz="3200" i="1" dirty="0">
                <a:solidFill>
                  <a:srgbClr val="FF0000"/>
                </a:solidFill>
                <a:latin typeface="Times New Roman" panose="02020603050405020304" pitchFamily="18" charset="0"/>
                <a:cs typeface="Times New Roman" panose="02020603050405020304" pitchFamily="18" charset="0"/>
              </a:rPr>
              <a:t>LẬP TRÌNH HƯỚNG ĐỐI TƯỢNG</a:t>
            </a:r>
            <a:br>
              <a:rPr lang="en-US" sz="3200" i="1" dirty="0">
                <a:solidFill>
                  <a:srgbClr val="FF0000"/>
                </a:solidFill>
                <a:latin typeface="Times New Roman" panose="02020603050405020304" pitchFamily="18" charset="0"/>
                <a:cs typeface="Times New Roman" panose="02020603050405020304" pitchFamily="18" charset="0"/>
              </a:rPr>
            </a:br>
            <a:br>
              <a:rPr lang="en-US" sz="3200" i="1" dirty="0">
                <a:solidFill>
                  <a:srgbClr val="FF0000"/>
                </a:solidFill>
                <a:latin typeface="Times New Roman" panose="02020603050405020304" pitchFamily="18" charset="0"/>
                <a:cs typeface="Times New Roman" panose="02020603050405020304" pitchFamily="18" charset="0"/>
              </a:rPr>
            </a:br>
            <a:r>
              <a:rPr lang="en-US" sz="3200" i="1" dirty="0" err="1">
                <a:solidFill>
                  <a:schemeClr val="tx1"/>
                </a:solidFill>
                <a:latin typeface="Times New Roman" panose="02020603050405020304" pitchFamily="18" charset="0"/>
                <a:cs typeface="Times New Roman" panose="02020603050405020304" pitchFamily="18" charset="0"/>
              </a:rPr>
              <a:t>Chủ</a:t>
            </a:r>
            <a:r>
              <a:rPr lang="en-US" sz="3200" i="1">
                <a:solidFill>
                  <a:schemeClr val="tx1"/>
                </a:solidFill>
                <a:latin typeface="Times New Roman" panose="02020603050405020304" pitchFamily="18" charset="0"/>
                <a:cs typeface="Times New Roman" panose="02020603050405020304" pitchFamily="18" charset="0"/>
              </a:rPr>
              <a:t> đề: Dino Run</a:t>
            </a:r>
            <a:br>
              <a:rPr lang="en-US" sz="3200" i="1">
                <a:solidFill>
                  <a:schemeClr val="tx1"/>
                </a:solidFill>
                <a:latin typeface="Times New Roman" panose="02020603050405020304" pitchFamily="18" charset="0"/>
                <a:cs typeface="Times New Roman" panose="02020603050405020304" pitchFamily="18" charset="0"/>
              </a:rPr>
            </a:br>
            <a:endParaRPr lang="en-US" sz="3200" b="1" u="sng" dirty="0">
              <a:solidFill>
                <a:schemeClr val="tx1"/>
              </a:solidFill>
            </a:endParaRPr>
          </a:p>
        </p:txBody>
      </p:sp>
      <p:grpSp>
        <p:nvGrpSpPr>
          <p:cNvPr id="83" name="Google Shape;83;p22"/>
          <p:cNvGrpSpPr/>
          <p:nvPr/>
        </p:nvGrpSpPr>
        <p:grpSpPr>
          <a:xfrm>
            <a:off x="6967625" y="394825"/>
            <a:ext cx="2582400" cy="289350"/>
            <a:chOff x="6967625" y="394825"/>
            <a:chExt cx="2582400" cy="289350"/>
          </a:xfrm>
        </p:grpSpPr>
        <p:sp>
          <p:nvSpPr>
            <p:cNvPr id="84" name="Google Shape;84;p22"/>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2"/>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2"/>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2"/>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2"/>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2"/>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2"/>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2"/>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2"/>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2"/>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2"/>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2"/>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2"/>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2"/>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2"/>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2"/>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2"/>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2"/>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2"/>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2"/>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2"/>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2"/>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 name="Google Shape;112;p22"/>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13" name="Google Shape;113;p22"/>
          <p:cNvGrpSpPr/>
          <p:nvPr/>
        </p:nvGrpSpPr>
        <p:grpSpPr>
          <a:xfrm>
            <a:off x="1155575" y="394833"/>
            <a:ext cx="289350" cy="867900"/>
            <a:chOff x="1006725" y="1731408"/>
            <a:chExt cx="289350" cy="867900"/>
          </a:xfrm>
        </p:grpSpPr>
        <p:sp>
          <p:nvSpPr>
            <p:cNvPr id="114" name="Google Shape;114;p22"/>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635400" y="589610"/>
            <a:ext cx="5994450" cy="705000"/>
          </a:xfrm>
          <a:prstGeom prst="rect">
            <a:avLst/>
          </a:prstGeom>
        </p:spPr>
        <p:txBody>
          <a:bodyPr spcFirstLastPara="1" wrap="square" lIns="91425" tIns="91425" rIns="91425" bIns="91425" anchor="t" anchorCtr="0">
            <a:noAutofit/>
          </a:bodyPr>
          <a:lstStyle/>
          <a:p>
            <a:r>
              <a:rPr lang="en-US" b="1">
                <a:solidFill>
                  <a:schemeClr val="tx1"/>
                </a:solidFill>
                <a:latin typeface="Times New Roman" panose="02020603050405020304" pitchFamily="18" charset="0"/>
                <a:cs typeface="Times New Roman" panose="02020603050405020304" pitchFamily="18" charset="0"/>
              </a:rPr>
              <a:t>3. </a:t>
            </a:r>
            <a:r>
              <a:rPr lang="vi-VN" sz="3200" b="1">
                <a:solidFill>
                  <a:schemeClr val="tx1"/>
                </a:solidFill>
                <a:latin typeface="Times New Roman" panose="02020603050405020304" pitchFamily="18" charset="0"/>
                <a:ea typeface="SimSun" panose="02010600030101010101" pitchFamily="2" charset="-122"/>
                <a:cs typeface="Times New Roman" panose="02020603050405020304" pitchFamily="18" charset="0"/>
              </a:rPr>
              <a:t>Tính đa hình (Polymorphism ): </a:t>
            </a:r>
            <a:endParaRPr lang="en-US" sz="3200" dirty="0">
              <a:solidFill>
                <a:schemeClr val="tx1"/>
              </a:solidFill>
              <a:latin typeface="Times New Roman" panose="02020603050405020304" pitchFamily="18" charset="0"/>
              <a:cs typeface="Times New Roman" panose="02020603050405020304" pitchFamily="18" charset="0"/>
            </a:endParaRPr>
          </a:p>
        </p:txBody>
      </p:sp>
      <p:cxnSp>
        <p:nvCxnSpPr>
          <p:cNvPr id="262" name="Google Shape;262;p2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68" name="Google Shape;268;p26"/>
          <p:cNvGrpSpPr/>
          <p:nvPr/>
        </p:nvGrpSpPr>
        <p:grpSpPr>
          <a:xfrm>
            <a:off x="4618950" y="394814"/>
            <a:ext cx="2582400" cy="289350"/>
            <a:chOff x="6967625" y="394825"/>
            <a:chExt cx="2582400" cy="289350"/>
          </a:xfrm>
        </p:grpSpPr>
        <p:sp>
          <p:nvSpPr>
            <p:cNvPr id="269" name="Google Shape;269;p2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0" name="Google Shape;270;p2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1" name="Google Shape;271;p2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2" name="Google Shape;272;p2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3" name="Google Shape;273;p2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4" name="Google Shape;274;p2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5" name="Google Shape;275;p2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6" name="Google Shape;276;p2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7" name="Google Shape;277;p2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8" name="Google Shape;278;p2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9" name="Google Shape;279;p2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0" name="Google Shape;280;p2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1" name="Google Shape;281;p2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2" name="Google Shape;282;p2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3" name="Google Shape;283;p26"/>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4" name="Google Shape;284;p26"/>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5" name="Google Shape;285;p26"/>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6" name="Google Shape;286;p26"/>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7" name="Google Shape;287;p26"/>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8" name="Google Shape;288;p26"/>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9" name="Google Shape;289;p26"/>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0" name="Google Shape;290;p26"/>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1" name="Google Shape;291;p26"/>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2" name="Google Shape;292;p26"/>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3" name="Google Shape;293;p26"/>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4" name="Google Shape;294;p26"/>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5" name="Google Shape;295;p26"/>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6" name="Google Shape;296;p26"/>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4" name="Picture 3"/>
          <p:cNvPicPr>
            <a:picLocks noChangeAspect="1"/>
          </p:cNvPicPr>
          <p:nvPr/>
        </p:nvPicPr>
        <p:blipFill>
          <a:blip r:embed="rId3"/>
          <a:stretch>
            <a:fillRect/>
          </a:stretch>
        </p:blipFill>
        <p:spPr>
          <a:xfrm>
            <a:off x="962891" y="1487904"/>
            <a:ext cx="6132100" cy="1307373"/>
          </a:xfrm>
          <a:prstGeom prst="rect">
            <a:avLst/>
          </a:prstGeom>
        </p:spPr>
      </p:pic>
      <p:sp>
        <p:nvSpPr>
          <p:cNvPr id="5" name="TextBox 4"/>
          <p:cNvSpPr txBox="1"/>
          <p:nvPr/>
        </p:nvSpPr>
        <p:spPr>
          <a:xfrm>
            <a:off x="962891" y="2978727"/>
            <a:ext cx="6047959" cy="738664"/>
          </a:xfrm>
          <a:prstGeom prst="rect">
            <a:avLst/>
          </a:prstGeom>
          <a:noFill/>
        </p:spPr>
        <p:txBody>
          <a:bodyPr wrap="square" rtlCol="0">
            <a:spAutoFit/>
          </a:bodyPr>
          <a:lstStyle/>
          <a:p>
            <a:r>
              <a:rPr lang="en-US">
                <a:latin typeface="Times New Roman" panose="02020603050405020304" pitchFamily="18" charset="0"/>
                <a:ea typeface="Roboto" panose="020B0604020202020204" charset="0"/>
                <a:cs typeface="Times New Roman" panose="02020603050405020304" pitchFamily="18" charset="0"/>
              </a:rPr>
              <a:t>Cho phép các đối tượng khác nhau thực thi chức năng giống nhau theo những cách khác nhau.</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80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635400" y="589610"/>
            <a:ext cx="5994450" cy="705000"/>
          </a:xfrm>
          <a:prstGeom prst="rect">
            <a:avLst/>
          </a:prstGeom>
        </p:spPr>
        <p:txBody>
          <a:bodyPr spcFirstLastPara="1" wrap="square" lIns="91425" tIns="91425" rIns="91425" bIns="91425" anchor="t" anchorCtr="0">
            <a:noAutofit/>
          </a:bodyPr>
          <a:lstStyle/>
          <a:p>
            <a:r>
              <a:rPr lang="en-US" b="1">
                <a:solidFill>
                  <a:schemeClr val="tx1"/>
                </a:solidFill>
                <a:latin typeface="Times New Roman" panose="02020603050405020304" pitchFamily="18" charset="0"/>
                <a:cs typeface="Times New Roman" panose="02020603050405020304" pitchFamily="18" charset="0"/>
              </a:rPr>
              <a:t>4.</a:t>
            </a:r>
            <a:r>
              <a:rPr lang="en-US">
                <a:solidFill>
                  <a:schemeClr val="tx1"/>
                </a:solidFill>
                <a:latin typeface="Times New Roman" panose="02020603050405020304" pitchFamily="18" charset="0"/>
                <a:cs typeface="Times New Roman" panose="02020603050405020304" pitchFamily="18" charset="0"/>
              </a:rPr>
              <a:t> </a:t>
            </a:r>
            <a:r>
              <a:rPr lang="vi-VN" sz="3200" b="1">
                <a:solidFill>
                  <a:schemeClr val="tx1"/>
                </a:solidFill>
                <a:latin typeface="Times New Roman" panose="02020603050405020304" pitchFamily="18" charset="0"/>
                <a:ea typeface="SimSun" panose="02010600030101010101" pitchFamily="2" charset="-122"/>
                <a:cs typeface="Times New Roman" panose="02020603050405020304" pitchFamily="18" charset="0"/>
              </a:rPr>
              <a:t>Tính trừu tượng(Abstraction)</a:t>
            </a:r>
            <a:endParaRPr lang="en-US" sz="3200" dirty="0">
              <a:solidFill>
                <a:schemeClr val="tx1"/>
              </a:solidFill>
              <a:latin typeface="Times New Roman" panose="02020603050405020304" pitchFamily="18" charset="0"/>
              <a:cs typeface="Times New Roman" panose="02020603050405020304" pitchFamily="18" charset="0"/>
            </a:endParaRPr>
          </a:p>
        </p:txBody>
      </p:sp>
      <p:cxnSp>
        <p:nvCxnSpPr>
          <p:cNvPr id="262" name="Google Shape;262;p2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68" name="Google Shape;268;p26"/>
          <p:cNvGrpSpPr/>
          <p:nvPr/>
        </p:nvGrpSpPr>
        <p:grpSpPr>
          <a:xfrm>
            <a:off x="4618950" y="394814"/>
            <a:ext cx="2582400" cy="289350"/>
            <a:chOff x="6967625" y="394825"/>
            <a:chExt cx="2582400" cy="289350"/>
          </a:xfrm>
        </p:grpSpPr>
        <p:sp>
          <p:nvSpPr>
            <p:cNvPr id="269" name="Google Shape;269;p2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0" name="Google Shape;270;p2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1" name="Google Shape;271;p2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2" name="Google Shape;272;p2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3" name="Google Shape;273;p2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4" name="Google Shape;274;p2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5" name="Google Shape;275;p2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6" name="Google Shape;276;p2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7" name="Google Shape;277;p2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8" name="Google Shape;278;p2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9" name="Google Shape;279;p2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0" name="Google Shape;280;p2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1" name="Google Shape;281;p2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2" name="Google Shape;282;p2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3" name="Google Shape;283;p26"/>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4" name="Google Shape;284;p26"/>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5" name="Google Shape;285;p26"/>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6" name="Google Shape;286;p26"/>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7" name="Google Shape;287;p26"/>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8" name="Google Shape;288;p26"/>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9" name="Google Shape;289;p26"/>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0" name="Google Shape;290;p26"/>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1" name="Google Shape;291;p26"/>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2" name="Google Shape;292;p26"/>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3" name="Google Shape;293;p26"/>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4" name="Google Shape;294;p26"/>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5" name="Google Shape;295;p26"/>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6" name="Google Shape;296;p26"/>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2" name="Picture 1"/>
          <p:cNvPicPr>
            <a:picLocks noChangeAspect="1"/>
          </p:cNvPicPr>
          <p:nvPr/>
        </p:nvPicPr>
        <p:blipFill rotWithShape="1">
          <a:blip r:embed="rId3"/>
          <a:srcRect t="3621"/>
          <a:stretch/>
        </p:blipFill>
        <p:spPr>
          <a:xfrm>
            <a:off x="1066550" y="1383506"/>
            <a:ext cx="4314400" cy="2212199"/>
          </a:xfrm>
          <a:prstGeom prst="rect">
            <a:avLst/>
          </a:prstGeom>
        </p:spPr>
      </p:pic>
      <p:sp>
        <p:nvSpPr>
          <p:cNvPr id="4" name="TextBox 3"/>
          <p:cNvSpPr txBox="1"/>
          <p:nvPr/>
        </p:nvSpPr>
        <p:spPr>
          <a:xfrm>
            <a:off x="5677350" y="1594836"/>
            <a:ext cx="2282086" cy="1384995"/>
          </a:xfrm>
          <a:prstGeom prst="rect">
            <a:avLst/>
          </a:prstGeom>
          <a:noFill/>
        </p:spPr>
        <p:txBody>
          <a:bodyPr wrap="square" rtlCol="0">
            <a:spAutoFit/>
          </a:bodyPr>
          <a:lstStyle/>
          <a:p>
            <a:r>
              <a:rPr lang="en-US" dirty="0" err="1">
                <a:latin typeface="Times New Roman" panose="02020603050405020304" pitchFamily="18" charset="0"/>
                <a:ea typeface="Roboto" panose="020B0604020202020204" charset="0"/>
                <a:cs typeface="Times New Roman" panose="02020603050405020304" pitchFamily="18" charset="0"/>
              </a:rPr>
              <a:t>Tính</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trừu</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tượng</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giúp</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loại</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bỏ</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những</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thứ</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phức</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tạp</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không</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cần</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thiết</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của</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đối</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tượng</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và</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chỉ</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tập</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trung</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vào</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những</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gì</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cốt</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lõi</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quan</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trọng</a:t>
            </a:r>
            <a:r>
              <a:rPr lang="en-US" dirty="0">
                <a:latin typeface="Times New Roman" panose="02020603050405020304" pitchFamily="18" charset="0"/>
                <a:ea typeface="Roboto" panose="020B0604020202020204"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68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25"/>
          <p:cNvGrpSpPr/>
          <p:nvPr/>
        </p:nvGrpSpPr>
        <p:grpSpPr>
          <a:xfrm>
            <a:off x="269239" y="763524"/>
            <a:ext cx="2386800" cy="2386800"/>
            <a:chOff x="269239" y="624399"/>
            <a:chExt cx="2386800" cy="2386800"/>
          </a:xfrm>
        </p:grpSpPr>
        <p:sp>
          <p:nvSpPr>
            <p:cNvPr id="211" name="Google Shape;211;p25"/>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5"/>
          <p:cNvSpPr/>
          <p:nvPr/>
        </p:nvSpPr>
        <p:spPr>
          <a:xfrm>
            <a:off x="746539" y="1240824"/>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a:t>
            </a:r>
            <a:endParaRPr/>
          </a:p>
        </p:txBody>
      </p:sp>
      <p:sp>
        <p:nvSpPr>
          <p:cNvPr id="215" name="Google Shape;215;p25"/>
          <p:cNvSpPr txBox="1">
            <a:spLocks noGrp="1"/>
          </p:cNvSpPr>
          <p:nvPr>
            <p:ph type="title" idx="2"/>
          </p:nvPr>
        </p:nvSpPr>
        <p:spPr>
          <a:xfrm>
            <a:off x="730939" y="1536024"/>
            <a:ext cx="146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217" name="Google Shape;217;p25"/>
          <p:cNvGrpSpPr/>
          <p:nvPr/>
        </p:nvGrpSpPr>
        <p:grpSpPr>
          <a:xfrm>
            <a:off x="5117075" y="1073814"/>
            <a:ext cx="2582400" cy="289350"/>
            <a:chOff x="6967625" y="394825"/>
            <a:chExt cx="2582400" cy="289350"/>
          </a:xfrm>
        </p:grpSpPr>
        <p:sp>
          <p:nvSpPr>
            <p:cNvPr id="218" name="Google Shape;218;p2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6" name="Google Shape;246;p25"/>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47" name="Google Shape;247;p25"/>
          <p:cNvGrpSpPr/>
          <p:nvPr/>
        </p:nvGrpSpPr>
        <p:grpSpPr>
          <a:xfrm rot="5400000">
            <a:off x="8092063" y="4120614"/>
            <a:ext cx="677400" cy="289350"/>
            <a:chOff x="7539125" y="394825"/>
            <a:chExt cx="677400" cy="289350"/>
          </a:xfrm>
        </p:grpSpPr>
        <p:sp>
          <p:nvSpPr>
            <p:cNvPr id="248" name="Google Shape;248;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9025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9"/>
          <p:cNvSpPr txBox="1">
            <a:spLocks noGrp="1"/>
          </p:cNvSpPr>
          <p:nvPr>
            <p:ph type="title"/>
          </p:nvPr>
        </p:nvSpPr>
        <p:spPr>
          <a:xfrm>
            <a:off x="1689582" y="568111"/>
            <a:ext cx="2300527"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Demo</a:t>
            </a:r>
            <a:endParaRPr/>
          </a:p>
        </p:txBody>
      </p:sp>
      <p:grpSp>
        <p:nvGrpSpPr>
          <p:cNvPr id="402" name="Google Shape;402;p29"/>
          <p:cNvGrpSpPr/>
          <p:nvPr/>
        </p:nvGrpSpPr>
        <p:grpSpPr>
          <a:xfrm rot="-5400000">
            <a:off x="7053942" y="-1380678"/>
            <a:ext cx="3151531" cy="3151531"/>
            <a:chOff x="269239" y="624399"/>
            <a:chExt cx="2386800" cy="2386800"/>
          </a:xfrm>
        </p:grpSpPr>
        <p:sp>
          <p:nvSpPr>
            <p:cNvPr id="403" name="Google Shape;403;p29"/>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29"/>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07" name="Google Shape;407;p29"/>
          <p:cNvGrpSpPr/>
          <p:nvPr/>
        </p:nvGrpSpPr>
        <p:grpSpPr>
          <a:xfrm rot="5400000">
            <a:off x="88763" y="1823114"/>
            <a:ext cx="1248900" cy="289350"/>
            <a:chOff x="6967625" y="394825"/>
            <a:chExt cx="1248900" cy="289350"/>
          </a:xfrm>
        </p:grpSpPr>
        <p:sp>
          <p:nvSpPr>
            <p:cNvPr id="408" name="Google Shape;408;p29"/>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22" name="Google Shape;422;p29"/>
          <p:cNvPicPr preferRelativeResize="0">
            <a:picLocks noGrp="1"/>
          </p:cNvPicPr>
          <p:nvPr>
            <p:ph type="pic" idx="2"/>
          </p:nvPr>
        </p:nvPicPr>
        <p:blipFill rotWithShape="1">
          <a:blip r:embed="rId3">
            <a:alphaModFix/>
          </a:blip>
          <a:srcRect l="21840" r="21840"/>
          <a:stretch/>
        </p:blipFill>
        <p:spPr>
          <a:xfrm>
            <a:off x="1745000" y="1339323"/>
            <a:ext cx="2755200" cy="32606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25"/>
          <p:cNvGrpSpPr/>
          <p:nvPr/>
        </p:nvGrpSpPr>
        <p:grpSpPr>
          <a:xfrm>
            <a:off x="269239" y="763524"/>
            <a:ext cx="2386800" cy="2386800"/>
            <a:chOff x="269239" y="624399"/>
            <a:chExt cx="2386800" cy="2386800"/>
          </a:xfrm>
        </p:grpSpPr>
        <p:sp>
          <p:nvSpPr>
            <p:cNvPr id="211" name="Google Shape;211;p25"/>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5"/>
          <p:cNvSpPr/>
          <p:nvPr/>
        </p:nvSpPr>
        <p:spPr>
          <a:xfrm>
            <a:off x="746539" y="1240824"/>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Kết luận</a:t>
            </a:r>
            <a:endParaRPr/>
          </a:p>
        </p:txBody>
      </p:sp>
      <p:sp>
        <p:nvSpPr>
          <p:cNvPr id="215" name="Google Shape;215;p25"/>
          <p:cNvSpPr txBox="1">
            <a:spLocks noGrp="1"/>
          </p:cNvSpPr>
          <p:nvPr>
            <p:ph type="title" idx="2"/>
          </p:nvPr>
        </p:nvSpPr>
        <p:spPr>
          <a:xfrm>
            <a:off x="730939" y="1536024"/>
            <a:ext cx="146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17" name="Google Shape;217;p25"/>
          <p:cNvGrpSpPr/>
          <p:nvPr/>
        </p:nvGrpSpPr>
        <p:grpSpPr>
          <a:xfrm>
            <a:off x="5117075" y="1073814"/>
            <a:ext cx="2582400" cy="289350"/>
            <a:chOff x="6967625" y="394825"/>
            <a:chExt cx="2582400" cy="289350"/>
          </a:xfrm>
        </p:grpSpPr>
        <p:sp>
          <p:nvSpPr>
            <p:cNvPr id="218" name="Google Shape;218;p2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6" name="Google Shape;246;p25"/>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47" name="Google Shape;247;p25"/>
          <p:cNvGrpSpPr/>
          <p:nvPr/>
        </p:nvGrpSpPr>
        <p:grpSpPr>
          <a:xfrm rot="5400000">
            <a:off x="8092063" y="4120614"/>
            <a:ext cx="677400" cy="289350"/>
            <a:chOff x="7539125" y="394825"/>
            <a:chExt cx="677400" cy="289350"/>
          </a:xfrm>
        </p:grpSpPr>
        <p:sp>
          <p:nvSpPr>
            <p:cNvPr id="248" name="Google Shape;248;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979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667950" y="225764"/>
            <a:ext cx="3852000" cy="7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t>K</a:t>
            </a:r>
            <a:r>
              <a:rPr lang="en" sz="3200" b="1" dirty="0"/>
              <a:t>ết luận</a:t>
            </a:r>
            <a:endParaRPr sz="3200" b="1" dirty="0"/>
          </a:p>
        </p:txBody>
      </p:sp>
      <p:sp>
        <p:nvSpPr>
          <p:cNvPr id="261" name="Google Shape;261;p26"/>
          <p:cNvSpPr txBox="1">
            <a:spLocks noGrp="1"/>
          </p:cNvSpPr>
          <p:nvPr>
            <p:ph type="subTitle" idx="1"/>
          </p:nvPr>
        </p:nvSpPr>
        <p:spPr>
          <a:xfrm>
            <a:off x="673050" y="1425855"/>
            <a:ext cx="3898950" cy="2015745"/>
          </a:xfrm>
          <a:prstGeom prst="rect">
            <a:avLst/>
          </a:prstGeom>
        </p:spPr>
        <p:txBody>
          <a:bodyPr spcFirstLastPara="1" wrap="square" lIns="91425" tIns="91425" rIns="91425" bIns="91425" anchor="t" anchorCtr="0">
            <a:noAutofit/>
          </a:bodyPr>
          <a:lstStyle/>
          <a:p>
            <a:pPr marL="342900" indent="-342900">
              <a:lnSpc>
                <a:spcPct val="150000"/>
              </a:lnSpc>
            </a:pP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OOP</a:t>
            </a:r>
          </a:p>
          <a:p>
            <a:pPr marL="342900" indent="-342900">
              <a:lnSpc>
                <a:spcPct val="150000"/>
              </a:lnSpc>
            </a:pP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lớn</a:t>
            </a:r>
            <a:endParaRPr lang="en-US" sz="2400" dirty="0">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Tx/>
              <a:buChar char="-"/>
            </a:pPr>
            <a:endParaRPr sz="1400" dirty="0">
              <a:latin typeface="Times New Roman" panose="02020603050405020304" pitchFamily="18" charset="0"/>
              <a:cs typeface="Times New Roman" panose="02020603050405020304" pitchFamily="18" charset="0"/>
            </a:endParaRPr>
          </a:p>
        </p:txBody>
      </p:sp>
      <p:cxnSp>
        <p:nvCxnSpPr>
          <p:cNvPr id="262" name="Google Shape;262;p2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64" name="Google Shape;264;p26"/>
          <p:cNvGrpSpPr/>
          <p:nvPr/>
        </p:nvGrpSpPr>
        <p:grpSpPr>
          <a:xfrm rot="-6299960">
            <a:off x="6905356" y="1983232"/>
            <a:ext cx="2386729" cy="2386729"/>
            <a:chOff x="269239" y="624399"/>
            <a:chExt cx="2386800" cy="2386800"/>
          </a:xfrm>
        </p:grpSpPr>
        <p:sp>
          <p:nvSpPr>
            <p:cNvPr id="265" name="Google Shape;265;p26"/>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26"/>
          <p:cNvSpPr/>
          <p:nvPr/>
        </p:nvSpPr>
        <p:spPr>
          <a:xfrm>
            <a:off x="7382620" y="2460496"/>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6"/>
          <p:cNvGrpSpPr/>
          <p:nvPr/>
        </p:nvGrpSpPr>
        <p:grpSpPr>
          <a:xfrm>
            <a:off x="4618950" y="394814"/>
            <a:ext cx="2582400" cy="289350"/>
            <a:chOff x="6967625" y="394825"/>
            <a:chExt cx="2582400" cy="289350"/>
          </a:xfrm>
        </p:grpSpPr>
        <p:sp>
          <p:nvSpPr>
            <p:cNvPr id="269" name="Google Shape;269;p2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5906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117" name="Google Shape;605;p34"/>
          <p:cNvSpPr/>
          <p:nvPr/>
        </p:nvSpPr>
        <p:spPr>
          <a:xfrm>
            <a:off x="2114127" y="1842667"/>
            <a:ext cx="1178100" cy="117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06;p34"/>
          <p:cNvSpPr txBox="1">
            <a:spLocks noGrp="1"/>
          </p:cNvSpPr>
          <p:nvPr>
            <p:ph type="title"/>
          </p:nvPr>
        </p:nvSpPr>
        <p:spPr>
          <a:xfrm>
            <a:off x="2493411" y="1205018"/>
            <a:ext cx="4448100" cy="13667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500" dirty="0"/>
              <a:t>Thanks!</a:t>
            </a:r>
            <a:endParaRPr sz="8500" dirty="0"/>
          </a:p>
        </p:txBody>
      </p:sp>
      <p:grpSp>
        <p:nvGrpSpPr>
          <p:cNvPr id="121" name="Google Shape;609;p34"/>
          <p:cNvGrpSpPr/>
          <p:nvPr/>
        </p:nvGrpSpPr>
        <p:grpSpPr>
          <a:xfrm rot="-5400000">
            <a:off x="6683149" y="-1938589"/>
            <a:ext cx="3522201" cy="3522201"/>
            <a:chOff x="269239" y="624399"/>
            <a:chExt cx="2386800" cy="2386800"/>
          </a:xfrm>
        </p:grpSpPr>
        <p:sp>
          <p:nvSpPr>
            <p:cNvPr id="122" name="Google Shape;610;p34"/>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611;p34"/>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4" name="Google Shape;612;p34"/>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5" name="Google Shape;613;p34"/>
          <p:cNvGrpSpPr/>
          <p:nvPr/>
        </p:nvGrpSpPr>
        <p:grpSpPr>
          <a:xfrm rot="5400000">
            <a:off x="460369" y="4034764"/>
            <a:ext cx="677400" cy="461062"/>
            <a:chOff x="8682125" y="394825"/>
            <a:chExt cx="677400" cy="289350"/>
          </a:xfrm>
        </p:grpSpPr>
        <p:sp>
          <p:nvSpPr>
            <p:cNvPr id="126" name="Google Shape;614;p34"/>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615;p34"/>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616;p34"/>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617;p34"/>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618;p34"/>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619;p34"/>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620;p34"/>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621;p34"/>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18407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23"/>
          <p:cNvGrpSpPr/>
          <p:nvPr/>
        </p:nvGrpSpPr>
        <p:grpSpPr>
          <a:xfrm>
            <a:off x="6408275" y="740326"/>
            <a:ext cx="2582400" cy="289350"/>
            <a:chOff x="6967625" y="394825"/>
            <a:chExt cx="2582400" cy="289350"/>
          </a:xfrm>
        </p:grpSpPr>
        <p:sp>
          <p:nvSpPr>
            <p:cNvPr id="129" name="Google Shape;129;p23"/>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0" name="Google Shape;130;p23"/>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1" name="Google Shape;131;p23"/>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2" name="Google Shape;132;p23"/>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 name="Google Shape;133;p23"/>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 name="Google Shape;134;p23"/>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 name="Google Shape;135;p23"/>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6" name="Google Shape;136;p23"/>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7" name="Google Shape;137;p23"/>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8" name="Google Shape;138;p23"/>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 name="Google Shape;139;p23"/>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 name="Google Shape;140;p23"/>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 name="Google Shape;141;p23"/>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 name="Google Shape;142;p23"/>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 name="Google Shape;143;p23"/>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 name="Google Shape;144;p23"/>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 name="Google Shape;145;p23"/>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6" name="Google Shape;146;p23"/>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 name="Google Shape;147;p23"/>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8" name="Google Shape;148;p23"/>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 name="Google Shape;149;p23"/>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 name="Google Shape;150;p23"/>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 name="Google Shape;151;p23"/>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 name="Google Shape;152;p23"/>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 name="Google Shape;153;p23"/>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4" name="Google Shape;154;p23"/>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5" name="Google Shape;155;p23"/>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6" name="Google Shape;156;p23"/>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57" name="Google Shape;157;p23"/>
          <p:cNvSpPr txBox="1">
            <a:spLocks noGrp="1"/>
          </p:cNvSpPr>
          <p:nvPr>
            <p:ph type="title"/>
          </p:nvPr>
        </p:nvSpPr>
        <p:spPr>
          <a:xfrm>
            <a:off x="720000" y="445025"/>
            <a:ext cx="560367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panose="02020603050405020304" pitchFamily="18" charset="0"/>
                <a:cs typeface="Times New Roman" panose="02020603050405020304" pitchFamily="18" charset="0"/>
              </a:rPr>
              <a:t>Nhóm 16</a:t>
            </a:r>
            <a:endParaRPr b="1">
              <a:latin typeface="Times New Roman" panose="02020603050405020304" pitchFamily="18" charset="0"/>
              <a:cs typeface="Times New Roman" panose="02020603050405020304" pitchFamily="18" charset="0"/>
            </a:endParaRPr>
          </a:p>
        </p:txBody>
      </p:sp>
      <p:graphicFrame>
        <p:nvGraphicFramePr>
          <p:cNvPr id="158" name="Google Shape;158;p23"/>
          <p:cNvGraphicFramePr/>
          <p:nvPr>
            <p:extLst>
              <p:ext uri="{D42A27DB-BD31-4B8C-83A1-F6EECF244321}">
                <p14:modId xmlns:p14="http://schemas.microsoft.com/office/powerpoint/2010/main" val="1174352009"/>
              </p:ext>
            </p:extLst>
          </p:nvPr>
        </p:nvGraphicFramePr>
        <p:xfrm>
          <a:off x="785375" y="1472058"/>
          <a:ext cx="7718400" cy="1584840"/>
        </p:xfrm>
        <a:graphic>
          <a:graphicData uri="http://schemas.openxmlformats.org/drawingml/2006/table">
            <a:tbl>
              <a:tblPr>
                <a:noFill/>
                <a:tableStyleId>{B46DD265-5E3A-4168-B01F-5933D672373B}</a:tableStyleId>
              </a:tblPr>
              <a:tblGrid>
                <a:gridCol w="2624772">
                  <a:extLst>
                    <a:ext uri="{9D8B030D-6E8A-4147-A177-3AD203B41FA5}">
                      <a16:colId xmlns:a16="http://schemas.microsoft.com/office/drawing/2014/main" val="20000"/>
                    </a:ext>
                  </a:extLst>
                </a:gridCol>
                <a:gridCol w="5093628">
                  <a:extLst>
                    <a:ext uri="{9D8B030D-6E8A-4147-A177-3AD203B41FA5}">
                      <a16:colId xmlns:a16="http://schemas.microsoft.com/office/drawing/2014/main" val="20001"/>
                    </a:ext>
                  </a:extLst>
                </a:gridCol>
              </a:tblGrid>
              <a:tr h="274833">
                <a:tc>
                  <a:txBody>
                    <a:bodyPr/>
                    <a:lstStyle/>
                    <a:p>
                      <a:pPr marL="0" lvl="0" indent="0" algn="l" rtl="0">
                        <a:spcBef>
                          <a:spcPts val="0"/>
                        </a:spcBef>
                        <a:spcAft>
                          <a:spcPts val="0"/>
                        </a:spcAft>
                        <a:buNone/>
                      </a:pPr>
                      <a:r>
                        <a:rPr lang="en" sz="1200" b="1">
                          <a:solidFill>
                            <a:schemeClr val="hlink"/>
                          </a:solidFill>
                          <a:uFill>
                            <a:noFill/>
                          </a:uFill>
                          <a:latin typeface="Times New Roman" panose="02020603050405020304" pitchFamily="18" charset="0"/>
                          <a:ea typeface="Playfair Display ExtraBold"/>
                          <a:cs typeface="Times New Roman" panose="02020603050405020304" pitchFamily="18" charset="0"/>
                          <a:sym typeface="Playfair Display ExtraBold"/>
                        </a:rPr>
                        <a:t>Võ</a:t>
                      </a:r>
                      <a:r>
                        <a:rPr lang="en" sz="1200" b="1" baseline="0">
                          <a:solidFill>
                            <a:schemeClr val="hlink"/>
                          </a:solidFill>
                          <a:uFill>
                            <a:noFill/>
                          </a:uFill>
                          <a:latin typeface="Times New Roman" panose="02020603050405020304" pitchFamily="18" charset="0"/>
                          <a:ea typeface="Playfair Display ExtraBold"/>
                          <a:cs typeface="Times New Roman" panose="02020603050405020304" pitchFamily="18" charset="0"/>
                          <a:sym typeface="Playfair Display ExtraBold"/>
                        </a:rPr>
                        <a:t> Minh Kha</a:t>
                      </a:r>
                      <a:endParaRPr sz="1200" b="1">
                        <a:solidFill>
                          <a:schemeClr val="dk1"/>
                        </a:solidFill>
                        <a:latin typeface="Times New Roman" panose="02020603050405020304" pitchFamily="18" charset="0"/>
                        <a:ea typeface="Playfair Display ExtraBold"/>
                        <a:cs typeface="Times New Roman" panose="02020603050405020304" pitchFamily="18" charset="0"/>
                        <a:sym typeface="Playfair Display ExtraBold"/>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1600"/>
                        </a:spcAft>
                        <a:buNone/>
                      </a:pPr>
                      <a:r>
                        <a:rPr lang="en-US" sz="14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6251071044</a:t>
                      </a:r>
                      <a:endParaRPr sz="1000" b="1">
                        <a:solidFill>
                          <a:schemeClr val="dk1"/>
                        </a:solidFill>
                        <a:latin typeface="Times New Roman" panose="02020603050405020304" pitchFamily="18" charset="0"/>
                        <a:ea typeface="Roboto"/>
                        <a:cs typeface="Times New Roman" panose="02020603050405020304" pitchFamily="18" charset="0"/>
                        <a:sym typeface="Roboto"/>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833">
                <a:tc>
                  <a:txBody>
                    <a:bodyPr/>
                    <a:lstStyle/>
                    <a:p>
                      <a:pPr marL="0" lvl="0" indent="0" algn="l" rtl="0">
                        <a:spcBef>
                          <a:spcPts val="0"/>
                        </a:spcBef>
                        <a:spcAft>
                          <a:spcPts val="0"/>
                        </a:spcAft>
                        <a:buNone/>
                      </a:pPr>
                      <a:r>
                        <a:rPr lang="en" sz="1200">
                          <a:solidFill>
                            <a:schemeClr val="hlink"/>
                          </a:solidFill>
                          <a:uFill>
                            <a:noFill/>
                          </a:uFill>
                          <a:latin typeface="Playfair Display ExtraBold"/>
                          <a:ea typeface="Playfair Display ExtraBold"/>
                          <a:cs typeface="Playfair Display ExtraBold"/>
                          <a:sym typeface="Playfair Display ExtraBold"/>
                        </a:rPr>
                        <a:t>Đặng</a:t>
                      </a:r>
                      <a:r>
                        <a:rPr lang="en" sz="1200" baseline="0">
                          <a:solidFill>
                            <a:schemeClr val="hlink"/>
                          </a:solidFill>
                          <a:uFill>
                            <a:noFill/>
                          </a:uFill>
                          <a:latin typeface="Playfair Display ExtraBold"/>
                          <a:ea typeface="Playfair Display ExtraBold"/>
                          <a:cs typeface="Playfair Display ExtraBold"/>
                          <a:sym typeface="Playfair Display ExtraBold"/>
                        </a:rPr>
                        <a:t> N</a:t>
                      </a:r>
                      <a:r>
                        <a:rPr lang="en-US" sz="1200" baseline="0">
                          <a:solidFill>
                            <a:schemeClr val="hlink"/>
                          </a:solidFill>
                          <a:uFill>
                            <a:noFill/>
                          </a:uFill>
                          <a:latin typeface="Playfair Display ExtraBold"/>
                          <a:ea typeface="Playfair Display ExtraBold"/>
                          <a:cs typeface="Playfair Display ExtraBold"/>
                          <a:sym typeface="Playfair Display ExtraBold"/>
                        </a:rPr>
                        <a:t>g</a:t>
                      </a:r>
                      <a:r>
                        <a:rPr lang="en" sz="1200" baseline="0">
                          <a:solidFill>
                            <a:schemeClr val="hlink"/>
                          </a:solidFill>
                          <a:uFill>
                            <a:noFill/>
                          </a:uFill>
                          <a:latin typeface="Playfair Display ExtraBold"/>
                          <a:ea typeface="Playfair Display ExtraBold"/>
                          <a:cs typeface="Playfair Display ExtraBold"/>
                          <a:sym typeface="Playfair Display ExtraBold"/>
                        </a:rPr>
                        <a:t>ọc Minh</a:t>
                      </a:r>
                      <a:endParaRPr sz="1200">
                        <a:solidFill>
                          <a:schemeClr val="dk1"/>
                        </a:solidFill>
                        <a:latin typeface="Playfair Display ExtraBold"/>
                        <a:ea typeface="Playfair Display ExtraBold"/>
                        <a:cs typeface="Playfair Display ExtraBold"/>
                        <a:sym typeface="Playfair Display ExtraBold"/>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1600"/>
                        </a:spcAft>
                        <a:buNone/>
                      </a:pPr>
                      <a:r>
                        <a:rPr lang="en-US" sz="14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6251071063</a:t>
                      </a:r>
                      <a:endParaRPr sz="1000" b="1">
                        <a:solidFill>
                          <a:schemeClr val="dk1"/>
                        </a:solidFill>
                        <a:latin typeface="Times New Roman" panose="02020603050405020304" pitchFamily="18" charset="0"/>
                        <a:ea typeface="Roboto"/>
                        <a:cs typeface="Times New Roman" panose="02020603050405020304" pitchFamily="18" charset="0"/>
                        <a:sym typeface="Roboto"/>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4833">
                <a:tc>
                  <a:txBody>
                    <a:bodyPr/>
                    <a:lstStyle/>
                    <a:p>
                      <a:pPr marL="0" lvl="0" indent="0" algn="l" rtl="0">
                        <a:spcBef>
                          <a:spcPts val="0"/>
                        </a:spcBef>
                        <a:spcAft>
                          <a:spcPts val="0"/>
                        </a:spcAft>
                        <a:buNone/>
                      </a:pPr>
                      <a:r>
                        <a:rPr lang="en" sz="1200">
                          <a:solidFill>
                            <a:schemeClr val="hlink"/>
                          </a:solidFill>
                          <a:uFill>
                            <a:noFill/>
                          </a:uFill>
                          <a:latin typeface="Playfair Display ExtraBold"/>
                          <a:ea typeface="Playfair Display ExtraBold"/>
                          <a:cs typeface="Playfair Display ExtraBold"/>
                          <a:sym typeface="Playfair Display ExtraBold"/>
                        </a:rPr>
                        <a:t>Nguyễn</a:t>
                      </a:r>
                      <a:r>
                        <a:rPr lang="en" sz="1200" baseline="0">
                          <a:solidFill>
                            <a:schemeClr val="hlink"/>
                          </a:solidFill>
                          <a:uFill>
                            <a:noFill/>
                          </a:uFill>
                          <a:latin typeface="Playfair Display ExtraBold"/>
                          <a:ea typeface="Playfair Display ExtraBold"/>
                          <a:cs typeface="Playfair Display ExtraBold"/>
                          <a:sym typeface="Playfair Display ExtraBold"/>
                        </a:rPr>
                        <a:t> Nguyên Hoàng Anh</a:t>
                      </a:r>
                      <a:endParaRPr sz="1200">
                        <a:solidFill>
                          <a:schemeClr val="dk1"/>
                        </a:solidFill>
                        <a:latin typeface="Playfair Display ExtraBold"/>
                        <a:ea typeface="Playfair Display ExtraBold"/>
                        <a:cs typeface="Playfair Display ExtraBold"/>
                        <a:sym typeface="Playfair Display ExtraBold"/>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1600"/>
                        </a:spcAft>
                        <a:buNone/>
                      </a:pPr>
                      <a:r>
                        <a:rPr lang="en-US" sz="14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6251071005</a:t>
                      </a:r>
                      <a:endParaRPr sz="1000" b="1">
                        <a:solidFill>
                          <a:schemeClr val="dk1"/>
                        </a:solidFill>
                        <a:latin typeface="Times New Roman" panose="02020603050405020304" pitchFamily="18" charset="0"/>
                        <a:ea typeface="Roboto"/>
                        <a:cs typeface="Times New Roman" panose="02020603050405020304" pitchFamily="18" charset="0"/>
                        <a:sym typeface="Roboto"/>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74833">
                <a:tc>
                  <a:txBody>
                    <a:bodyPr/>
                    <a:lstStyle/>
                    <a:p>
                      <a:pPr marL="0" lvl="0" indent="0" algn="l" rtl="0">
                        <a:spcBef>
                          <a:spcPts val="0"/>
                        </a:spcBef>
                        <a:spcAft>
                          <a:spcPts val="0"/>
                        </a:spcAft>
                        <a:buNone/>
                      </a:pPr>
                      <a:r>
                        <a:rPr lang="en" sz="1200">
                          <a:solidFill>
                            <a:schemeClr val="hlink"/>
                          </a:solidFill>
                          <a:uFill>
                            <a:noFill/>
                          </a:uFill>
                          <a:latin typeface="Playfair Display ExtraBold"/>
                          <a:ea typeface="Playfair Display ExtraBold"/>
                          <a:cs typeface="Playfair Display ExtraBold"/>
                          <a:sym typeface="Playfair Display ExtraBold"/>
                        </a:rPr>
                        <a:t>Nguyễn</a:t>
                      </a:r>
                      <a:r>
                        <a:rPr lang="en" sz="1200" baseline="0">
                          <a:solidFill>
                            <a:schemeClr val="hlink"/>
                          </a:solidFill>
                          <a:uFill>
                            <a:noFill/>
                          </a:uFill>
                          <a:latin typeface="Playfair Display ExtraBold"/>
                          <a:ea typeface="Playfair Display ExtraBold"/>
                          <a:cs typeface="Playfair Display ExtraBold"/>
                          <a:sym typeface="Playfair Display ExtraBold"/>
                        </a:rPr>
                        <a:t> Văn Địa Lợi</a:t>
                      </a:r>
                      <a:endParaRPr sz="1200">
                        <a:solidFill>
                          <a:schemeClr val="dk1"/>
                        </a:solidFill>
                        <a:latin typeface="Playfair Display ExtraBold"/>
                        <a:ea typeface="Playfair Display ExtraBold"/>
                        <a:cs typeface="Playfair Display ExtraBold"/>
                        <a:sym typeface="Playfair Display ExtraBold"/>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1600"/>
                        </a:spcAft>
                        <a:buNone/>
                      </a:pPr>
                      <a:r>
                        <a:rPr lang="en-US" sz="14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6251071058</a:t>
                      </a:r>
                      <a:endParaRPr sz="1000" b="1">
                        <a:solidFill>
                          <a:schemeClr val="dk1"/>
                        </a:solidFill>
                        <a:latin typeface="Times New Roman" panose="02020603050405020304" pitchFamily="18" charset="0"/>
                        <a:ea typeface="Roboto"/>
                        <a:cs typeface="Times New Roman" panose="02020603050405020304" pitchFamily="18" charset="0"/>
                        <a:sym typeface="Roboto"/>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cxnSp>
        <p:nvCxnSpPr>
          <p:cNvPr id="161" name="Google Shape;161;p23"/>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cxnSp>
        <p:nvCxnSpPr>
          <p:cNvPr id="162" name="Google Shape;162;p23"/>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
        <p:nvSpPr>
          <p:cNvPr id="163" name="Google Shape;163;p23"/>
          <p:cNvSpPr/>
          <p:nvPr/>
        </p:nvSpPr>
        <p:spPr>
          <a:xfrm>
            <a:off x="-364605" y="3797692"/>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4" name="Google Shape;164;p23"/>
          <p:cNvSpPr txBox="1">
            <a:spLocks noGrp="1"/>
          </p:cNvSpPr>
          <p:nvPr>
            <p:ph type="body" idx="1"/>
          </p:nvPr>
        </p:nvSpPr>
        <p:spPr>
          <a:xfrm>
            <a:off x="720000" y="1017796"/>
            <a:ext cx="7704000" cy="3810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1400" b="1">
                <a:latin typeface="Times New Roman" panose="02020603050405020304" pitchFamily="18" charset="0"/>
                <a:cs typeface="Times New Roman" panose="02020603050405020304" pitchFamily="18" charset="0"/>
              </a:rPr>
              <a:t>Thành viên tham gia:</a:t>
            </a:r>
            <a:endParaRPr sz="1400"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panose="02020603050405020304" pitchFamily="18" charset="0"/>
                <a:cs typeface="Times New Roman" panose="02020603050405020304" pitchFamily="18" charset="0"/>
              </a:rPr>
              <a:t>Giới thiệu</a:t>
            </a:r>
            <a:endParaRPr b="1">
              <a:latin typeface="Times New Roman" panose="02020603050405020304" pitchFamily="18" charset="0"/>
              <a:cs typeface="Times New Roman" panose="02020603050405020304" pitchFamily="18" charset="0"/>
            </a:endParaRPr>
          </a:p>
        </p:txBody>
      </p:sp>
      <p:sp>
        <p:nvSpPr>
          <p:cNvPr id="428" name="Google Shape;428;p30"/>
          <p:cNvSpPr txBox="1"/>
          <p:nvPr/>
        </p:nvSpPr>
        <p:spPr>
          <a:xfrm flipH="1">
            <a:off x="382279" y="2289083"/>
            <a:ext cx="2416872" cy="384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err="1">
                <a:solidFill>
                  <a:schemeClr val="dk1"/>
                </a:solidFill>
                <a:latin typeface="Playfair Display ExtraBold"/>
                <a:ea typeface="Playfair Display ExtraBold"/>
                <a:cs typeface="Playfair Display ExtraBold"/>
                <a:sym typeface="Playfair Display ExtraBold"/>
              </a:rPr>
              <a:t>Tính</a:t>
            </a:r>
            <a:r>
              <a:rPr lang="en-US" sz="2400" dirty="0">
                <a:solidFill>
                  <a:schemeClr val="dk1"/>
                </a:solidFill>
                <a:latin typeface="Playfair Display ExtraBold"/>
                <a:ea typeface="Playfair Display ExtraBold"/>
                <a:cs typeface="Playfair Display ExtraBold"/>
                <a:sym typeface="Playfair Display ExtraBold"/>
              </a:rPr>
              <a:t> </a:t>
            </a:r>
            <a:r>
              <a:rPr lang="en-US" sz="2400" dirty="0" err="1">
                <a:solidFill>
                  <a:schemeClr val="dk1"/>
                </a:solidFill>
                <a:latin typeface="Playfair Display ExtraBold"/>
                <a:ea typeface="Playfair Display ExtraBold"/>
                <a:cs typeface="Playfair Display ExtraBold"/>
                <a:sym typeface="Playfair Display ExtraBold"/>
              </a:rPr>
              <a:t>chất</a:t>
            </a:r>
            <a:r>
              <a:rPr lang="en-US" sz="2400" dirty="0">
                <a:solidFill>
                  <a:schemeClr val="dk1"/>
                </a:solidFill>
                <a:latin typeface="Playfair Display ExtraBold"/>
                <a:ea typeface="Playfair Display ExtraBold"/>
                <a:cs typeface="Playfair Display ExtraBold"/>
                <a:sym typeface="Playfair Display ExtraBold"/>
              </a:rPr>
              <a:t> OOP</a:t>
            </a:r>
            <a:endParaRPr sz="2400" dirty="0">
              <a:solidFill>
                <a:schemeClr val="dk1"/>
              </a:solidFill>
              <a:latin typeface="Playfair Display ExtraBold"/>
              <a:ea typeface="Playfair Display ExtraBold"/>
              <a:cs typeface="Playfair Display ExtraBold"/>
              <a:sym typeface="Playfair Display ExtraBold"/>
            </a:endParaRPr>
          </a:p>
        </p:txBody>
      </p:sp>
      <p:sp>
        <p:nvSpPr>
          <p:cNvPr id="430" name="Google Shape;430;p30"/>
          <p:cNvSpPr txBox="1"/>
          <p:nvPr/>
        </p:nvSpPr>
        <p:spPr>
          <a:xfrm flipH="1">
            <a:off x="672232" y="3251941"/>
            <a:ext cx="2143200" cy="384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400">
                <a:solidFill>
                  <a:schemeClr val="dk1"/>
                </a:solidFill>
                <a:latin typeface="Playfair Display ExtraBold"/>
                <a:ea typeface="Playfair Display ExtraBold"/>
                <a:cs typeface="Playfair Display ExtraBold"/>
                <a:sym typeface="Playfair Display ExtraBold"/>
              </a:rPr>
              <a:t>Kết luận</a:t>
            </a:r>
            <a:endParaRPr sz="2400">
              <a:solidFill>
                <a:schemeClr val="dk1"/>
              </a:solidFill>
              <a:latin typeface="Playfair Display ExtraBold"/>
              <a:ea typeface="Playfair Display ExtraBold"/>
              <a:cs typeface="Playfair Display ExtraBold"/>
              <a:sym typeface="Playfair Display ExtraBold"/>
            </a:endParaRPr>
          </a:p>
        </p:txBody>
      </p:sp>
      <p:sp>
        <p:nvSpPr>
          <p:cNvPr id="432" name="Google Shape;432;p30"/>
          <p:cNvSpPr txBox="1"/>
          <p:nvPr/>
        </p:nvSpPr>
        <p:spPr>
          <a:xfrm flipH="1">
            <a:off x="6252531" y="2289083"/>
            <a:ext cx="2642456" cy="384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1"/>
                </a:solidFill>
                <a:latin typeface="Playfair Display ExtraBold"/>
                <a:ea typeface="Playfair Display ExtraBold"/>
                <a:cs typeface="Playfair Display ExtraBold"/>
                <a:sym typeface="Playfair Display ExtraBold"/>
              </a:rPr>
              <a:t>Lý do chọn đề tài</a:t>
            </a:r>
            <a:endParaRPr sz="2400">
              <a:solidFill>
                <a:schemeClr val="dk1"/>
              </a:solidFill>
              <a:latin typeface="Playfair Display ExtraBold"/>
              <a:ea typeface="Playfair Display ExtraBold"/>
              <a:cs typeface="Playfair Display ExtraBold"/>
              <a:sym typeface="Playfair Display ExtraBold"/>
            </a:endParaRPr>
          </a:p>
        </p:txBody>
      </p:sp>
      <p:sp>
        <p:nvSpPr>
          <p:cNvPr id="434" name="Google Shape;434;p30"/>
          <p:cNvSpPr txBox="1"/>
          <p:nvPr/>
        </p:nvSpPr>
        <p:spPr>
          <a:xfrm flipH="1">
            <a:off x="6256772" y="3296502"/>
            <a:ext cx="2143200" cy="384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1"/>
                </a:solidFill>
                <a:latin typeface="Playfair Display ExtraBold"/>
                <a:ea typeface="Playfair Display ExtraBold"/>
                <a:cs typeface="Playfair Display ExtraBold"/>
                <a:sym typeface="Playfair Display ExtraBold"/>
              </a:rPr>
              <a:t>Demo</a:t>
            </a:r>
            <a:endParaRPr sz="2400">
              <a:solidFill>
                <a:schemeClr val="dk1"/>
              </a:solidFill>
              <a:latin typeface="Playfair Display ExtraBold"/>
              <a:ea typeface="Playfair Display ExtraBold"/>
              <a:cs typeface="Playfair Display ExtraBold"/>
              <a:sym typeface="Playfair Display ExtraBold"/>
            </a:endParaRPr>
          </a:p>
        </p:txBody>
      </p:sp>
      <p:cxnSp>
        <p:nvCxnSpPr>
          <p:cNvPr id="436" name="Google Shape;436;p30"/>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37" name="Google Shape;437;p30"/>
          <p:cNvGrpSpPr/>
          <p:nvPr/>
        </p:nvGrpSpPr>
        <p:grpSpPr>
          <a:xfrm>
            <a:off x="3968479" y="3514986"/>
            <a:ext cx="1201462" cy="1201462"/>
            <a:chOff x="3898411" y="1995974"/>
            <a:chExt cx="1347232" cy="1347232"/>
          </a:xfrm>
        </p:grpSpPr>
        <p:grpSp>
          <p:nvGrpSpPr>
            <p:cNvPr id="438" name="Google Shape;438;p30"/>
            <p:cNvGrpSpPr/>
            <p:nvPr/>
          </p:nvGrpSpPr>
          <p:grpSpPr>
            <a:xfrm rot="-899921">
              <a:off x="4022014" y="2119577"/>
              <a:ext cx="1100025" cy="1100025"/>
              <a:chOff x="283373" y="638608"/>
              <a:chExt cx="2358600" cy="2358600"/>
            </a:xfrm>
          </p:grpSpPr>
          <p:sp>
            <p:nvSpPr>
              <p:cNvPr id="439" name="Google Shape;439;p30"/>
              <p:cNvSpPr/>
              <p:nvPr/>
            </p:nvSpPr>
            <p:spPr>
              <a:xfrm rot="3599748">
                <a:off x="599383" y="954618"/>
                <a:ext cx="1726581" cy="172658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30"/>
          <p:cNvGrpSpPr/>
          <p:nvPr/>
        </p:nvGrpSpPr>
        <p:grpSpPr>
          <a:xfrm>
            <a:off x="3961297" y="2728213"/>
            <a:ext cx="1215827" cy="1215827"/>
            <a:chOff x="3890328" y="1987874"/>
            <a:chExt cx="1363340" cy="1363340"/>
          </a:xfrm>
        </p:grpSpPr>
        <p:grpSp>
          <p:nvGrpSpPr>
            <p:cNvPr id="443" name="Google Shape;443;p30"/>
            <p:cNvGrpSpPr/>
            <p:nvPr/>
          </p:nvGrpSpPr>
          <p:grpSpPr>
            <a:xfrm rot="-899921">
              <a:off x="4015410" y="2112956"/>
              <a:ext cx="1113177" cy="1113177"/>
              <a:chOff x="269239" y="624399"/>
              <a:chExt cx="2386800" cy="2386800"/>
            </a:xfrm>
          </p:grpSpPr>
          <p:sp>
            <p:nvSpPr>
              <p:cNvPr id="444" name="Google Shape;444;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0"/>
          <p:cNvGrpSpPr/>
          <p:nvPr/>
        </p:nvGrpSpPr>
        <p:grpSpPr>
          <a:xfrm>
            <a:off x="3961297" y="1948663"/>
            <a:ext cx="1215827" cy="1215827"/>
            <a:chOff x="3890328" y="1987874"/>
            <a:chExt cx="1363340" cy="1363340"/>
          </a:xfrm>
        </p:grpSpPr>
        <p:grpSp>
          <p:nvGrpSpPr>
            <p:cNvPr id="448" name="Google Shape;448;p30"/>
            <p:cNvGrpSpPr/>
            <p:nvPr/>
          </p:nvGrpSpPr>
          <p:grpSpPr>
            <a:xfrm rot="-899921">
              <a:off x="4015410" y="2112956"/>
              <a:ext cx="1113177" cy="1113177"/>
              <a:chOff x="269239" y="624399"/>
              <a:chExt cx="2386800" cy="2386800"/>
            </a:xfrm>
          </p:grpSpPr>
          <p:sp>
            <p:nvSpPr>
              <p:cNvPr id="449" name="Google Shape;449;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30"/>
          <p:cNvGrpSpPr/>
          <p:nvPr/>
        </p:nvGrpSpPr>
        <p:grpSpPr>
          <a:xfrm>
            <a:off x="3961297" y="1169113"/>
            <a:ext cx="1215827" cy="1215827"/>
            <a:chOff x="3890328" y="1987874"/>
            <a:chExt cx="1363340" cy="1363340"/>
          </a:xfrm>
        </p:grpSpPr>
        <p:grpSp>
          <p:nvGrpSpPr>
            <p:cNvPr id="453" name="Google Shape;453;p30"/>
            <p:cNvGrpSpPr/>
            <p:nvPr/>
          </p:nvGrpSpPr>
          <p:grpSpPr>
            <a:xfrm rot="-899921">
              <a:off x="4015410" y="2112956"/>
              <a:ext cx="1113177" cy="1113177"/>
              <a:chOff x="269239" y="624399"/>
              <a:chExt cx="2386800" cy="2386800"/>
            </a:xfrm>
          </p:grpSpPr>
          <p:sp>
            <p:nvSpPr>
              <p:cNvPr id="454" name="Google Shape;454;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7" name="Google Shape;457;p30"/>
          <p:cNvCxnSpPr>
            <a:stCxn id="458" idx="2"/>
            <a:endCxn id="456" idx="6"/>
          </p:cNvCxnSpPr>
          <p:nvPr/>
        </p:nvCxnSpPr>
        <p:spPr>
          <a:xfrm rot="10800000">
            <a:off x="4869775" y="1777026"/>
            <a:ext cx="248400" cy="0"/>
          </a:xfrm>
          <a:prstGeom prst="straightConnector1">
            <a:avLst/>
          </a:prstGeom>
          <a:noFill/>
          <a:ln w="9525" cap="flat" cmpd="sng">
            <a:solidFill>
              <a:schemeClr val="dk2"/>
            </a:solidFill>
            <a:prstDash val="solid"/>
            <a:round/>
            <a:headEnd type="none" w="med" len="med"/>
            <a:tailEnd type="none" w="med" len="med"/>
          </a:ln>
        </p:spPr>
      </p:cxnSp>
      <p:cxnSp>
        <p:nvCxnSpPr>
          <p:cNvPr id="459" name="Google Shape;459;p30"/>
          <p:cNvCxnSpPr>
            <a:stCxn id="451" idx="2"/>
            <a:endCxn id="460" idx="6"/>
          </p:cNvCxnSpPr>
          <p:nvPr/>
        </p:nvCxnSpPr>
        <p:spPr>
          <a:xfrm rot="10800000">
            <a:off x="4026095" y="2556576"/>
            <a:ext cx="242400" cy="0"/>
          </a:xfrm>
          <a:prstGeom prst="straightConnector1">
            <a:avLst/>
          </a:prstGeom>
          <a:noFill/>
          <a:ln w="9525" cap="flat" cmpd="sng">
            <a:solidFill>
              <a:schemeClr val="dk2"/>
            </a:solidFill>
            <a:prstDash val="solid"/>
            <a:round/>
            <a:headEnd type="none" w="med" len="med"/>
            <a:tailEnd type="none" w="med" len="med"/>
          </a:ln>
        </p:spPr>
      </p:cxnSp>
      <p:cxnSp>
        <p:nvCxnSpPr>
          <p:cNvPr id="461" name="Google Shape;461;p30"/>
          <p:cNvCxnSpPr>
            <a:stCxn id="446" idx="6"/>
            <a:endCxn id="462" idx="2"/>
          </p:cNvCxnSpPr>
          <p:nvPr/>
        </p:nvCxnSpPr>
        <p:spPr>
          <a:xfrm>
            <a:off x="4869925" y="3336126"/>
            <a:ext cx="248400" cy="0"/>
          </a:xfrm>
          <a:prstGeom prst="straightConnector1">
            <a:avLst/>
          </a:prstGeom>
          <a:noFill/>
          <a:ln w="9525" cap="flat" cmpd="sng">
            <a:solidFill>
              <a:schemeClr val="dk2"/>
            </a:solidFill>
            <a:prstDash val="solid"/>
            <a:round/>
            <a:headEnd type="none" w="med" len="med"/>
            <a:tailEnd type="none" w="med" len="med"/>
          </a:ln>
        </p:spPr>
      </p:cxnSp>
      <p:cxnSp>
        <p:nvCxnSpPr>
          <p:cNvPr id="463" name="Google Shape;463;p30"/>
          <p:cNvCxnSpPr>
            <a:stCxn id="441" idx="2"/>
            <a:endCxn id="464" idx="6"/>
          </p:cNvCxnSpPr>
          <p:nvPr/>
        </p:nvCxnSpPr>
        <p:spPr>
          <a:xfrm rot="10800000">
            <a:off x="4026070" y="4115676"/>
            <a:ext cx="242400" cy="0"/>
          </a:xfrm>
          <a:prstGeom prst="straightConnector1">
            <a:avLst/>
          </a:prstGeom>
          <a:noFill/>
          <a:ln w="9525" cap="flat" cmpd="sng">
            <a:solidFill>
              <a:schemeClr val="dk2"/>
            </a:solidFill>
            <a:prstDash val="solid"/>
            <a:round/>
            <a:headEnd type="none" w="med" len="med"/>
            <a:tailEnd type="none" w="med" len="med"/>
          </a:ln>
        </p:spPr>
      </p:cxnSp>
      <p:cxnSp>
        <p:nvCxnSpPr>
          <p:cNvPr id="465" name="Google Shape;465;p30"/>
          <p:cNvCxnSpPr>
            <a:stCxn id="458" idx="6"/>
          </p:cNvCxnSpPr>
          <p:nvPr/>
        </p:nvCxnSpPr>
        <p:spPr>
          <a:xfrm>
            <a:off x="5689975" y="1777026"/>
            <a:ext cx="605100" cy="666300"/>
          </a:xfrm>
          <a:prstGeom prst="bentConnector3">
            <a:avLst>
              <a:gd name="adj1" fmla="val 50010"/>
            </a:avLst>
          </a:prstGeom>
          <a:noFill/>
          <a:ln w="9525" cap="flat" cmpd="sng">
            <a:solidFill>
              <a:schemeClr val="dk1"/>
            </a:solidFill>
            <a:prstDash val="solid"/>
            <a:round/>
            <a:headEnd type="none" w="med" len="med"/>
            <a:tailEnd type="oval" w="med" len="med"/>
          </a:ln>
        </p:spPr>
      </p:cxnSp>
      <p:cxnSp>
        <p:nvCxnSpPr>
          <p:cNvPr id="466" name="Google Shape;466;p30"/>
          <p:cNvCxnSpPr>
            <a:stCxn id="460" idx="2"/>
          </p:cNvCxnSpPr>
          <p:nvPr/>
        </p:nvCxnSpPr>
        <p:spPr>
          <a:xfrm rot="10800000">
            <a:off x="2848750" y="2443476"/>
            <a:ext cx="605400" cy="113100"/>
          </a:xfrm>
          <a:prstGeom prst="bentConnector3">
            <a:avLst>
              <a:gd name="adj1" fmla="val 49996"/>
            </a:avLst>
          </a:prstGeom>
          <a:noFill/>
          <a:ln w="9525" cap="flat" cmpd="sng">
            <a:solidFill>
              <a:schemeClr val="dk1"/>
            </a:solidFill>
            <a:prstDash val="solid"/>
            <a:round/>
            <a:headEnd type="none" w="med" len="med"/>
            <a:tailEnd type="oval" w="med" len="med"/>
          </a:ln>
        </p:spPr>
      </p:cxnSp>
      <p:cxnSp>
        <p:nvCxnSpPr>
          <p:cNvPr id="467" name="Google Shape;467;p30"/>
          <p:cNvCxnSpPr>
            <a:stCxn id="462" idx="6"/>
          </p:cNvCxnSpPr>
          <p:nvPr/>
        </p:nvCxnSpPr>
        <p:spPr>
          <a:xfrm>
            <a:off x="5689975" y="3336126"/>
            <a:ext cx="590700" cy="86100"/>
          </a:xfrm>
          <a:prstGeom prst="bentConnector3">
            <a:avLst>
              <a:gd name="adj1" fmla="val 50011"/>
            </a:avLst>
          </a:prstGeom>
          <a:noFill/>
          <a:ln w="9525" cap="flat" cmpd="sng">
            <a:solidFill>
              <a:schemeClr val="dk1"/>
            </a:solidFill>
            <a:prstDash val="solid"/>
            <a:round/>
            <a:headEnd type="none" w="med" len="med"/>
            <a:tailEnd type="oval" w="med" len="med"/>
          </a:ln>
        </p:spPr>
      </p:cxnSp>
      <p:cxnSp>
        <p:nvCxnSpPr>
          <p:cNvPr id="468" name="Google Shape;468;p30"/>
          <p:cNvCxnSpPr>
            <a:stCxn id="464" idx="2"/>
          </p:cNvCxnSpPr>
          <p:nvPr/>
        </p:nvCxnSpPr>
        <p:spPr>
          <a:xfrm rot="10800000">
            <a:off x="2848750" y="3422076"/>
            <a:ext cx="605400" cy="693600"/>
          </a:xfrm>
          <a:prstGeom prst="bentConnector3">
            <a:avLst>
              <a:gd name="adj1" fmla="val 49996"/>
            </a:avLst>
          </a:prstGeom>
          <a:noFill/>
          <a:ln w="9525" cap="flat" cmpd="sng">
            <a:solidFill>
              <a:schemeClr val="dk1"/>
            </a:solidFill>
            <a:prstDash val="solid"/>
            <a:round/>
            <a:headEnd type="none" w="med" len="med"/>
            <a:tailEnd type="oval" w="med" len="med"/>
          </a:ln>
        </p:spPr>
      </p:cxnSp>
      <p:sp>
        <p:nvSpPr>
          <p:cNvPr id="469" name="Google Shape;469;p30"/>
          <p:cNvSpPr txBox="1">
            <a:spLocks noGrp="1"/>
          </p:cNvSpPr>
          <p:nvPr>
            <p:ph type="title" idx="4294967295"/>
          </p:nvPr>
        </p:nvSpPr>
        <p:spPr>
          <a:xfrm>
            <a:off x="4201860" y="156334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a:ea typeface="Roboto"/>
                <a:cs typeface="Roboto"/>
                <a:sym typeface="Roboto"/>
              </a:rPr>
              <a:t>01</a:t>
            </a:r>
            <a:endParaRPr sz="3000" b="1">
              <a:latin typeface="Roboto"/>
              <a:ea typeface="Roboto"/>
              <a:cs typeface="Roboto"/>
              <a:sym typeface="Roboto"/>
            </a:endParaRPr>
          </a:p>
        </p:txBody>
      </p:sp>
      <p:sp>
        <p:nvSpPr>
          <p:cNvPr id="470" name="Google Shape;470;p30"/>
          <p:cNvSpPr txBox="1">
            <a:spLocks noGrp="1"/>
          </p:cNvSpPr>
          <p:nvPr>
            <p:ph type="title" idx="4294967295"/>
          </p:nvPr>
        </p:nvSpPr>
        <p:spPr>
          <a:xfrm>
            <a:off x="4201860" y="233277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a:ea typeface="Roboto"/>
                <a:cs typeface="Roboto"/>
                <a:sym typeface="Roboto"/>
              </a:rPr>
              <a:t>02</a:t>
            </a:r>
            <a:endParaRPr sz="3000" b="1">
              <a:latin typeface="Roboto"/>
              <a:ea typeface="Roboto"/>
              <a:cs typeface="Roboto"/>
              <a:sym typeface="Roboto"/>
            </a:endParaRPr>
          </a:p>
        </p:txBody>
      </p:sp>
      <p:sp>
        <p:nvSpPr>
          <p:cNvPr id="471" name="Google Shape;471;p30"/>
          <p:cNvSpPr txBox="1">
            <a:spLocks noGrp="1"/>
          </p:cNvSpPr>
          <p:nvPr>
            <p:ph type="title" idx="4294967295"/>
          </p:nvPr>
        </p:nvSpPr>
        <p:spPr>
          <a:xfrm>
            <a:off x="4201860" y="311101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a:ea typeface="Roboto"/>
                <a:cs typeface="Roboto"/>
                <a:sym typeface="Roboto"/>
              </a:rPr>
              <a:t>03</a:t>
            </a:r>
            <a:endParaRPr sz="3000" b="1">
              <a:latin typeface="Roboto"/>
              <a:ea typeface="Roboto"/>
              <a:cs typeface="Roboto"/>
              <a:sym typeface="Roboto"/>
            </a:endParaRPr>
          </a:p>
        </p:txBody>
      </p:sp>
      <p:sp>
        <p:nvSpPr>
          <p:cNvPr id="472" name="Google Shape;472;p30"/>
          <p:cNvSpPr txBox="1">
            <a:spLocks noGrp="1"/>
          </p:cNvSpPr>
          <p:nvPr>
            <p:ph type="title" idx="4294967295"/>
          </p:nvPr>
        </p:nvSpPr>
        <p:spPr>
          <a:xfrm>
            <a:off x="4201860" y="389187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a:ea typeface="Roboto"/>
                <a:cs typeface="Roboto"/>
                <a:sym typeface="Roboto"/>
              </a:rPr>
              <a:t>04</a:t>
            </a:r>
            <a:endParaRPr sz="3000" b="1">
              <a:latin typeface="Roboto"/>
              <a:ea typeface="Roboto"/>
              <a:cs typeface="Roboto"/>
              <a:sym typeface="Roboto"/>
            </a:endParaRPr>
          </a:p>
        </p:txBody>
      </p:sp>
      <p:grpSp>
        <p:nvGrpSpPr>
          <p:cNvPr id="473" name="Google Shape;473;p30"/>
          <p:cNvGrpSpPr/>
          <p:nvPr/>
        </p:nvGrpSpPr>
        <p:grpSpPr>
          <a:xfrm>
            <a:off x="6811759" y="4459314"/>
            <a:ext cx="2582400" cy="289350"/>
            <a:chOff x="6967625" y="394825"/>
            <a:chExt cx="2582400" cy="289350"/>
          </a:xfrm>
        </p:grpSpPr>
        <p:sp>
          <p:nvSpPr>
            <p:cNvPr id="474" name="Google Shape;474;p30"/>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0"/>
          <p:cNvGrpSpPr/>
          <p:nvPr/>
        </p:nvGrpSpPr>
        <p:grpSpPr>
          <a:xfrm>
            <a:off x="5118175" y="3050226"/>
            <a:ext cx="571800" cy="571800"/>
            <a:chOff x="5118175" y="3050226"/>
            <a:chExt cx="571800" cy="571800"/>
          </a:xfrm>
        </p:grpSpPr>
        <p:sp>
          <p:nvSpPr>
            <p:cNvPr id="462" name="Google Shape;462;p30"/>
            <p:cNvSpPr/>
            <p:nvPr/>
          </p:nvSpPr>
          <p:spPr>
            <a:xfrm>
              <a:off x="5118175" y="3050226"/>
              <a:ext cx="571800" cy="57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0"/>
            <p:cNvGrpSpPr/>
            <p:nvPr/>
          </p:nvGrpSpPr>
          <p:grpSpPr>
            <a:xfrm>
              <a:off x="5228173" y="3162039"/>
              <a:ext cx="351940" cy="348188"/>
              <a:chOff x="581525" y="3254850"/>
              <a:chExt cx="297750" cy="294575"/>
            </a:xfrm>
          </p:grpSpPr>
          <p:sp>
            <p:nvSpPr>
              <p:cNvPr id="504" name="Google Shape;504;p30"/>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7" name="Google Shape;507;p30"/>
          <p:cNvGrpSpPr/>
          <p:nvPr/>
        </p:nvGrpSpPr>
        <p:grpSpPr>
          <a:xfrm>
            <a:off x="3454150" y="3829776"/>
            <a:ext cx="571800" cy="571800"/>
            <a:chOff x="3454150" y="3829776"/>
            <a:chExt cx="571800" cy="571800"/>
          </a:xfrm>
        </p:grpSpPr>
        <p:sp>
          <p:nvSpPr>
            <p:cNvPr id="464" name="Google Shape;464;p30"/>
            <p:cNvSpPr/>
            <p:nvPr/>
          </p:nvSpPr>
          <p:spPr>
            <a:xfrm>
              <a:off x="3454150" y="3829776"/>
              <a:ext cx="571800" cy="57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30"/>
            <p:cNvGrpSpPr/>
            <p:nvPr/>
          </p:nvGrpSpPr>
          <p:grpSpPr>
            <a:xfrm>
              <a:off x="3582254" y="3941139"/>
              <a:ext cx="350995" cy="349133"/>
              <a:chOff x="2404875" y="3955825"/>
              <a:chExt cx="296950" cy="295375"/>
            </a:xfrm>
          </p:grpSpPr>
          <p:sp>
            <p:nvSpPr>
              <p:cNvPr id="509" name="Google Shape;509;p30"/>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3" name="Google Shape;513;p30"/>
          <p:cNvGrpSpPr/>
          <p:nvPr/>
        </p:nvGrpSpPr>
        <p:grpSpPr>
          <a:xfrm>
            <a:off x="3454150" y="2270676"/>
            <a:ext cx="571800" cy="571800"/>
            <a:chOff x="3454150" y="2270676"/>
            <a:chExt cx="571800" cy="571800"/>
          </a:xfrm>
        </p:grpSpPr>
        <p:sp>
          <p:nvSpPr>
            <p:cNvPr id="460" name="Google Shape;460;p30"/>
            <p:cNvSpPr/>
            <p:nvPr/>
          </p:nvSpPr>
          <p:spPr>
            <a:xfrm>
              <a:off x="3454150" y="2270676"/>
              <a:ext cx="571800" cy="57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30"/>
            <p:cNvGrpSpPr/>
            <p:nvPr/>
          </p:nvGrpSpPr>
          <p:grpSpPr>
            <a:xfrm>
              <a:off x="3564151" y="2381095"/>
              <a:ext cx="351941" cy="350995"/>
              <a:chOff x="944600" y="3981825"/>
              <a:chExt cx="297750" cy="296950"/>
            </a:xfrm>
          </p:grpSpPr>
          <p:sp>
            <p:nvSpPr>
              <p:cNvPr id="515" name="Google Shape;515;p30"/>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9" name="Google Shape;519;p30"/>
          <p:cNvGrpSpPr/>
          <p:nvPr/>
        </p:nvGrpSpPr>
        <p:grpSpPr>
          <a:xfrm>
            <a:off x="5118175" y="1491126"/>
            <a:ext cx="571800" cy="571800"/>
            <a:chOff x="5118175" y="1491126"/>
            <a:chExt cx="571800" cy="571800"/>
          </a:xfrm>
        </p:grpSpPr>
        <p:sp>
          <p:nvSpPr>
            <p:cNvPr id="458" name="Google Shape;458;p30"/>
            <p:cNvSpPr/>
            <p:nvPr/>
          </p:nvSpPr>
          <p:spPr>
            <a:xfrm>
              <a:off x="5118175" y="1491126"/>
              <a:ext cx="571800" cy="57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30"/>
            <p:cNvGrpSpPr/>
            <p:nvPr/>
          </p:nvGrpSpPr>
          <p:grpSpPr>
            <a:xfrm>
              <a:off x="5227185" y="1602573"/>
              <a:ext cx="353802" cy="348926"/>
              <a:chOff x="2034675" y="3617925"/>
              <a:chExt cx="299325" cy="295200"/>
            </a:xfrm>
          </p:grpSpPr>
          <p:sp>
            <p:nvSpPr>
              <p:cNvPr id="521" name="Google Shape;521;p30"/>
              <p:cNvSpPr/>
              <p:nvPr/>
            </p:nvSpPr>
            <p:spPr>
              <a:xfrm>
                <a:off x="2195350" y="3721900"/>
                <a:ext cx="69350" cy="33900"/>
              </a:xfrm>
              <a:custGeom>
                <a:avLst/>
                <a:gdLst/>
                <a:ahLst/>
                <a:cxnLst/>
                <a:rect l="l" t="t" r="r" b="b"/>
                <a:pathLst>
                  <a:path w="2774" h="1356" extrusionOk="0">
                    <a:moveTo>
                      <a:pt x="1387" y="1"/>
                    </a:moveTo>
                    <a:cubicBezTo>
                      <a:pt x="631" y="1"/>
                      <a:pt x="1" y="631"/>
                      <a:pt x="1" y="1355"/>
                    </a:cubicBezTo>
                    <a:lnTo>
                      <a:pt x="2773" y="1355"/>
                    </a:lnTo>
                    <a:cubicBezTo>
                      <a:pt x="2773" y="599"/>
                      <a:pt x="2143" y="1"/>
                      <a:pt x="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2211900" y="3669125"/>
                <a:ext cx="35475" cy="35475"/>
              </a:xfrm>
              <a:custGeom>
                <a:avLst/>
                <a:gdLst/>
                <a:ahLst/>
                <a:cxnLst/>
                <a:rect l="l" t="t" r="r" b="b"/>
                <a:pathLst>
                  <a:path w="1419" h="1419" extrusionOk="0">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2125250" y="3617925"/>
                <a:ext cx="208750" cy="208750"/>
              </a:xfrm>
              <a:custGeom>
                <a:avLst/>
                <a:gdLst/>
                <a:ahLst/>
                <a:cxnLst/>
                <a:rect l="l" t="t" r="r" b="b"/>
                <a:pathLst>
                  <a:path w="8350" h="8350" extrusionOk="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2107150" y="3771525"/>
                <a:ext cx="73275" cy="72475"/>
              </a:xfrm>
              <a:custGeom>
                <a:avLst/>
                <a:gdLst/>
                <a:ahLst/>
                <a:cxnLst/>
                <a:rect l="l" t="t" r="r" b="b"/>
                <a:pathLst>
                  <a:path w="2931" h="2899" extrusionOk="0">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2034675" y="3816425"/>
                <a:ext cx="100050" cy="96700"/>
              </a:xfrm>
              <a:custGeom>
                <a:avLst/>
                <a:gdLst/>
                <a:ahLst/>
                <a:cxnLst/>
                <a:rect l="l" t="t" r="r" b="b"/>
                <a:pathLst>
                  <a:path w="4002" h="3868" extrusionOk="0">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25"/>
          <p:cNvGrpSpPr/>
          <p:nvPr/>
        </p:nvGrpSpPr>
        <p:grpSpPr>
          <a:xfrm>
            <a:off x="269239" y="763524"/>
            <a:ext cx="2386800" cy="2386800"/>
            <a:chOff x="269239" y="624399"/>
            <a:chExt cx="2386800" cy="2386800"/>
          </a:xfrm>
        </p:grpSpPr>
        <p:sp>
          <p:nvSpPr>
            <p:cNvPr id="211" name="Google Shape;211;p25"/>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2" name="Google Shape;212;p25"/>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13" name="Google Shape;213;p25"/>
          <p:cNvSpPr/>
          <p:nvPr/>
        </p:nvSpPr>
        <p:spPr>
          <a:xfrm>
            <a:off x="746539" y="1240824"/>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4" name="Google Shape;214;p25"/>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Lý do chọn đề tài</a:t>
            </a:r>
            <a:endParaRPr>
              <a:latin typeface="Times New Roman" panose="02020603050405020304" pitchFamily="18" charset="0"/>
              <a:cs typeface="Times New Roman" panose="02020603050405020304" pitchFamily="18" charset="0"/>
            </a:endParaRPr>
          </a:p>
        </p:txBody>
      </p:sp>
      <p:sp>
        <p:nvSpPr>
          <p:cNvPr id="215" name="Google Shape;215;p25"/>
          <p:cNvSpPr txBox="1">
            <a:spLocks noGrp="1"/>
          </p:cNvSpPr>
          <p:nvPr>
            <p:ph type="title" idx="2"/>
          </p:nvPr>
        </p:nvSpPr>
        <p:spPr>
          <a:xfrm>
            <a:off x="730939" y="1536024"/>
            <a:ext cx="146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01</a:t>
            </a:r>
            <a:endParaRPr>
              <a:latin typeface="Times New Roman" panose="02020603050405020304" pitchFamily="18" charset="0"/>
              <a:cs typeface="Times New Roman" panose="02020603050405020304" pitchFamily="18" charset="0"/>
            </a:endParaRPr>
          </a:p>
        </p:txBody>
      </p:sp>
      <p:grpSp>
        <p:nvGrpSpPr>
          <p:cNvPr id="217" name="Google Shape;217;p25"/>
          <p:cNvGrpSpPr/>
          <p:nvPr/>
        </p:nvGrpSpPr>
        <p:grpSpPr>
          <a:xfrm>
            <a:off x="5117075" y="1073814"/>
            <a:ext cx="2582400" cy="289350"/>
            <a:chOff x="6967625" y="394825"/>
            <a:chExt cx="2582400" cy="289350"/>
          </a:xfrm>
        </p:grpSpPr>
        <p:sp>
          <p:nvSpPr>
            <p:cNvPr id="218" name="Google Shape;218;p2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9" name="Google Shape;219;p2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0" name="Google Shape;220;p2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1" name="Google Shape;221;p2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2" name="Google Shape;222;p2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 name="Google Shape;223;p2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4" name="Google Shape;224;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5" name="Google Shape;225;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6" name="Google Shape;226;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7" name="Google Shape;227;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8" name="Google Shape;228;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 name="Google Shape;229;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 name="Google Shape;230;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1" name="Google Shape;231;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2" name="Google Shape;232;p25"/>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 name="Google Shape;233;p25"/>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 name="Google Shape;234;p25"/>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 name="Google Shape;235;p25"/>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6" name="Google Shape;236;p25"/>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7" name="Google Shape;237;p25"/>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 name="Google Shape;238;p25"/>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 name="Google Shape;239;p25"/>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 name="Google Shape;240;p25"/>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1" name="Google Shape;241;p25"/>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2" name="Google Shape;242;p25"/>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3" name="Google Shape;243;p25"/>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4" name="Google Shape;244;p25"/>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5" name="Google Shape;245;p25"/>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cxnSp>
        <p:nvCxnSpPr>
          <p:cNvPr id="246" name="Google Shape;246;p25"/>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47" name="Google Shape;247;p25"/>
          <p:cNvGrpSpPr/>
          <p:nvPr/>
        </p:nvGrpSpPr>
        <p:grpSpPr>
          <a:xfrm rot="5400000">
            <a:off x="8092063" y="4120614"/>
            <a:ext cx="677400" cy="289350"/>
            <a:chOff x="7539125" y="394825"/>
            <a:chExt cx="677400" cy="289350"/>
          </a:xfrm>
        </p:grpSpPr>
        <p:sp>
          <p:nvSpPr>
            <p:cNvPr id="248" name="Google Shape;248;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9" name="Google Shape;249;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0" name="Google Shape;250;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1" name="Google Shape;251;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2" name="Google Shape;252;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3" name="Google Shape;253;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4" name="Google Shape;254;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5" name="Google Shape;255;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1260000" y="275649"/>
            <a:ext cx="1015200" cy="771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61" name="Google Shape;261;p26"/>
          <p:cNvSpPr txBox="1">
            <a:spLocks noGrp="1"/>
          </p:cNvSpPr>
          <p:nvPr>
            <p:ph type="subTitle" idx="1"/>
          </p:nvPr>
        </p:nvSpPr>
        <p:spPr>
          <a:xfrm>
            <a:off x="719999" y="1150025"/>
            <a:ext cx="5909851" cy="3453900"/>
          </a:xfrm>
          <a:prstGeom prst="rect">
            <a:avLst/>
          </a:prstGeom>
        </p:spPr>
        <p:txBody>
          <a:bodyPr spcFirstLastPara="1" wrap="square" lIns="91425" tIns="91425" rIns="91425" bIns="91425" anchor="t" anchorCtr="0">
            <a:noAutofit/>
          </a:bodyPr>
          <a:lstStyle/>
          <a:p>
            <a:pPr marL="342900" indent="-342900">
              <a:lnSpc>
                <a:spcPct val="150000"/>
              </a:lnSpc>
            </a:pP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giờ</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OPP.</a:t>
            </a:r>
          </a:p>
          <a:p>
            <a:pPr marL="342900" indent="-342900">
              <a:lnSpc>
                <a:spcPct val="150000"/>
              </a:lnSpc>
            </a:pPr>
            <a:r>
              <a:rPr lang="en-US" sz="2400" dirty="0" err="1">
                <a:latin typeface="Times New Roman" panose="02020603050405020304" pitchFamily="18" charset="0"/>
                <a:cs typeface="Times New Roman" panose="02020603050405020304" pitchFamily="18" charset="0"/>
              </a:rPr>
              <a:t>Gần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gũi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quen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code.</a:t>
            </a:r>
          </a:p>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 </a:t>
            </a:r>
          </a:p>
        </p:txBody>
      </p:sp>
      <p:cxnSp>
        <p:nvCxnSpPr>
          <p:cNvPr id="262" name="Google Shape;262;p2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64" name="Google Shape;264;p26"/>
          <p:cNvGrpSpPr/>
          <p:nvPr/>
        </p:nvGrpSpPr>
        <p:grpSpPr>
          <a:xfrm rot="-6299960">
            <a:off x="6905356" y="1983232"/>
            <a:ext cx="2386729" cy="2386729"/>
            <a:chOff x="269239" y="624399"/>
            <a:chExt cx="2386800" cy="2386800"/>
          </a:xfrm>
        </p:grpSpPr>
        <p:sp>
          <p:nvSpPr>
            <p:cNvPr id="265" name="Google Shape;265;p26"/>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6" name="Google Shape;266;p26"/>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67" name="Google Shape;267;p26"/>
          <p:cNvSpPr/>
          <p:nvPr/>
        </p:nvSpPr>
        <p:spPr>
          <a:xfrm>
            <a:off x="7382620" y="2460496"/>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268" name="Google Shape;268;p26"/>
          <p:cNvGrpSpPr/>
          <p:nvPr/>
        </p:nvGrpSpPr>
        <p:grpSpPr>
          <a:xfrm>
            <a:off x="3387750" y="445025"/>
            <a:ext cx="2582400" cy="289350"/>
            <a:chOff x="6967625" y="394825"/>
            <a:chExt cx="2582400" cy="289350"/>
          </a:xfrm>
        </p:grpSpPr>
        <p:sp>
          <p:nvSpPr>
            <p:cNvPr id="269" name="Google Shape;269;p2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0" name="Google Shape;270;p2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1" name="Google Shape;271;p2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2" name="Google Shape;272;p2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3" name="Google Shape;273;p2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4" name="Google Shape;274;p2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5" name="Google Shape;275;p2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6" name="Google Shape;276;p2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7" name="Google Shape;277;p2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8" name="Google Shape;278;p2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9" name="Google Shape;279;p2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0" name="Google Shape;280;p2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1" name="Google Shape;281;p2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2" name="Google Shape;282;p2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3" name="Google Shape;283;p26"/>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4" name="Google Shape;284;p26"/>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5" name="Google Shape;285;p26"/>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6" name="Google Shape;286;p26"/>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7" name="Google Shape;287;p26"/>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8" name="Google Shape;288;p26"/>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9" name="Google Shape;289;p26"/>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0" name="Google Shape;290;p26"/>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1" name="Google Shape;291;p26"/>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2" name="Google Shape;292;p26"/>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3" name="Google Shape;293;p26"/>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4" name="Google Shape;294;p26"/>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5" name="Google Shape;295;p26"/>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6" name="Google Shape;296;p26"/>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25"/>
          <p:cNvGrpSpPr/>
          <p:nvPr/>
        </p:nvGrpSpPr>
        <p:grpSpPr>
          <a:xfrm>
            <a:off x="269239" y="763524"/>
            <a:ext cx="2386800" cy="2386800"/>
            <a:chOff x="269239" y="624399"/>
            <a:chExt cx="2386800" cy="2386800"/>
          </a:xfrm>
        </p:grpSpPr>
        <p:sp>
          <p:nvSpPr>
            <p:cNvPr id="211" name="Google Shape;211;p25"/>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2" name="Google Shape;212;p25"/>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13" name="Google Shape;213;p25"/>
          <p:cNvSpPr/>
          <p:nvPr/>
        </p:nvSpPr>
        <p:spPr>
          <a:xfrm>
            <a:off x="746539" y="1240824"/>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4" name="Google Shape;214;p25"/>
          <p:cNvSpPr txBox="1">
            <a:spLocks noGrp="1"/>
          </p:cNvSpPr>
          <p:nvPr>
            <p:ph type="title"/>
          </p:nvPr>
        </p:nvSpPr>
        <p:spPr>
          <a:xfrm>
            <a:off x="479375" y="3150325"/>
            <a:ext cx="616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T</a:t>
            </a:r>
            <a:r>
              <a:rPr lang="en">
                <a:latin typeface="Times New Roman" panose="02020603050405020304" pitchFamily="18" charset="0"/>
                <a:cs typeface="Times New Roman" panose="02020603050405020304" pitchFamily="18" charset="0"/>
              </a:rPr>
              <a:t>ính chất hướng đối tượng</a:t>
            </a:r>
            <a:endParaRPr>
              <a:latin typeface="Times New Roman" panose="02020603050405020304" pitchFamily="18" charset="0"/>
              <a:cs typeface="Times New Roman" panose="02020603050405020304" pitchFamily="18" charset="0"/>
            </a:endParaRPr>
          </a:p>
        </p:txBody>
      </p:sp>
      <p:sp>
        <p:nvSpPr>
          <p:cNvPr id="215" name="Google Shape;215;p25"/>
          <p:cNvSpPr txBox="1">
            <a:spLocks noGrp="1"/>
          </p:cNvSpPr>
          <p:nvPr>
            <p:ph type="title" idx="2"/>
          </p:nvPr>
        </p:nvSpPr>
        <p:spPr>
          <a:xfrm>
            <a:off x="730939" y="1536024"/>
            <a:ext cx="146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02</a:t>
            </a:r>
            <a:endParaRPr>
              <a:latin typeface="Times New Roman" panose="02020603050405020304" pitchFamily="18" charset="0"/>
              <a:cs typeface="Times New Roman" panose="02020603050405020304" pitchFamily="18" charset="0"/>
            </a:endParaRPr>
          </a:p>
        </p:txBody>
      </p:sp>
      <p:grpSp>
        <p:nvGrpSpPr>
          <p:cNvPr id="217" name="Google Shape;217;p25"/>
          <p:cNvGrpSpPr/>
          <p:nvPr/>
        </p:nvGrpSpPr>
        <p:grpSpPr>
          <a:xfrm>
            <a:off x="5117075" y="1073814"/>
            <a:ext cx="2582400" cy="289350"/>
            <a:chOff x="6967625" y="394825"/>
            <a:chExt cx="2582400" cy="289350"/>
          </a:xfrm>
        </p:grpSpPr>
        <p:sp>
          <p:nvSpPr>
            <p:cNvPr id="218" name="Google Shape;218;p2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9" name="Google Shape;219;p2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0" name="Google Shape;220;p2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1" name="Google Shape;221;p2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2" name="Google Shape;222;p2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 name="Google Shape;223;p2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4" name="Google Shape;224;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5" name="Google Shape;225;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6" name="Google Shape;226;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7" name="Google Shape;227;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8" name="Google Shape;228;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 name="Google Shape;229;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 name="Google Shape;230;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1" name="Google Shape;231;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2" name="Google Shape;232;p25"/>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 name="Google Shape;233;p25"/>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 name="Google Shape;234;p25"/>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 name="Google Shape;235;p25"/>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6" name="Google Shape;236;p25"/>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7" name="Google Shape;237;p25"/>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 name="Google Shape;238;p25"/>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 name="Google Shape;239;p25"/>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 name="Google Shape;240;p25"/>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1" name="Google Shape;241;p25"/>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2" name="Google Shape;242;p25"/>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3" name="Google Shape;243;p25"/>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4" name="Google Shape;244;p25"/>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5" name="Google Shape;245;p25"/>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cxnSp>
        <p:nvCxnSpPr>
          <p:cNvPr id="246" name="Google Shape;246;p25"/>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47" name="Google Shape;247;p25"/>
          <p:cNvGrpSpPr/>
          <p:nvPr/>
        </p:nvGrpSpPr>
        <p:grpSpPr>
          <a:xfrm rot="5400000">
            <a:off x="8092063" y="4120614"/>
            <a:ext cx="677400" cy="289350"/>
            <a:chOff x="7539125" y="394825"/>
            <a:chExt cx="677400" cy="289350"/>
          </a:xfrm>
        </p:grpSpPr>
        <p:sp>
          <p:nvSpPr>
            <p:cNvPr id="248" name="Google Shape;248;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9" name="Google Shape;249;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0" name="Google Shape;250;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1" name="Google Shape;251;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2" name="Google Shape;252;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3" name="Google Shape;253;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4" name="Google Shape;254;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5" name="Google Shape;255;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4709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p:nvPr/>
        </p:nvSpPr>
        <p:spPr>
          <a:xfrm>
            <a:off x="2969422" y="1580912"/>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70" name="Google Shape;170;p24"/>
          <p:cNvSpPr/>
          <p:nvPr/>
        </p:nvSpPr>
        <p:spPr>
          <a:xfrm>
            <a:off x="5327322" y="1607296"/>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71" name="Google Shape;171;p24"/>
          <p:cNvSpPr/>
          <p:nvPr/>
        </p:nvSpPr>
        <p:spPr>
          <a:xfrm>
            <a:off x="724078" y="1573461"/>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atin typeface="Times New Roman" panose="02020603050405020304" pitchFamily="18" charset="0"/>
              <a:cs typeface="Times New Roman" panose="02020603050405020304" pitchFamily="18" charset="0"/>
            </a:endParaRPr>
          </a:p>
        </p:txBody>
      </p:sp>
      <p:sp>
        <p:nvSpPr>
          <p:cNvPr id="172" name="Google Shape;172;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Times New Roman" panose="02020603050405020304" pitchFamily="18" charset="0"/>
                <a:cs typeface="Times New Roman" panose="02020603050405020304" pitchFamily="18" charset="0"/>
              </a:rPr>
              <a:t>T</a:t>
            </a:r>
            <a:r>
              <a:rPr lang="en" b="1">
                <a:latin typeface="Times New Roman" panose="02020603050405020304" pitchFamily="18" charset="0"/>
                <a:cs typeface="Times New Roman" panose="02020603050405020304" pitchFamily="18" charset="0"/>
              </a:rPr>
              <a:t>ính chất OOP </a:t>
            </a:r>
            <a:endParaRPr b="1">
              <a:latin typeface="Times New Roman" panose="02020603050405020304" pitchFamily="18" charset="0"/>
              <a:cs typeface="Times New Roman" panose="02020603050405020304" pitchFamily="18" charset="0"/>
            </a:endParaRPr>
          </a:p>
        </p:txBody>
      </p:sp>
      <p:sp>
        <p:nvSpPr>
          <p:cNvPr id="173" name="Google Shape;173;p24"/>
          <p:cNvSpPr txBox="1">
            <a:spLocks noGrp="1"/>
          </p:cNvSpPr>
          <p:nvPr>
            <p:ph type="title" idx="2"/>
          </p:nvPr>
        </p:nvSpPr>
        <p:spPr>
          <a:xfrm>
            <a:off x="59377" y="2612643"/>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panose="02020603050405020304" pitchFamily="18" charset="0"/>
                <a:cs typeface="Times New Roman" panose="02020603050405020304" pitchFamily="18" charset="0"/>
              </a:rPr>
              <a:t>Tính đóng gói</a:t>
            </a:r>
            <a:endParaRPr b="1">
              <a:latin typeface="Times New Roman" panose="02020603050405020304" pitchFamily="18" charset="0"/>
              <a:cs typeface="Times New Roman" panose="02020603050405020304" pitchFamily="18" charset="0"/>
            </a:endParaRPr>
          </a:p>
        </p:txBody>
      </p:sp>
      <p:sp>
        <p:nvSpPr>
          <p:cNvPr id="175" name="Google Shape;175;p24"/>
          <p:cNvSpPr txBox="1">
            <a:spLocks noGrp="1"/>
          </p:cNvSpPr>
          <p:nvPr>
            <p:ph type="title" idx="3"/>
          </p:nvPr>
        </p:nvSpPr>
        <p:spPr>
          <a:xfrm>
            <a:off x="2263103" y="2630014"/>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T</a:t>
            </a:r>
            <a:r>
              <a:rPr lang="en" b="1" dirty="0">
                <a:latin typeface="Times New Roman" panose="02020603050405020304" pitchFamily="18" charset="0"/>
                <a:cs typeface="Times New Roman" panose="02020603050405020304" pitchFamily="18" charset="0"/>
              </a:rPr>
              <a:t>ính kế thừa</a:t>
            </a:r>
            <a:endParaRPr b="1" dirty="0">
              <a:latin typeface="Times New Roman" panose="02020603050405020304" pitchFamily="18" charset="0"/>
              <a:cs typeface="Times New Roman" panose="02020603050405020304" pitchFamily="18" charset="0"/>
            </a:endParaRPr>
          </a:p>
        </p:txBody>
      </p:sp>
      <p:sp>
        <p:nvSpPr>
          <p:cNvPr id="177" name="Google Shape;177;p24"/>
          <p:cNvSpPr txBox="1">
            <a:spLocks noGrp="1"/>
          </p:cNvSpPr>
          <p:nvPr>
            <p:ph type="title" idx="5"/>
          </p:nvPr>
        </p:nvSpPr>
        <p:spPr>
          <a:xfrm>
            <a:off x="4607022" y="2640344"/>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T</a:t>
            </a:r>
            <a:r>
              <a:rPr lang="en" b="1" dirty="0">
                <a:latin typeface="Times New Roman" panose="02020603050405020304" pitchFamily="18" charset="0"/>
                <a:cs typeface="Times New Roman" panose="02020603050405020304" pitchFamily="18" charset="0"/>
              </a:rPr>
              <a:t>ính đa hình</a:t>
            </a:r>
            <a:endParaRPr b="1" dirty="0">
              <a:latin typeface="Times New Roman" panose="02020603050405020304" pitchFamily="18" charset="0"/>
              <a:cs typeface="Times New Roman" panose="02020603050405020304" pitchFamily="18" charset="0"/>
            </a:endParaRPr>
          </a:p>
        </p:txBody>
      </p:sp>
      <p:sp>
        <p:nvSpPr>
          <p:cNvPr id="179" name="Google Shape;179;p24"/>
          <p:cNvSpPr txBox="1">
            <a:spLocks noGrp="1"/>
          </p:cNvSpPr>
          <p:nvPr>
            <p:ph type="title" idx="7"/>
          </p:nvPr>
        </p:nvSpPr>
        <p:spPr>
          <a:xfrm>
            <a:off x="589176" y="1671263"/>
            <a:ext cx="1044751" cy="49705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latin typeface="Times New Roman" panose="02020603050405020304" pitchFamily="18" charset="0"/>
                <a:cs typeface="Times New Roman" panose="02020603050405020304" pitchFamily="18" charset="0"/>
              </a:rPr>
              <a:t>01                                                        </a:t>
            </a:r>
            <a:endParaRPr dirty="0">
              <a:latin typeface="Times New Roman" panose="02020603050405020304" pitchFamily="18" charset="0"/>
              <a:cs typeface="Times New Roman" panose="02020603050405020304" pitchFamily="18" charset="0"/>
            </a:endParaRPr>
          </a:p>
        </p:txBody>
      </p:sp>
      <p:cxnSp>
        <p:nvCxnSpPr>
          <p:cNvPr id="182" name="Google Shape;182;p24"/>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sp>
        <p:nvSpPr>
          <p:cNvPr id="183" name="Google Shape;183;p24"/>
          <p:cNvSpPr/>
          <p:nvPr/>
        </p:nvSpPr>
        <p:spPr>
          <a:xfrm>
            <a:off x="4475546" y="4061463"/>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84" name="Google Shape;184;p24"/>
          <p:cNvSpPr/>
          <p:nvPr/>
        </p:nvSpPr>
        <p:spPr>
          <a:xfrm>
            <a:off x="7022273" y="4061463"/>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85" name="Google Shape;185;p24"/>
          <p:cNvSpPr/>
          <p:nvPr/>
        </p:nvSpPr>
        <p:spPr>
          <a:xfrm>
            <a:off x="1928825" y="4061463"/>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cxnSp>
        <p:nvCxnSpPr>
          <p:cNvPr id="186" name="Google Shape;186;p24"/>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87" name="Google Shape;187;p24"/>
          <p:cNvGrpSpPr/>
          <p:nvPr/>
        </p:nvGrpSpPr>
        <p:grpSpPr>
          <a:xfrm>
            <a:off x="3623453" y="3549296"/>
            <a:ext cx="1629900" cy="289350"/>
            <a:chOff x="7920125" y="394825"/>
            <a:chExt cx="1629900" cy="289350"/>
          </a:xfrm>
        </p:grpSpPr>
        <p:sp>
          <p:nvSpPr>
            <p:cNvPr id="188" name="Google Shape;188;p24"/>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89" name="Google Shape;189;p24"/>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90" name="Google Shape;190;p24"/>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91" name="Google Shape;191;p24"/>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92" name="Google Shape;192;p24"/>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93" name="Google Shape;193;p24"/>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94" name="Google Shape;194;p24"/>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95" name="Google Shape;195;p24"/>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96" name="Google Shape;196;p24"/>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97" name="Google Shape;197;p24"/>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98" name="Google Shape;198;p24"/>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99" name="Google Shape;199;p24"/>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200" name="Google Shape;200;p24"/>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201" name="Google Shape;201;p24"/>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202" name="Google Shape;202;p24"/>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203" name="Google Shape;203;p24"/>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204" name="Google Shape;204;p24"/>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205" name="Google Shape;205;p24"/>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sp>
        <p:nvSpPr>
          <p:cNvPr id="42" name="Google Shape;170;p24"/>
          <p:cNvSpPr/>
          <p:nvPr/>
        </p:nvSpPr>
        <p:spPr>
          <a:xfrm>
            <a:off x="7685222" y="1607296"/>
            <a:ext cx="734700" cy="734700"/>
          </a:xfrm>
          <a:prstGeom prst="ellipse">
            <a:avLst/>
          </a:prstGeom>
          <a:solidFill>
            <a:schemeClr val="dk2"/>
          </a:solidFill>
          <a:ln>
            <a:noFill/>
          </a:ln>
        </p:spPr>
        <p:txBody>
          <a:bodyPr spcFirstLastPara="1" wrap="square" lIns="91425" tIns="91425" rIns="91425" bIns="91425" anchor="ctr" anchorCtr="0">
            <a:noAutofit/>
          </a:bodyPr>
          <a:lstStyle/>
          <a:p>
            <a:pPr lvl="0" algn="ctr"/>
            <a:endParaRPr lang="en" sz="3000" b="1">
              <a:latin typeface="Times New Roman" panose="02020603050405020304" pitchFamily="18" charset="0"/>
              <a:ea typeface="Roboto" panose="020B0604020202020204" charset="0"/>
              <a:cs typeface="Times New Roman" panose="02020603050405020304" pitchFamily="18" charset="0"/>
            </a:endParaRPr>
          </a:p>
        </p:txBody>
      </p:sp>
      <p:sp>
        <p:nvSpPr>
          <p:cNvPr id="6" name="TextBox 5"/>
          <p:cNvSpPr txBox="1"/>
          <p:nvPr/>
        </p:nvSpPr>
        <p:spPr>
          <a:xfrm>
            <a:off x="6796783" y="2668607"/>
            <a:ext cx="2511577" cy="461665"/>
          </a:xfrm>
          <a:prstGeom prst="rect">
            <a:avLst/>
          </a:prstGeom>
          <a:noFill/>
        </p:spPr>
        <p:txBody>
          <a:bodyPr wrap="square" rtlCol="0">
            <a:spAutoFit/>
          </a:bodyPr>
          <a:lstStyle/>
          <a:p>
            <a:r>
              <a:rPr lang="en-US" sz="2400" b="1" dirty="0" err="1">
                <a:latin typeface="Times New Roman" panose="02020603050405020304" pitchFamily="18" charset="0"/>
                <a:ea typeface="Roboto" panose="020B0604020202020204" charset="0"/>
                <a:cs typeface="Times New Roman" panose="02020603050405020304" pitchFamily="18" charset="0"/>
              </a:rPr>
              <a:t>Tính</a:t>
            </a:r>
            <a:r>
              <a:rPr lang="en-US" sz="2400" b="1" dirty="0">
                <a:latin typeface="Times New Roman" panose="02020603050405020304" pitchFamily="18" charset="0"/>
                <a:ea typeface="Roboto" panose="020B0604020202020204" charset="0"/>
                <a:cs typeface="Times New Roman" panose="02020603050405020304" pitchFamily="18" charset="0"/>
              </a:rPr>
              <a:t> </a:t>
            </a:r>
            <a:r>
              <a:rPr lang="en-US" sz="2400" b="1" dirty="0" err="1">
                <a:latin typeface="Times New Roman" panose="02020603050405020304" pitchFamily="18" charset="0"/>
                <a:ea typeface="Roboto" panose="020B0604020202020204" charset="0"/>
                <a:cs typeface="Times New Roman" panose="02020603050405020304" pitchFamily="18" charset="0"/>
              </a:rPr>
              <a:t>trừu</a:t>
            </a:r>
            <a:r>
              <a:rPr lang="en-US" sz="2400" b="1" dirty="0">
                <a:latin typeface="Times New Roman" panose="02020603050405020304" pitchFamily="18" charset="0"/>
                <a:ea typeface="Roboto" panose="020B0604020202020204" charset="0"/>
                <a:cs typeface="Times New Roman" panose="02020603050405020304" pitchFamily="18" charset="0"/>
              </a:rPr>
              <a:t> </a:t>
            </a:r>
            <a:r>
              <a:rPr lang="en-US" sz="2400" b="1" dirty="0" err="1">
                <a:latin typeface="Times New Roman" panose="02020603050405020304" pitchFamily="18" charset="0"/>
                <a:ea typeface="Roboto" panose="020B0604020202020204" charset="0"/>
                <a:cs typeface="Times New Roman" panose="02020603050405020304" pitchFamily="18" charset="0"/>
              </a:rPr>
              <a:t>tượng</a:t>
            </a:r>
            <a:endParaRPr lang="en-US" sz="2400" b="1" dirty="0">
              <a:latin typeface="Times New Roman" panose="02020603050405020304" pitchFamily="18" charset="0"/>
              <a:ea typeface="Roboto" panose="020B0604020202020204" charset="0"/>
              <a:cs typeface="Times New Roman" panose="02020603050405020304" pitchFamily="18" charset="0"/>
            </a:endParaRPr>
          </a:p>
        </p:txBody>
      </p:sp>
      <p:sp>
        <p:nvSpPr>
          <p:cNvPr id="43" name="TextBox 42">
            <a:extLst>
              <a:ext uri="{FF2B5EF4-FFF2-40B4-BE49-F238E27FC236}">
                <a16:creationId xmlns:a16="http://schemas.microsoft.com/office/drawing/2014/main" id="{A512DA16-EF66-4482-A166-7506C311D037}"/>
              </a:ext>
            </a:extLst>
          </p:cNvPr>
          <p:cNvSpPr txBox="1"/>
          <p:nvPr/>
        </p:nvSpPr>
        <p:spPr>
          <a:xfrm>
            <a:off x="7657260" y="1671263"/>
            <a:ext cx="762662" cy="553998"/>
          </a:xfrm>
          <a:prstGeom prst="rect">
            <a:avLst/>
          </a:prstGeom>
          <a:noFill/>
        </p:spPr>
        <p:txBody>
          <a:bodyPr wrap="square" rtlCol="0">
            <a:spAutoFit/>
          </a:bodyPr>
          <a:lstStyle/>
          <a:p>
            <a:pPr algn="ctr"/>
            <a:r>
              <a:rPr lang="en-US" sz="3000" b="1" dirty="0">
                <a:latin typeface="Times New Roman" panose="02020603050405020304" pitchFamily="18" charset="0"/>
                <a:ea typeface="Roboto" panose="020B0604020202020204" charset="0"/>
                <a:cs typeface="Times New Roman" panose="02020603050405020304" pitchFamily="18" charset="0"/>
              </a:rPr>
              <a:t>04</a:t>
            </a:r>
          </a:p>
        </p:txBody>
      </p:sp>
      <p:sp>
        <p:nvSpPr>
          <p:cNvPr id="44" name="TextBox 43">
            <a:extLst>
              <a:ext uri="{FF2B5EF4-FFF2-40B4-BE49-F238E27FC236}">
                <a16:creationId xmlns:a16="http://schemas.microsoft.com/office/drawing/2014/main" id="{29AF51AE-0C5B-4C54-B11A-62E39BADC0C0}"/>
              </a:ext>
            </a:extLst>
          </p:cNvPr>
          <p:cNvSpPr txBox="1"/>
          <p:nvPr/>
        </p:nvSpPr>
        <p:spPr>
          <a:xfrm>
            <a:off x="5313341" y="1697647"/>
            <a:ext cx="762662" cy="553998"/>
          </a:xfrm>
          <a:prstGeom prst="rect">
            <a:avLst/>
          </a:prstGeom>
          <a:noFill/>
        </p:spPr>
        <p:txBody>
          <a:bodyPr wrap="square" rtlCol="0">
            <a:spAutoFit/>
          </a:bodyPr>
          <a:lstStyle/>
          <a:p>
            <a:pPr algn="ctr"/>
            <a:r>
              <a:rPr lang="en-US" sz="3000" b="1" dirty="0">
                <a:latin typeface="Times New Roman" panose="02020603050405020304" pitchFamily="18" charset="0"/>
                <a:ea typeface="Roboto" panose="020B0604020202020204" charset="0"/>
                <a:cs typeface="Times New Roman" panose="02020603050405020304" pitchFamily="18" charset="0"/>
              </a:rPr>
              <a:t>03</a:t>
            </a:r>
          </a:p>
        </p:txBody>
      </p:sp>
      <p:sp>
        <p:nvSpPr>
          <p:cNvPr id="45" name="TextBox 44">
            <a:extLst>
              <a:ext uri="{FF2B5EF4-FFF2-40B4-BE49-F238E27FC236}">
                <a16:creationId xmlns:a16="http://schemas.microsoft.com/office/drawing/2014/main" id="{1E68EB94-4C5B-4EAB-AD06-12EEFBAF866B}"/>
              </a:ext>
            </a:extLst>
          </p:cNvPr>
          <p:cNvSpPr txBox="1"/>
          <p:nvPr/>
        </p:nvSpPr>
        <p:spPr>
          <a:xfrm>
            <a:off x="2969422" y="1654904"/>
            <a:ext cx="762662" cy="553998"/>
          </a:xfrm>
          <a:prstGeom prst="rect">
            <a:avLst/>
          </a:prstGeom>
          <a:noFill/>
        </p:spPr>
        <p:txBody>
          <a:bodyPr wrap="square" rtlCol="0">
            <a:spAutoFit/>
          </a:bodyPr>
          <a:lstStyle/>
          <a:p>
            <a:pPr algn="ctr"/>
            <a:r>
              <a:rPr lang="en-US" sz="3000" b="1" dirty="0">
                <a:latin typeface="Times New Roman" panose="02020603050405020304" pitchFamily="18" charset="0"/>
                <a:ea typeface="Roboto" panose="020B0604020202020204" charset="0"/>
                <a:cs typeface="Times New Roman" panose="02020603050405020304" pitchFamily="18" charset="0"/>
              </a:rPr>
              <a:t>02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635400" y="589610"/>
            <a:ext cx="5994450" cy="705000"/>
          </a:xfrm>
          <a:prstGeom prst="rect">
            <a:avLst/>
          </a:prstGeom>
        </p:spPr>
        <p:txBody>
          <a:bodyPr spcFirstLastPara="1" wrap="square" lIns="91425" tIns="91425" rIns="91425" bIns="91425" anchor="t" anchorCtr="0">
            <a:noAutofit/>
          </a:bodyPr>
          <a:lstStyle/>
          <a:p>
            <a:r>
              <a:rPr lang="en-US" b="1">
                <a:solidFill>
                  <a:schemeClr val="tx1"/>
                </a:solidFill>
                <a:latin typeface="Times New Roman" panose="02020603050405020304" pitchFamily="18" charset="0"/>
                <a:cs typeface="Times New Roman" panose="02020603050405020304" pitchFamily="18" charset="0"/>
              </a:rPr>
              <a:t>1</a:t>
            </a:r>
            <a:r>
              <a:rPr lang="en-US">
                <a:solidFill>
                  <a:schemeClr val="tx1"/>
                </a:solidFill>
                <a:latin typeface="Times New Roman" panose="02020603050405020304" pitchFamily="18" charset="0"/>
                <a:cs typeface="Times New Roman" panose="02020603050405020304" pitchFamily="18" charset="0"/>
              </a:rPr>
              <a:t>. </a:t>
            </a:r>
            <a:r>
              <a:rPr lang="en-US" b="1">
                <a:solidFill>
                  <a:schemeClr val="tx1"/>
                </a:solidFill>
                <a:latin typeface="Times New Roman" panose="02020603050405020304" pitchFamily="18" charset="0"/>
                <a:cs typeface="Times New Roman" panose="02020603050405020304" pitchFamily="18" charset="0"/>
              </a:rPr>
              <a:t>Tính đóng gói </a:t>
            </a:r>
            <a:r>
              <a:rPr lang="vi-VN" sz="3200" b="1">
                <a:solidFill>
                  <a:schemeClr val="tx1"/>
                </a:solidFill>
                <a:latin typeface="Times New Roman" panose="02020603050405020304" pitchFamily="18" charset="0"/>
                <a:ea typeface="SimSun" panose="02010600030101010101" pitchFamily="2" charset="-122"/>
                <a:cs typeface="Times New Roman" panose="02020603050405020304" pitchFamily="18" charset="0"/>
              </a:rPr>
              <a:t>(Encapsulation)</a:t>
            </a:r>
            <a:br>
              <a:rPr lang="en-US" sz="3200" b="1">
                <a:solidFill>
                  <a:schemeClr val="tx1"/>
                </a:solidFill>
                <a:latin typeface="Times New Roman" panose="02020603050405020304" pitchFamily="18" charset="0"/>
                <a:cs typeface="Times New Roman" panose="02020603050405020304" pitchFamily="18" charset="0"/>
              </a:rPr>
            </a:br>
            <a:endParaRPr b="1">
              <a:solidFill>
                <a:schemeClr val="tx1"/>
              </a:solidFill>
              <a:latin typeface="Times New Roman" panose="02020603050405020304" pitchFamily="18" charset="0"/>
              <a:cs typeface="Times New Roman" panose="02020603050405020304" pitchFamily="18" charset="0"/>
            </a:endParaRPr>
          </a:p>
        </p:txBody>
      </p:sp>
      <p:cxnSp>
        <p:nvCxnSpPr>
          <p:cNvPr id="262" name="Google Shape;262;p2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68" name="Google Shape;268;p26"/>
          <p:cNvGrpSpPr/>
          <p:nvPr/>
        </p:nvGrpSpPr>
        <p:grpSpPr>
          <a:xfrm>
            <a:off x="4618950" y="394814"/>
            <a:ext cx="2582400" cy="289350"/>
            <a:chOff x="6967625" y="394825"/>
            <a:chExt cx="2582400" cy="289350"/>
          </a:xfrm>
        </p:grpSpPr>
        <p:sp>
          <p:nvSpPr>
            <p:cNvPr id="269" name="Google Shape;269;p2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0" name="Google Shape;270;p2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1" name="Google Shape;271;p2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2" name="Google Shape;272;p2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3" name="Google Shape;273;p2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4" name="Google Shape;274;p2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5" name="Google Shape;275;p2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6" name="Google Shape;276;p2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7" name="Google Shape;277;p2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8" name="Google Shape;278;p2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9" name="Google Shape;279;p2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0" name="Google Shape;280;p2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1" name="Google Shape;281;p2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2" name="Google Shape;282;p2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3" name="Google Shape;283;p26"/>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4" name="Google Shape;284;p26"/>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5" name="Google Shape;285;p26"/>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6" name="Google Shape;286;p26"/>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7" name="Google Shape;287;p26"/>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8" name="Google Shape;288;p26"/>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9" name="Google Shape;289;p26"/>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0" name="Google Shape;290;p26"/>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1" name="Google Shape;291;p26"/>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2" name="Google Shape;292;p26"/>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3" name="Google Shape;293;p26"/>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4" name="Google Shape;294;p26"/>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5" name="Google Shape;295;p26"/>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6" name="Google Shape;296;p26"/>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3" name="Picture 2"/>
          <p:cNvPicPr>
            <a:picLocks noChangeAspect="1"/>
          </p:cNvPicPr>
          <p:nvPr/>
        </p:nvPicPr>
        <p:blipFill>
          <a:blip r:embed="rId3"/>
          <a:stretch>
            <a:fillRect/>
          </a:stretch>
        </p:blipFill>
        <p:spPr>
          <a:xfrm>
            <a:off x="789179" y="1488695"/>
            <a:ext cx="5163271" cy="2238687"/>
          </a:xfrm>
          <a:prstGeom prst="rect">
            <a:avLst/>
          </a:prstGeom>
        </p:spPr>
      </p:pic>
      <p:sp>
        <p:nvSpPr>
          <p:cNvPr id="4" name="TextBox 3"/>
          <p:cNvSpPr txBox="1"/>
          <p:nvPr/>
        </p:nvSpPr>
        <p:spPr>
          <a:xfrm>
            <a:off x="6195900" y="1469172"/>
            <a:ext cx="2104950" cy="2031325"/>
          </a:xfrm>
          <a:prstGeom prst="rect">
            <a:avLst/>
          </a:prstGeom>
          <a:noFill/>
        </p:spPr>
        <p:txBody>
          <a:bodyPr wrap="square" rtlCol="0">
            <a:spAutoFit/>
          </a:bodyPr>
          <a:lstStyle/>
          <a:p>
            <a:pPr algn="just"/>
            <a:r>
              <a:rPr lang="en-US" dirty="0" err="1">
                <a:latin typeface="Times New Roman" panose="02020603050405020304" pitchFamily="18" charset="0"/>
                <a:ea typeface="Roboto" panose="020B0604020202020204" charset="0"/>
                <a:cs typeface="Times New Roman" panose="02020603050405020304" pitchFamily="18" charset="0"/>
              </a:rPr>
              <a:t>Tính</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đóng</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gói</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cho</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phép</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che</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giấu</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thông</a:t>
            </a:r>
            <a:r>
              <a:rPr lang="en-US" dirty="0">
                <a:latin typeface="Times New Roman" panose="02020603050405020304" pitchFamily="18" charset="0"/>
                <a:ea typeface="Roboto" panose="020B0604020202020204" charset="0"/>
                <a:cs typeface="Times New Roman" panose="02020603050405020304" pitchFamily="18" charset="0"/>
              </a:rPr>
              <a:t> tin </a:t>
            </a:r>
            <a:r>
              <a:rPr lang="en-US" dirty="0" err="1">
                <a:latin typeface="Times New Roman" panose="02020603050405020304" pitchFamily="18" charset="0"/>
                <a:ea typeface="Roboto" panose="020B0604020202020204" charset="0"/>
                <a:cs typeface="Times New Roman" panose="02020603050405020304" pitchFamily="18" charset="0"/>
              </a:rPr>
              <a:t>và</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những</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tính</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chất</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xử</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lý</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bên</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trong</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của</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đối</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tượng</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Các</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đối</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tượng</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khác</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không</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thể</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tác</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động</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trực</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tiếp</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đến</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dữ</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liệu</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bên</a:t>
            </a:r>
            <a:r>
              <a:rPr lang="en-US" dirty="0">
                <a:latin typeface="Times New Roman" panose="02020603050405020304" pitchFamily="18" charset="0"/>
                <a:ea typeface="Roboto" panose="020B0604020202020204" charset="0"/>
                <a:cs typeface="Times New Roman" panose="02020603050405020304" pitchFamily="18" charset="0"/>
              </a:rPr>
              <a:t> </a:t>
            </a:r>
            <a:r>
              <a:rPr lang="en-US" dirty="0" err="1">
                <a:latin typeface="Times New Roman" panose="02020603050405020304" pitchFamily="18" charset="0"/>
                <a:ea typeface="Roboto" panose="020B0604020202020204" charset="0"/>
                <a:cs typeface="Times New Roman" panose="02020603050405020304" pitchFamily="18" charset="0"/>
              </a:rPr>
              <a:t>trong</a:t>
            </a:r>
            <a:endParaRPr lang="en-US" dirty="0">
              <a:latin typeface="Times New Roman" panose="02020603050405020304" pitchFamily="18" charset="0"/>
              <a:ea typeface="Roboto" panose="020B0604020202020204" charset="0"/>
              <a:cs typeface="Times New Roman" panose="02020603050405020304" pitchFamily="18" charset="0"/>
            </a:endParaRPr>
          </a:p>
          <a:p>
            <a:pPr algn="just"/>
            <a:endParaRPr lang="en-US" dirty="0">
              <a:latin typeface="Times New Roman" panose="02020603050405020304" pitchFamily="18" charset="0"/>
              <a:ea typeface="Roboto" panose="020B060402020202020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9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635400" y="589610"/>
            <a:ext cx="5994450" cy="705000"/>
          </a:xfrm>
          <a:prstGeom prst="rect">
            <a:avLst/>
          </a:prstGeom>
        </p:spPr>
        <p:txBody>
          <a:bodyPr spcFirstLastPara="1" wrap="square" lIns="91425" tIns="91425" rIns="91425" bIns="91425" anchor="t" anchorCtr="0">
            <a:noAutofit/>
          </a:bodyPr>
          <a:lstStyle/>
          <a:p>
            <a:pPr lvl="0">
              <a:lnSpc>
                <a:spcPct val="120000"/>
              </a:lnSpc>
              <a:buClrTx/>
              <a:buSzTx/>
              <a:defRPr/>
            </a:pPr>
            <a:r>
              <a:rPr lang="en-US" b="1">
                <a:solidFill>
                  <a:schemeClr val="tx1"/>
                </a:solidFill>
                <a:latin typeface="Times New Roman" panose="02020603050405020304" pitchFamily="18" charset="0"/>
                <a:cs typeface="Times New Roman" panose="02020603050405020304" pitchFamily="18" charset="0"/>
              </a:rPr>
              <a:t>2.</a:t>
            </a:r>
            <a:r>
              <a:rPr lang="en-US">
                <a:solidFill>
                  <a:schemeClr val="tx1"/>
                </a:solidFill>
                <a:latin typeface="Times New Roman" panose="02020603050405020304" pitchFamily="18" charset="0"/>
                <a:cs typeface="Times New Roman" panose="02020603050405020304" pitchFamily="18" charset="0"/>
              </a:rPr>
              <a:t> </a:t>
            </a:r>
            <a:r>
              <a:rPr lang="vi-VN" sz="3200" b="1">
                <a:solidFill>
                  <a:schemeClr val="tx1"/>
                </a:solidFill>
                <a:latin typeface="Times New Roman" panose="02020603050405020304" pitchFamily="18" charset="0"/>
                <a:ea typeface="SimSun" panose="02010600030101010101" pitchFamily="2" charset="-122"/>
                <a:cs typeface="Times New Roman" panose="02020603050405020304" pitchFamily="18" charset="0"/>
              </a:rPr>
              <a:t>Tính kế thừa (Inheritance)</a:t>
            </a:r>
            <a:endParaRPr lang="en-US" sz="3200" b="1" kern="1200" dirty="0">
              <a:solidFill>
                <a:schemeClr val="tx1"/>
              </a:solidFill>
              <a:latin typeface="Times New Roman" panose="02020603050405020304" pitchFamily="18" charset="0"/>
              <a:cs typeface="Times New Roman" panose="02020603050405020304" pitchFamily="18" charset="0"/>
            </a:endParaRPr>
          </a:p>
        </p:txBody>
      </p:sp>
      <p:cxnSp>
        <p:nvCxnSpPr>
          <p:cNvPr id="262" name="Google Shape;262;p2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68" name="Google Shape;268;p26"/>
          <p:cNvGrpSpPr/>
          <p:nvPr/>
        </p:nvGrpSpPr>
        <p:grpSpPr>
          <a:xfrm>
            <a:off x="4618950" y="394814"/>
            <a:ext cx="2582400" cy="289350"/>
            <a:chOff x="6967625" y="394825"/>
            <a:chExt cx="2582400" cy="289350"/>
          </a:xfrm>
        </p:grpSpPr>
        <p:sp>
          <p:nvSpPr>
            <p:cNvPr id="269" name="Google Shape;269;p2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70" name="Google Shape;270;p2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71" name="Google Shape;271;p2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72" name="Google Shape;272;p2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73" name="Google Shape;273;p2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74" name="Google Shape;274;p2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75" name="Google Shape;275;p2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76" name="Google Shape;276;p2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77" name="Google Shape;277;p2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78" name="Google Shape;278;p2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79" name="Google Shape;279;p2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80" name="Google Shape;280;p2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81" name="Google Shape;281;p2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82" name="Google Shape;282;p2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83" name="Google Shape;283;p26"/>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84" name="Google Shape;284;p26"/>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85" name="Google Shape;285;p26"/>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86" name="Google Shape;286;p26"/>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87" name="Google Shape;287;p26"/>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88" name="Google Shape;288;p26"/>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89" name="Google Shape;289;p26"/>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90" name="Google Shape;290;p26"/>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91" name="Google Shape;291;p26"/>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92" name="Google Shape;292;p26"/>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93" name="Google Shape;293;p26"/>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94" name="Google Shape;294;p26"/>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95" name="Google Shape;295;p26"/>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296" name="Google Shape;296;p26"/>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grpSp>
      <p:pic>
        <p:nvPicPr>
          <p:cNvPr id="2" name="Picture 1"/>
          <p:cNvPicPr>
            <a:picLocks noChangeAspect="1"/>
          </p:cNvPicPr>
          <p:nvPr/>
        </p:nvPicPr>
        <p:blipFill>
          <a:blip r:embed="rId3"/>
          <a:stretch>
            <a:fillRect/>
          </a:stretch>
        </p:blipFill>
        <p:spPr>
          <a:xfrm>
            <a:off x="1037096" y="1339672"/>
            <a:ext cx="4681295" cy="2734282"/>
          </a:xfrm>
          <a:prstGeom prst="rect">
            <a:avLst/>
          </a:prstGeom>
        </p:spPr>
      </p:pic>
      <p:sp>
        <p:nvSpPr>
          <p:cNvPr id="4" name="TextBox 3"/>
          <p:cNvSpPr txBox="1"/>
          <p:nvPr/>
        </p:nvSpPr>
        <p:spPr>
          <a:xfrm>
            <a:off x="5952450" y="1778286"/>
            <a:ext cx="2552250" cy="1384995"/>
          </a:xfrm>
          <a:prstGeom prst="rect">
            <a:avLst/>
          </a:prstGeom>
          <a:noFill/>
        </p:spPr>
        <p:txBody>
          <a:bodyPr wrap="square" rtlCol="0">
            <a:spAutoFit/>
          </a:bodyPr>
          <a:lstStyle/>
          <a:p>
            <a:r>
              <a:rPr lang="en-US">
                <a:latin typeface="Times New Roman" panose="02020603050405020304" pitchFamily="18" charset="0"/>
                <a:ea typeface="Roboto" panose="020B0604020202020204" charset="0"/>
                <a:cs typeface="Times New Roman" panose="02020603050405020304" pitchFamily="18" charset="0"/>
              </a:rPr>
              <a:t>Tính kế thừa cho phép một lớp mới (lớp Con), kế thừa và tái sử dụng các thuộc tính, phương thức dựa trên lớp cũ (lớp Cha) đã có trước đó. </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74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nimalist Business Basic Template by Slidesgo">
  <a:themeElements>
    <a:clrScheme name="Simple Light">
      <a:dk1>
        <a:srgbClr val="191919"/>
      </a:dk1>
      <a:lt1>
        <a:srgbClr val="F0F0F0"/>
      </a:lt1>
      <a:dk2>
        <a:srgbClr val="E7C22C"/>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312</Words>
  <Application>Microsoft Office PowerPoint</Application>
  <PresentationFormat>On-screen Show (16:9)</PresentationFormat>
  <Paragraphs>53</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Times New Roman</vt:lpstr>
      <vt:lpstr>Roboto</vt:lpstr>
      <vt:lpstr>Playfair Display ExtraBold</vt:lpstr>
      <vt:lpstr>Bebas Neue</vt:lpstr>
      <vt:lpstr>Arial</vt:lpstr>
      <vt:lpstr>Nunito Light</vt:lpstr>
      <vt:lpstr>Minimalist Business Basic Template by Slidesgo</vt:lpstr>
      <vt:lpstr>BÀI TẬP LỚN  LẬP TRÌNH HƯỚNG ĐỐI TƯỢNG  Chủ đề: Dino Run </vt:lpstr>
      <vt:lpstr>Nhóm 16</vt:lpstr>
      <vt:lpstr>Giới thiệu</vt:lpstr>
      <vt:lpstr>Lý do chọn đề tài</vt:lpstr>
      <vt:lpstr>PowerPoint Presentation</vt:lpstr>
      <vt:lpstr>Tính chất hướng đối tượng</vt:lpstr>
      <vt:lpstr>Tính chất OOP </vt:lpstr>
      <vt:lpstr>1. Tính đóng gói (Encapsulation) </vt:lpstr>
      <vt:lpstr>2. Tính kế thừa (Inheritance)</vt:lpstr>
      <vt:lpstr>3. Tính đa hình (Polymorphism ): </vt:lpstr>
      <vt:lpstr>4. Tính trừu tượng(Abstraction)</vt:lpstr>
      <vt:lpstr>Demo</vt:lpstr>
      <vt:lpstr>Demo</vt:lpstr>
      <vt:lpstr>Kết luận</vt:lpstr>
      <vt:lpstr>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LỚN  LẬP TRÌNH HƯỚNG ĐỐI TƯỢNG  Chủ đề: Dino Run</dc:title>
  <dc:creator>DANG MINH</dc:creator>
  <cp:lastModifiedBy>Kha Vo</cp:lastModifiedBy>
  <cp:revision>18</cp:revision>
  <dcterms:modified xsi:type="dcterms:W3CDTF">2022-11-06T08:21:49Z</dcterms:modified>
</cp:coreProperties>
</file>