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EC2521-2EE9-4250-A38D-9A75165ACF2C}" type="datetimeFigureOut">
              <a:rPr lang="en-US" smtClean="0"/>
              <a:t>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056F236-0736-42E3-93F9-EFC5F3D29B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EC2521-2EE9-4250-A38D-9A75165ACF2C}"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EC2521-2EE9-4250-A38D-9A75165ACF2C}"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EC2521-2EE9-4250-A38D-9A75165ACF2C}"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EC2521-2EE9-4250-A38D-9A75165ACF2C}"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6F236-0736-42E3-93F9-EFC5F3D29BD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EC2521-2EE9-4250-A38D-9A75165ACF2C}"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EC2521-2EE9-4250-A38D-9A75165ACF2C}"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EC2521-2EE9-4250-A38D-9A75165ACF2C}"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2521-2EE9-4250-A38D-9A75165ACF2C}"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EC2521-2EE9-4250-A38D-9A75165ACF2C}"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6F236-0736-42E3-93F9-EFC5F3D29B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EC2521-2EE9-4250-A38D-9A75165ACF2C}"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056F236-0736-42E3-93F9-EFC5F3D29BD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EC2521-2EE9-4250-A38D-9A75165ACF2C}" type="datetimeFigureOut">
              <a:rPr lang="en-US" smtClean="0"/>
              <a:t>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56F236-0736-42E3-93F9-EFC5F3D29BD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000" dirty="0"/>
              <a:t>H</a:t>
            </a:r>
            <a:r>
              <a:rPr lang="en-US" sz="2000" dirty="0" smtClean="0"/>
              <a:t>ow use   </a:t>
            </a:r>
            <a:r>
              <a:rPr lang="en-US" sz="2000" dirty="0" err="1" smtClean="0"/>
              <a:t>git</a:t>
            </a:r>
            <a:endParaRPr lang="en-US" sz="2000" dirty="0"/>
          </a:p>
        </p:txBody>
      </p:sp>
      <p:sp>
        <p:nvSpPr>
          <p:cNvPr id="3" name="Subtitle 2"/>
          <p:cNvSpPr>
            <a:spLocks noGrp="1"/>
          </p:cNvSpPr>
          <p:nvPr>
            <p:ph type="subTitle" idx="1"/>
          </p:nvPr>
        </p:nvSpPr>
        <p:spPr/>
        <p:txBody>
          <a:bodyPr>
            <a:normAutofit fontScale="70000" lnSpcReduction="20000"/>
          </a:bodyPr>
          <a:lstStyle/>
          <a:p>
            <a:endParaRPr lang="en-US" sz="2400" dirty="0" smtClean="0"/>
          </a:p>
          <a:p>
            <a:r>
              <a:rPr lang="en-US" sz="2400" dirty="0" smtClean="0"/>
              <a:t> </a:t>
            </a:r>
          </a:p>
          <a:p>
            <a:pPr algn="l"/>
            <a:r>
              <a:rPr lang="en-US" sz="2400" dirty="0" smtClean="0"/>
              <a:t>1.1 </a:t>
            </a:r>
            <a:r>
              <a:rPr lang="en-US" sz="2400" dirty="0" smtClean="0"/>
              <a:t>Getting Started - Installing </a:t>
            </a:r>
            <a:r>
              <a:rPr lang="en-US" sz="2400" dirty="0" err="1" smtClean="0"/>
              <a:t>Git</a:t>
            </a:r>
            <a:endParaRPr lang="en-US" sz="2400" dirty="0" smtClean="0"/>
          </a:p>
          <a:p>
            <a:pPr algn="l"/>
            <a:r>
              <a:rPr lang="en-US" sz="2400" dirty="0" smtClean="0"/>
              <a:t>Before you start using </a:t>
            </a:r>
            <a:r>
              <a:rPr lang="en-US" sz="2400" dirty="0" err="1" smtClean="0"/>
              <a:t>Git</a:t>
            </a:r>
            <a:r>
              <a:rPr lang="en-US" sz="2400" dirty="0" smtClean="0"/>
              <a:t>, you have to make it available on your computer. Even if it’s already installed, it’s probably a good idea to update to the latest version. You can either install it as a package or via another installer, or download the source code and compile it yourself.</a:t>
            </a:r>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000" b="0" i="1" dirty="0"/>
              <a:t>H</a:t>
            </a:r>
            <a:r>
              <a:rPr lang="en-US" sz="2000" b="0" i="1" dirty="0" smtClean="0"/>
              <a:t>ow</a:t>
            </a:r>
            <a:r>
              <a:rPr lang="en-US" sz="2000" b="0" dirty="0" smtClean="0"/>
              <a:t> use   </a:t>
            </a:r>
            <a:r>
              <a:rPr lang="en-US" sz="2000" b="0" dirty="0" err="1" smtClean="0"/>
              <a:t>git</a:t>
            </a:r>
            <a:endParaRPr lang="en-US" sz="2000" b="0" dirty="0"/>
          </a:p>
        </p:txBody>
      </p:sp>
      <p:sp>
        <p:nvSpPr>
          <p:cNvPr id="3" name="Subtitle 2"/>
          <p:cNvSpPr>
            <a:spLocks noGrp="1"/>
          </p:cNvSpPr>
          <p:nvPr>
            <p:ph type="subTitle" idx="1"/>
          </p:nvPr>
        </p:nvSpPr>
        <p:spPr/>
        <p:txBody>
          <a:bodyPr>
            <a:normAutofit fontScale="55000" lnSpcReduction="20000"/>
          </a:bodyPr>
          <a:lstStyle/>
          <a:p>
            <a:endParaRPr lang="en-US" sz="2400" dirty="0" smtClean="0"/>
          </a:p>
          <a:p>
            <a:r>
              <a:rPr lang="en-US" sz="2400" dirty="0" smtClean="0"/>
              <a:t> </a:t>
            </a:r>
          </a:p>
          <a:p>
            <a:pPr algn="l"/>
            <a:r>
              <a:rPr lang="en-US" sz="2400" dirty="0" smtClean="0"/>
              <a:t>1.1 </a:t>
            </a:r>
            <a:r>
              <a:rPr lang="en-US" sz="2400" dirty="0" smtClean="0"/>
              <a:t>Getting Started - Installing </a:t>
            </a:r>
            <a:r>
              <a:rPr lang="en-US" sz="2400" dirty="0" err="1" smtClean="0"/>
              <a:t>Git</a:t>
            </a:r>
            <a:endParaRPr lang="en-US" sz="2400" dirty="0" smtClean="0"/>
          </a:p>
          <a:p>
            <a:pPr algn="l"/>
            <a:r>
              <a:rPr lang="en-US" sz="2400" dirty="0" err="1" smtClean="0"/>
              <a:t>Git</a:t>
            </a:r>
            <a:r>
              <a:rPr lang="en-US" sz="2400" dirty="0" smtClean="0"/>
              <a:t> is the name of a distributed version control system (DVCS) that is one of the most popular distributed version control systems. DVCS means that each computer system can store multiple versions of a clone source code from a repository, each of which changes to the source code on the computer. Commit to the server where the main repository. And another computer (if they have access) can also clone the source code from the repository or clone a set of the latest changes on the other computer. In </a:t>
            </a:r>
            <a:r>
              <a:rPr lang="en-US" sz="2400" dirty="0" err="1" smtClean="0"/>
              <a:t>Git</a:t>
            </a:r>
            <a:r>
              <a:rPr lang="en-US" sz="2400" dirty="0" smtClean="0"/>
              <a:t>, a working directory on a computer is called a working tree. Something like </a:t>
            </a:r>
            <a:r>
              <a:rPr lang="en-US" sz="2400" dirty="0" smtClean="0"/>
              <a:t>that</a:t>
            </a:r>
            <a:endParaRPr lang="en-US" sz="2400" dirty="0" smtClean="0"/>
          </a:p>
          <a:p>
            <a:pPr algn="l"/>
            <a:endParaRPr lang="en-US" sz="2400" dirty="0" smtClean="0"/>
          </a:p>
          <a:p>
            <a:pPr algn="l"/>
            <a:endParaRPr lang="en-US" sz="2400" dirty="0" smtClean="0"/>
          </a:p>
          <a:p>
            <a:endParaRPr lang="en-US" sz="2400" dirty="0" smtClean="0"/>
          </a:p>
          <a:p>
            <a:endParaRPr lang="en-US" sz="2400" dirty="0" smtClean="0"/>
          </a:p>
          <a:p>
            <a:endParaRPr lang="en-US" sz="2400" dirty="0" smtClean="0"/>
          </a:p>
          <a:p>
            <a:endParaRPr lang="en-US" sz="2400" dirty="0"/>
          </a:p>
        </p:txBody>
      </p:sp>
      <p:pic>
        <p:nvPicPr>
          <p:cNvPr id="4" name="Picture 3" descr="git-1.png"/>
          <p:cNvPicPr>
            <a:picLocks noChangeAspect="1"/>
          </p:cNvPicPr>
          <p:nvPr/>
        </p:nvPicPr>
        <p:blipFill>
          <a:blip r:embed="rId2" cstate="print"/>
          <a:stretch>
            <a:fillRect/>
          </a:stretch>
        </p:blipFill>
        <p:spPr>
          <a:xfrm>
            <a:off x="609600" y="4876800"/>
            <a:ext cx="7924800" cy="1981200"/>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000" dirty="0" err="1" smtClean="0"/>
              <a:t>GitHup</a:t>
            </a:r>
            <a:r>
              <a:rPr lang="en-US" sz="2000" dirty="0" smtClean="0"/>
              <a:t>  what this </a:t>
            </a:r>
            <a:endParaRPr lang="en-US" sz="2000" dirty="0"/>
          </a:p>
        </p:txBody>
      </p:sp>
      <p:sp>
        <p:nvSpPr>
          <p:cNvPr id="3" name="Subtitle 2"/>
          <p:cNvSpPr>
            <a:spLocks noGrp="1"/>
          </p:cNvSpPr>
          <p:nvPr>
            <p:ph type="subTitle" idx="1"/>
          </p:nvPr>
        </p:nvSpPr>
        <p:spPr>
          <a:xfrm>
            <a:off x="0" y="3124200"/>
            <a:ext cx="7854696" cy="1752600"/>
          </a:xfrm>
        </p:spPr>
        <p:txBody>
          <a:bodyPr>
            <a:normAutofit/>
          </a:bodyPr>
          <a:lstStyle/>
          <a:p>
            <a:endParaRPr lang="en-US" sz="2400" dirty="0" smtClean="0"/>
          </a:p>
          <a:p>
            <a:r>
              <a:rPr lang="en-US" sz="2400" dirty="0" smtClean="0"/>
              <a:t> </a:t>
            </a:r>
          </a:p>
          <a:p>
            <a:pPr lvl="3" algn="l">
              <a:lnSpc>
                <a:spcPct val="150000"/>
              </a:lnSpc>
            </a:pPr>
            <a:r>
              <a:rPr lang="en-US" i="1" dirty="0" smtClean="0"/>
              <a:t>1.2 </a:t>
            </a:r>
            <a:r>
              <a:rPr lang="en-US" b="1" i="1" dirty="0" err="1" smtClean="0"/>
              <a:t>Github</a:t>
            </a:r>
            <a:r>
              <a:rPr lang="en-US" b="1" i="1" dirty="0" smtClean="0"/>
              <a:t> </a:t>
            </a:r>
            <a:r>
              <a:rPr lang="en-US" b="1" i="1" dirty="0" smtClean="0"/>
              <a:t>what this </a:t>
            </a:r>
          </a:p>
          <a:p>
            <a:pPr algn="l"/>
            <a:endParaRPr lang="en-US" sz="2400" b="1" dirty="0" smtClean="0"/>
          </a:p>
          <a:p>
            <a:pPr algn="l"/>
            <a:endParaRPr lang="en-US" sz="2400" b="1" dirty="0" smtClean="0"/>
          </a:p>
          <a:p>
            <a:pPr algn="l"/>
            <a:endParaRPr lang="en-US" sz="2400" b="1" dirty="0" smtClean="0"/>
          </a:p>
          <a:p>
            <a:pPr algn="l"/>
            <a:endParaRPr lang="en-US" sz="2400" b="1" dirty="0" smtClean="0"/>
          </a:p>
          <a:p>
            <a:pPr algn="l"/>
            <a:endParaRPr lang="en-US" sz="2400" b="1" dirty="0" smtClean="0"/>
          </a:p>
          <a:p>
            <a:pPr algn="l"/>
            <a:endParaRPr lang="en-US" sz="2400" dirty="0" smtClean="0"/>
          </a:p>
          <a:p>
            <a:pPr algn="l"/>
            <a:endParaRPr lang="en-US" sz="2400" dirty="0" smtClean="0"/>
          </a:p>
          <a:p>
            <a:endParaRPr lang="en-US" sz="2400" dirty="0" smtClean="0"/>
          </a:p>
          <a:p>
            <a:endParaRPr lang="en-US" sz="2400" dirty="0" smtClean="0"/>
          </a:p>
          <a:p>
            <a:endParaRPr lang="en-US" sz="2400" dirty="0" smtClean="0"/>
          </a:p>
          <a:p>
            <a:endParaRPr lang="en-US" sz="2400" dirty="0"/>
          </a:p>
        </p:txBody>
      </p:sp>
      <p:pic>
        <p:nvPicPr>
          <p:cNvPr id="4" name="Picture 3" descr="github-home.png"/>
          <p:cNvPicPr>
            <a:picLocks noChangeAspect="1"/>
          </p:cNvPicPr>
          <p:nvPr/>
        </p:nvPicPr>
        <p:blipFill>
          <a:blip r:embed="rId2" cstate="print"/>
          <a:stretch>
            <a:fillRect/>
          </a:stretch>
        </p:blipFill>
        <p:spPr>
          <a:xfrm>
            <a:off x="0" y="4419600"/>
            <a:ext cx="9144000" cy="2438400"/>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000" dirty="0" smtClean="0"/>
              <a:t>1.3</a:t>
            </a:r>
            <a:br>
              <a:rPr lang="en-US" sz="2000" dirty="0" smtClean="0"/>
            </a:br>
            <a:r>
              <a:rPr lang="en-US" sz="2000" dirty="0" smtClean="0"/>
              <a:t>next </a:t>
            </a:r>
            <a:r>
              <a:rPr lang="en-US" sz="2000" dirty="0" err="1" smtClean="0"/>
              <a:t>githup</a:t>
            </a:r>
            <a:endParaRPr lang="en-US" sz="2000" dirty="0"/>
          </a:p>
        </p:txBody>
      </p:sp>
      <p:sp>
        <p:nvSpPr>
          <p:cNvPr id="3" name="Subtitle 2"/>
          <p:cNvSpPr>
            <a:spLocks noGrp="1"/>
          </p:cNvSpPr>
          <p:nvPr>
            <p:ph type="subTitle" idx="1"/>
          </p:nvPr>
        </p:nvSpPr>
        <p:spPr/>
        <p:txBody>
          <a:bodyPr>
            <a:normAutofit/>
          </a:bodyPr>
          <a:lstStyle/>
          <a:p>
            <a:endParaRPr lang="en-US" sz="2400" dirty="0" smtClean="0"/>
          </a:p>
          <a:p>
            <a:r>
              <a:rPr lang="en-US" sz="2400" dirty="0" smtClean="0"/>
              <a:t> </a:t>
            </a:r>
          </a:p>
          <a:p>
            <a:endParaRPr lang="en-US" sz="2400" dirty="0" smtClean="0"/>
          </a:p>
          <a:p>
            <a:endParaRPr lang="en-US" sz="2400" dirty="0" smtClean="0"/>
          </a:p>
          <a:p>
            <a:endParaRPr lang="en-US" sz="2400" dirty="0" smtClean="0"/>
          </a:p>
          <a:p>
            <a:endParaRPr lang="en-US" sz="24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a:normAutofit/>
          </a:bodyPr>
          <a:lstStyle/>
          <a:p>
            <a:pPr algn="l"/>
            <a:r>
              <a:rPr lang="en-US" sz="2000" dirty="0" smtClean="0"/>
              <a:t>1.4</a:t>
            </a:r>
            <a:br>
              <a:rPr lang="en-US" sz="2000" dirty="0" smtClean="0"/>
            </a:br>
            <a:r>
              <a:rPr lang="en-US" sz="2000" dirty="0" err="1" smtClean="0"/>
              <a:t>git</a:t>
            </a:r>
            <a:r>
              <a:rPr lang="en-US" sz="2000" dirty="0" smtClean="0"/>
              <a:t>  begin </a:t>
            </a:r>
            <a:br>
              <a:rPr lang="en-US" sz="2000" dirty="0" smtClean="0"/>
            </a:br>
            <a:r>
              <a:rPr lang="en-US" sz="2000" dirty="0" smtClean="0">
                <a:solidFill>
                  <a:srgbClr val="FF0000"/>
                </a:solidFill>
              </a:rPr>
              <a:t> </a:t>
            </a:r>
            <a:r>
              <a:rPr lang="en-US" sz="1100" dirty="0" smtClean="0">
                <a:solidFill>
                  <a:srgbClr val="FF0000"/>
                </a:solidFill>
              </a:rPr>
              <a:t>$ </a:t>
            </a:r>
            <a:r>
              <a:rPr lang="en-US" sz="1100" dirty="0" err="1" smtClean="0">
                <a:solidFill>
                  <a:srgbClr val="FF0000"/>
                </a:solidFill>
              </a:rPr>
              <a:t>git</a:t>
            </a:r>
            <a:r>
              <a:rPr lang="en-US" sz="1100" dirty="0" smtClean="0">
                <a:solidFill>
                  <a:srgbClr val="FF0000"/>
                </a:solidFill>
              </a:rPr>
              <a:t> </a:t>
            </a:r>
            <a:r>
              <a:rPr lang="en-US" sz="1100" dirty="0" err="1" smtClean="0">
                <a:solidFill>
                  <a:srgbClr val="FF0000"/>
                </a:solidFill>
              </a:rPr>
              <a:t>config</a:t>
            </a:r>
            <a:r>
              <a:rPr lang="en-US" sz="1100" dirty="0" smtClean="0">
                <a:solidFill>
                  <a:srgbClr val="FF0000"/>
                </a:solidFill>
              </a:rPr>
              <a:t> --global user.name </a:t>
            </a:r>
            <a:r>
              <a:rPr lang="en-US" sz="1100" dirty="0" smtClean="0">
                <a:solidFill>
                  <a:srgbClr val="FF0000"/>
                </a:solidFill>
              </a:rPr>
              <a:t>“</a:t>
            </a:r>
            <a:r>
              <a:rPr lang="en-US" sz="1100" dirty="0" err="1" smtClean="0">
                <a:solidFill>
                  <a:srgbClr val="FF0000"/>
                </a:solidFill>
              </a:rPr>
              <a:t>khaquy</a:t>
            </a:r>
            <a:r>
              <a:rPr lang="en-US" sz="1100" dirty="0" smtClean="0">
                <a:solidFill>
                  <a:srgbClr val="FF0000"/>
                </a:solidFill>
              </a:rPr>
              <a:t>" </a:t>
            </a:r>
            <a:br>
              <a:rPr lang="en-US" sz="1100" dirty="0" smtClean="0">
                <a:solidFill>
                  <a:srgbClr val="FF0000"/>
                </a:solidFill>
              </a:rPr>
            </a:br>
            <a:r>
              <a:rPr lang="en-US" sz="1100" dirty="0" smtClean="0">
                <a:solidFill>
                  <a:srgbClr val="FF0000"/>
                </a:solidFill>
              </a:rPr>
              <a:t>$ </a:t>
            </a:r>
            <a:r>
              <a:rPr lang="en-US" sz="1100" dirty="0" err="1" smtClean="0">
                <a:solidFill>
                  <a:srgbClr val="FF0000"/>
                </a:solidFill>
              </a:rPr>
              <a:t>git</a:t>
            </a:r>
            <a:r>
              <a:rPr lang="en-US" sz="1100" dirty="0" smtClean="0">
                <a:solidFill>
                  <a:srgbClr val="FF0000"/>
                </a:solidFill>
              </a:rPr>
              <a:t> </a:t>
            </a:r>
            <a:r>
              <a:rPr lang="en-US" sz="1100" dirty="0" err="1" smtClean="0">
                <a:solidFill>
                  <a:srgbClr val="FF0000"/>
                </a:solidFill>
              </a:rPr>
              <a:t>config</a:t>
            </a:r>
            <a:r>
              <a:rPr lang="en-US" sz="1100" dirty="0" smtClean="0">
                <a:solidFill>
                  <a:srgbClr val="FF0000"/>
                </a:solidFill>
              </a:rPr>
              <a:t> --global </a:t>
            </a:r>
            <a:r>
              <a:rPr lang="en-US" sz="1100" dirty="0" err="1" smtClean="0">
                <a:solidFill>
                  <a:srgbClr val="FF0000"/>
                </a:solidFill>
              </a:rPr>
              <a:t>user.email</a:t>
            </a:r>
            <a:r>
              <a:rPr lang="en-US" sz="1100" dirty="0" smtClean="0">
                <a:solidFill>
                  <a:srgbClr val="FF0000"/>
                </a:solidFill>
              </a:rPr>
              <a:t> </a:t>
            </a:r>
            <a:r>
              <a:rPr lang="en-US" sz="1100" dirty="0" smtClean="0">
                <a:solidFill>
                  <a:srgbClr val="FF0000"/>
                </a:solidFill>
              </a:rPr>
              <a:t>“khaquy@gmail.com"</a:t>
            </a:r>
            <a:endParaRPr lang="en-US" sz="1100" dirty="0">
              <a:solidFill>
                <a:srgbClr val="FF0000"/>
              </a:solidFill>
            </a:endParaRPr>
          </a:p>
        </p:txBody>
      </p:sp>
      <p:sp>
        <p:nvSpPr>
          <p:cNvPr id="3" name="Subtitle 2"/>
          <p:cNvSpPr>
            <a:spLocks noGrp="1"/>
          </p:cNvSpPr>
          <p:nvPr>
            <p:ph type="subTitle" idx="1"/>
          </p:nvPr>
        </p:nvSpPr>
        <p:spPr>
          <a:xfrm>
            <a:off x="533400" y="3228536"/>
            <a:ext cx="7854696" cy="2410264"/>
          </a:xfrm>
        </p:spPr>
        <p:txBody>
          <a:bodyPr>
            <a:normAutofit fontScale="25000" lnSpcReduction="20000"/>
          </a:bodyPr>
          <a:lstStyle/>
          <a:p>
            <a:endParaRPr lang="en-US" sz="2400" dirty="0" smtClean="0"/>
          </a:p>
          <a:p>
            <a:pPr algn="l"/>
            <a:r>
              <a:rPr lang="en-US" sz="4800" dirty="0" smtClean="0"/>
              <a:t>Create  repository</a:t>
            </a:r>
            <a:endParaRPr lang="en-US" sz="4800" dirty="0" smtClean="0">
              <a:latin typeface="Arial" pitchFamily="34" charset="0"/>
              <a:cs typeface="Arial" pitchFamily="34" charset="0"/>
            </a:endParaRPr>
          </a:p>
          <a:p>
            <a:pPr algn="l">
              <a:buFontTx/>
              <a:buChar char="-"/>
            </a:pPr>
            <a:r>
              <a:rPr lang="en-US" sz="4800" dirty="0" smtClean="0"/>
              <a:t>First </a:t>
            </a:r>
            <a:r>
              <a:rPr lang="en-US" sz="4800" dirty="0" smtClean="0"/>
              <a:t>of all, to create a repository you need to access the directory of the source code with the </a:t>
            </a:r>
            <a:r>
              <a:rPr lang="en-US" sz="4800" dirty="0" err="1" smtClean="0"/>
              <a:t>cd</a:t>
            </a:r>
            <a:r>
              <a:rPr lang="en-US" sz="4800" dirty="0" smtClean="0"/>
              <a:t> command, then use the </a:t>
            </a:r>
            <a:r>
              <a:rPr lang="en-US" sz="4800" dirty="0" err="1" smtClean="0"/>
              <a:t>git</a:t>
            </a:r>
            <a:r>
              <a:rPr lang="en-US" sz="4800" dirty="0" smtClean="0"/>
              <a:t> init command to initialize the repository in that directory. In this example, we will create a new directory to contain the code later and initialize the repository for it. We will use the </a:t>
            </a:r>
            <a:r>
              <a:rPr lang="en-US" sz="4800" dirty="0" err="1" smtClean="0"/>
              <a:t>git</a:t>
            </a:r>
            <a:r>
              <a:rPr lang="en-US" sz="4800" dirty="0" smtClean="0"/>
              <a:t> init command named filename to initialize the directory itself</a:t>
            </a:r>
            <a:r>
              <a:rPr lang="en-US" sz="4800" dirty="0" smtClean="0"/>
              <a:t>.</a:t>
            </a:r>
          </a:p>
          <a:p>
            <a:pPr algn="l"/>
            <a:r>
              <a:rPr lang="en-US" sz="4800" b="1" dirty="0" smtClean="0"/>
              <a:t>$</a:t>
            </a:r>
            <a:r>
              <a:rPr lang="en-US" sz="4800" dirty="0" smtClean="0"/>
              <a:t> </a:t>
            </a:r>
            <a:r>
              <a:rPr lang="en-US" sz="4800" dirty="0" err="1" smtClean="0"/>
              <a:t>git</a:t>
            </a:r>
            <a:r>
              <a:rPr lang="en-US" sz="4800" dirty="0" smtClean="0"/>
              <a:t> init </a:t>
            </a:r>
            <a:r>
              <a:rPr lang="en-US" sz="4800" dirty="0" err="1" smtClean="0"/>
              <a:t>git_example</a:t>
            </a:r>
            <a:endParaRPr lang="en-US" sz="4800" dirty="0" smtClean="0"/>
          </a:p>
          <a:p>
            <a:pPr algn="l"/>
            <a:r>
              <a:rPr lang="en-US" sz="4800" dirty="0" smtClean="0"/>
              <a:t>Once </a:t>
            </a:r>
            <a:r>
              <a:rPr lang="en-US" sz="4800" dirty="0" smtClean="0"/>
              <a:t>created, it will take you to the working guide for the newly created repository. And your repository will now have an address of https://github.com/$user-name/$repository, for example https://github.com/thachphamblog/hoc-git.</a:t>
            </a:r>
          </a:p>
          <a:p>
            <a:pPr algn="l"/>
            <a:r>
              <a:rPr lang="en-US" sz="4800" dirty="0" smtClean="0"/>
              <a:t>Your </a:t>
            </a:r>
            <a:r>
              <a:rPr lang="en-US" sz="4800" dirty="0" smtClean="0"/>
              <a:t>job now is to clone this repository to your machine using the </a:t>
            </a:r>
            <a:r>
              <a:rPr lang="en-US" sz="4800" dirty="0" err="1" smtClean="0"/>
              <a:t>git</a:t>
            </a:r>
            <a:r>
              <a:rPr lang="en-US" sz="4800" dirty="0" smtClean="0"/>
              <a:t> clone command</a:t>
            </a:r>
            <a:r>
              <a:rPr lang="en-US" sz="4800" dirty="0" smtClean="0"/>
              <a:t>.</a:t>
            </a:r>
          </a:p>
          <a:p>
            <a:pPr algn="l">
              <a:lnSpc>
                <a:spcPct val="120000"/>
              </a:lnSpc>
            </a:pPr>
            <a:r>
              <a:rPr lang="en-US" sz="4800" b="1" dirty="0" smtClean="0"/>
              <a:t>$</a:t>
            </a:r>
            <a:r>
              <a:rPr lang="en-US" sz="4800" dirty="0" smtClean="0"/>
              <a:t> </a:t>
            </a:r>
            <a:r>
              <a:rPr lang="en-US" sz="4800" dirty="0" err="1" smtClean="0"/>
              <a:t>git</a:t>
            </a:r>
            <a:r>
              <a:rPr lang="en-US" sz="4800" dirty="0" smtClean="0"/>
              <a:t> clone https://github.com/thachphamblog/hoc-git Cloning into 'hoc-</a:t>
            </a:r>
            <a:r>
              <a:rPr lang="en-US" sz="4800" dirty="0" err="1" smtClean="0"/>
              <a:t>git</a:t>
            </a:r>
            <a:r>
              <a:rPr lang="en-US" sz="4800" dirty="0" smtClean="0"/>
              <a:t>'... warning: You appear to have cloned an empty repository. Checking connectivity... done</a:t>
            </a:r>
          </a:p>
          <a:p>
            <a:r>
              <a:rPr lang="en-US" sz="4800" dirty="0" smtClean="0"/>
              <a:t> </a:t>
            </a:r>
          </a:p>
          <a:p>
            <a:endParaRPr lang="en-US" sz="4800" dirty="0" smtClean="0"/>
          </a:p>
          <a:p>
            <a:endParaRPr lang="en-US" sz="4800" dirty="0" smtClean="0"/>
          </a:p>
          <a:p>
            <a:endParaRPr lang="en-US" sz="2400" dirty="0" smtClean="0"/>
          </a:p>
          <a:p>
            <a:endParaRPr lang="en-US" sz="2400" dirty="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Next </a:t>
            </a:r>
            <a:r>
              <a:rPr lang="en-US" sz="3600" dirty="0" err="1" smtClean="0"/>
              <a:t>git</a:t>
            </a:r>
            <a:endParaRPr lang="en-US" sz="3600" dirty="0"/>
          </a:p>
        </p:txBody>
      </p:sp>
      <p:sp>
        <p:nvSpPr>
          <p:cNvPr id="3" name="Content Placeholder 2"/>
          <p:cNvSpPr>
            <a:spLocks noGrp="1"/>
          </p:cNvSpPr>
          <p:nvPr>
            <p:ph idx="1"/>
          </p:nvPr>
        </p:nvSpPr>
        <p:spPr/>
        <p:txBody>
          <a:bodyPr>
            <a:normAutofit/>
          </a:bodyPr>
          <a:lstStyle/>
          <a:p>
            <a:r>
              <a:rPr lang="en-US" sz="2000" dirty="0" smtClean="0"/>
              <a:t>Now go to the working tree and try to create a file named README.md, then use the </a:t>
            </a:r>
            <a:r>
              <a:rPr lang="en-US" sz="2000" dirty="0" err="1" smtClean="0"/>
              <a:t>git</a:t>
            </a:r>
            <a:r>
              <a:rPr lang="en-US" sz="2000" dirty="0" smtClean="0"/>
              <a:t> add command to put this file into the Staging Area</a:t>
            </a:r>
            <a:r>
              <a:rPr lang="en-US" sz="2000" dirty="0" smtClean="0"/>
              <a:t>.</a:t>
            </a:r>
          </a:p>
          <a:p>
            <a:r>
              <a:rPr lang="en-US" sz="2000" b="1" dirty="0" smtClean="0"/>
              <a:t>$</a:t>
            </a:r>
            <a:r>
              <a:rPr lang="en-US" sz="2000" dirty="0" smtClean="0"/>
              <a:t> </a:t>
            </a:r>
            <a:r>
              <a:rPr lang="en-US" sz="2000" dirty="0" err="1" smtClean="0"/>
              <a:t>cd</a:t>
            </a:r>
            <a:r>
              <a:rPr lang="en-US" sz="2000" dirty="0" smtClean="0"/>
              <a:t> hoc-</a:t>
            </a:r>
            <a:r>
              <a:rPr lang="en-US" sz="2000" dirty="0" err="1" smtClean="0"/>
              <a:t>git</a:t>
            </a:r>
            <a:r>
              <a:rPr lang="en-US" sz="2000" dirty="0" smtClean="0"/>
              <a:t> </a:t>
            </a:r>
            <a:r>
              <a:rPr lang="en-US" sz="2000" b="1" dirty="0" smtClean="0"/>
              <a:t>$</a:t>
            </a:r>
            <a:r>
              <a:rPr lang="en-US" sz="2000" dirty="0" smtClean="0"/>
              <a:t> echo "# </a:t>
            </a:r>
            <a:r>
              <a:rPr lang="en-US" sz="2000" dirty="0" err="1" smtClean="0"/>
              <a:t>Huong</a:t>
            </a:r>
            <a:r>
              <a:rPr lang="en-US" sz="2000" dirty="0" smtClean="0"/>
              <a:t> </a:t>
            </a:r>
            <a:r>
              <a:rPr lang="en-US" sz="2000" dirty="0" err="1" smtClean="0"/>
              <a:t>dan</a:t>
            </a:r>
            <a:r>
              <a:rPr lang="en-US" sz="2000" dirty="0" smtClean="0"/>
              <a:t> </a:t>
            </a:r>
            <a:r>
              <a:rPr lang="en-US" sz="2000" dirty="0" err="1" smtClean="0"/>
              <a:t>Git</a:t>
            </a:r>
            <a:r>
              <a:rPr lang="en-US" sz="2000" dirty="0" smtClean="0"/>
              <a:t> co ban" &gt; README.md </a:t>
            </a:r>
            <a:r>
              <a:rPr lang="en-US" sz="2000" b="1" dirty="0" smtClean="0"/>
              <a:t>$</a:t>
            </a:r>
            <a:r>
              <a:rPr lang="en-US" sz="2000" dirty="0" smtClean="0"/>
              <a:t> </a:t>
            </a:r>
            <a:r>
              <a:rPr lang="en-US" sz="2000" dirty="0" err="1" smtClean="0"/>
              <a:t>git</a:t>
            </a:r>
            <a:r>
              <a:rPr lang="en-US" sz="2000" dirty="0" smtClean="0"/>
              <a:t> add README.md </a:t>
            </a:r>
            <a:r>
              <a:rPr lang="en-US" sz="2000" b="1" dirty="0" smtClean="0"/>
              <a:t>$</a:t>
            </a:r>
            <a:r>
              <a:rPr lang="en-US" sz="2000" dirty="0" smtClean="0"/>
              <a:t> </a:t>
            </a:r>
            <a:r>
              <a:rPr lang="en-US" sz="2000" dirty="0" err="1" smtClean="0"/>
              <a:t>git</a:t>
            </a:r>
            <a:r>
              <a:rPr lang="en-US" sz="2000" dirty="0" smtClean="0"/>
              <a:t> commit -m "First commit on </a:t>
            </a:r>
            <a:r>
              <a:rPr lang="en-US" sz="2000" dirty="0" err="1" smtClean="0"/>
              <a:t>Github</a:t>
            </a:r>
            <a:r>
              <a:rPr lang="en-US" sz="2000" dirty="0" smtClean="0"/>
              <a:t>" [master (root-commit) 6e729a4] First commit on </a:t>
            </a:r>
            <a:r>
              <a:rPr lang="en-US" sz="2000" dirty="0" err="1" smtClean="0"/>
              <a:t>Github</a:t>
            </a:r>
            <a:r>
              <a:rPr lang="en-US" sz="2000" dirty="0" smtClean="0"/>
              <a:t> 1 file changed, 1 insertion(+) create mode 100644 </a:t>
            </a:r>
            <a:r>
              <a:rPr lang="en-US" sz="2000" dirty="0" smtClean="0"/>
              <a:t>README.md</a:t>
            </a:r>
          </a:p>
          <a:p>
            <a:r>
              <a:rPr lang="en-US" sz="2000" dirty="0" smtClean="0"/>
              <a:t>However, after the commit has been completed, the file that has been committed will still not be able to appear in the </a:t>
            </a:r>
            <a:r>
              <a:rPr lang="en-US" sz="2000" dirty="0" err="1" smtClean="0"/>
              <a:t>Github</a:t>
            </a:r>
            <a:r>
              <a:rPr lang="en-US" sz="2000" dirty="0" smtClean="0"/>
              <a:t> repository where you have to do another thing: use the </a:t>
            </a:r>
            <a:r>
              <a:rPr lang="en-US" sz="2000" dirty="0" err="1" smtClean="0"/>
              <a:t>git</a:t>
            </a:r>
            <a:r>
              <a:rPr lang="en-US" sz="2000" dirty="0" smtClean="0"/>
              <a:t> push command to push the files that have been committed to </a:t>
            </a:r>
            <a:r>
              <a:rPr lang="en-US" sz="2000" dirty="0" err="1" smtClean="0"/>
              <a:t>Github</a:t>
            </a:r>
            <a:r>
              <a:rPr lang="en-US" sz="2000" dirty="0" smtClean="0"/>
              <a:t>. Note that you will need to enter your </a:t>
            </a:r>
            <a:r>
              <a:rPr lang="en-US" sz="2000" dirty="0" err="1" smtClean="0"/>
              <a:t>Github</a:t>
            </a:r>
            <a:r>
              <a:rPr lang="en-US" sz="2000" dirty="0" smtClean="0"/>
              <a:t> account and </a:t>
            </a:r>
            <a:r>
              <a:rPr lang="en-US" sz="2000" dirty="0" smtClean="0"/>
              <a:t>password</a:t>
            </a:r>
          </a:p>
          <a:p>
            <a:r>
              <a:rPr lang="en-US" sz="2000" b="1" dirty="0" smtClean="0"/>
              <a:t>$</a:t>
            </a:r>
            <a:r>
              <a:rPr lang="en-US" sz="2000" dirty="0" smtClean="0"/>
              <a:t> </a:t>
            </a:r>
            <a:r>
              <a:rPr lang="en-US" sz="2000" dirty="0" err="1" smtClean="0"/>
              <a:t>git</a:t>
            </a:r>
            <a:r>
              <a:rPr lang="en-US" sz="2000" dirty="0" smtClean="0"/>
              <a:t> push origin </a:t>
            </a:r>
            <a:r>
              <a:rPr lang="en-US" sz="2000" dirty="0" smtClean="0"/>
              <a:t>master (</a:t>
            </a:r>
            <a:r>
              <a:rPr lang="en-US" sz="2000" b="1" dirty="0" smtClean="0"/>
              <a:t>$</a:t>
            </a:r>
            <a:r>
              <a:rPr lang="en-US" sz="2000" dirty="0" smtClean="0"/>
              <a:t> </a:t>
            </a:r>
            <a:r>
              <a:rPr lang="en-US" sz="2000" dirty="0" err="1" smtClean="0"/>
              <a:t>git</a:t>
            </a:r>
            <a:r>
              <a:rPr lang="en-US" sz="2000" dirty="0" smtClean="0"/>
              <a:t> push origin </a:t>
            </a:r>
            <a:r>
              <a:rPr lang="en-US" sz="2000" dirty="0" smtClean="0"/>
              <a:t>developer</a:t>
            </a:r>
            <a:r>
              <a:rPr lang="en-US" sz="2000" dirty="0" smtClean="0"/>
              <a:t>) </a:t>
            </a:r>
            <a:r>
              <a:rPr lang="en-US" sz="2000" dirty="0" smtClean="0"/>
              <a:t>optional branch</a:t>
            </a:r>
            <a:endParaRPr lang="en-US" sz="2000" dirty="0" smtClean="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Next </a:t>
            </a:r>
            <a:r>
              <a:rPr lang="en-US" sz="3600" dirty="0" err="1" smtClean="0"/>
              <a:t>git</a:t>
            </a:r>
            <a:endParaRPr lang="en-US" sz="3600" dirty="0"/>
          </a:p>
        </p:txBody>
      </p:sp>
      <p:sp>
        <p:nvSpPr>
          <p:cNvPr id="3" name="Content Placeholder 2"/>
          <p:cNvSpPr>
            <a:spLocks noGrp="1"/>
          </p:cNvSpPr>
          <p:nvPr>
            <p:ph idx="1"/>
          </p:nvPr>
        </p:nvSpPr>
        <p:spPr/>
        <p:txBody>
          <a:bodyPr>
            <a:normAutofit/>
          </a:bodyPr>
          <a:lstStyle/>
          <a:p>
            <a:r>
              <a:rPr lang="en-US" sz="2000" dirty="0" smtClean="0"/>
              <a:t>Check  </a:t>
            </a:r>
            <a:r>
              <a:rPr lang="en-US" sz="2000" dirty="0" err="1" smtClean="0"/>
              <a:t>githup</a:t>
            </a:r>
            <a:endParaRPr lang="en-US" sz="2000" dirty="0" smtClean="0"/>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527</Words>
  <Application>Microsoft Office PowerPoint</Application>
  <PresentationFormat>On-screen Show (4:3)</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How use   git</vt:lpstr>
      <vt:lpstr>How use   git</vt:lpstr>
      <vt:lpstr>GitHup  what this </vt:lpstr>
      <vt:lpstr>1.3 next githup</vt:lpstr>
      <vt:lpstr>1.4 git  begin   $ git config --global user.name “khaquy"  $ git config --global user.email “khaquy@gmail.com"</vt:lpstr>
      <vt:lpstr>Next git</vt:lpstr>
      <vt:lpstr>Next git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use   git</dc:title>
  <dc:creator>PHP-PC</dc:creator>
  <cp:lastModifiedBy>PHP-PC</cp:lastModifiedBy>
  <cp:revision>19</cp:revision>
  <dcterms:created xsi:type="dcterms:W3CDTF">2018-01-05T03:36:48Z</dcterms:created>
  <dcterms:modified xsi:type="dcterms:W3CDTF">2018-01-05T06:44:43Z</dcterms:modified>
</cp:coreProperties>
</file>