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6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7DD64"/>
    <a:srgbClr val="11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3792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-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B748D8-28D8-4D0A-9EA5-B80F27125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Создание биржи цифровых активов под ключ, поставщик ликвидности, решения  для Форекс | Soft-FX">
            <a:extLst>
              <a:ext uri="{FF2B5EF4-FFF2-40B4-BE49-F238E27FC236}">
                <a16:creationId xmlns:a16="http://schemas.microsoft.com/office/drawing/2014/main" id="{168ECC4B-38AD-42A6-94CE-F998929AB8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99855" y="1239267"/>
            <a:ext cx="255905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АУДИТ</a:t>
            </a:r>
            <a:endParaRPr lang="ru-RU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4C63D-46DB-4109-8844-C76692869912}"/>
              </a:ext>
            </a:extLst>
          </p:cNvPr>
          <p:cNvSpPr txBox="1"/>
          <p:nvPr/>
        </p:nvSpPr>
        <p:spPr>
          <a:xfrm>
            <a:off x="3807341" y="1788031"/>
            <a:ext cx="2696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+mj-lt"/>
                <a:ea typeface="+mj-ea"/>
                <a:cs typeface="+mj-cs"/>
              </a:rPr>
              <a:t>КАНАЛОВ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A0E72-CA86-497D-AC54-B996C67B9032}"/>
              </a:ext>
            </a:extLst>
          </p:cNvPr>
          <p:cNvSpPr/>
          <p:nvPr/>
        </p:nvSpPr>
        <p:spPr>
          <a:xfrm>
            <a:off x="460375" y="2801283"/>
            <a:ext cx="44422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+mj-lt"/>
                <a:ea typeface="+mj-ea"/>
                <a:cs typeface="+mj-cs"/>
              </a:rPr>
              <a:t>РАСПРЕДЕЛЕНИЯ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1F97A-F3C6-4657-9D11-76549FBC5462}"/>
              </a:ext>
            </a:extLst>
          </p:cNvPr>
          <p:cNvSpPr/>
          <p:nvPr/>
        </p:nvSpPr>
        <p:spPr>
          <a:xfrm>
            <a:off x="1346716" y="3460592"/>
            <a:ext cx="7957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+mj-lt"/>
                <a:ea typeface="+mj-ea"/>
                <a:cs typeface="+mj-cs"/>
              </a:rPr>
              <a:t>КОМЕРЧЕСКОЙ ОРГАНИЗАЦИИ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988F65-1F9A-4703-B27B-F0E25062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saturation sat="112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2185160"/>
            <a:ext cx="9787390" cy="4857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CB350-94DF-4B53-BBBD-6BE63D90E837}"/>
              </a:ext>
            </a:extLst>
          </p:cNvPr>
          <p:cNvSpPr txBox="1"/>
          <p:nvPr/>
        </p:nvSpPr>
        <p:spPr>
          <a:xfrm>
            <a:off x="457199" y="588585"/>
            <a:ext cx="4961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/>
              <a:t>Стратегия сбыта</a:t>
            </a:r>
            <a:endParaRPr lang="ru-BY" sz="4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425E0-B082-4F51-BB0A-7C74550FB558}"/>
              </a:ext>
            </a:extLst>
          </p:cNvPr>
          <p:cNvSpPr txBox="1"/>
          <p:nvPr/>
        </p:nvSpPr>
        <p:spPr>
          <a:xfrm>
            <a:off x="457199" y="1939359"/>
            <a:ext cx="106965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Soft-FX использует стратегию сбыта, ориентированную на селективность, фокусируясь на специализированных каналах распределения.</a:t>
            </a:r>
            <a:endParaRPr lang="ru-BY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AA3D4-891D-44E2-9E44-14B6108A5931}"/>
              </a:ext>
            </a:extLst>
          </p:cNvPr>
          <p:cNvSpPr/>
          <p:nvPr/>
        </p:nvSpPr>
        <p:spPr>
          <a:xfrm>
            <a:off x="457199" y="3237637"/>
            <a:ext cx="633412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У нашей компании существуют парнерские отношения с другими компаниями, которые и представляют наше решение. Наш товар в сети интернет представляет около 12-ти полноценных сайтов, которые поддерживает наша компания.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DD6D96-0E43-47CB-9E68-29A1349A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987" y="276457"/>
            <a:ext cx="7622297" cy="63160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+mn-lt"/>
              </a:rPr>
              <a:t>Каналы распределения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14B0A-3DBB-4A5A-8E21-23567A358096}"/>
              </a:ext>
            </a:extLst>
          </p:cNvPr>
          <p:cNvSpPr txBox="1"/>
          <p:nvPr/>
        </p:nvSpPr>
        <p:spPr>
          <a:xfrm>
            <a:off x="5226987" y="3429000"/>
            <a:ext cx="66567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Прямые клиентские продажи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Партнерские отношения с брокерами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Онлайн-продажи с лендингов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Реклама продукта от клиентов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42E85-5CF2-4638-A4B7-40868A3F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908061"/>
            <a:ext cx="4778334" cy="55058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3DE012-1D1F-44C1-9CB4-5F3B4D1A38E3}"/>
              </a:ext>
            </a:extLst>
          </p:cNvPr>
          <p:cNvSpPr/>
          <p:nvPr/>
        </p:nvSpPr>
        <p:spPr>
          <a:xfrm>
            <a:off x="5226987" y="1305342"/>
            <a:ext cx="68110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В узкоспециализированных сферах, таких как</a:t>
            </a:r>
            <a:r>
              <a:rPr lang="en-US" sz="2200" dirty="0"/>
              <a:t> </a:t>
            </a:r>
            <a:r>
              <a:rPr lang="ru-RU" sz="2200" dirty="0"/>
              <a:t>криптотехнологии, финтех, канал распределения бывает сильно ограничен ввиду непопулярности товара, технической сложности реализации и относительной дороговизны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217BD-49D0-41CD-8673-51B00487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543465"/>
            <a:ext cx="5743575" cy="477202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9" y="725503"/>
            <a:ext cx="4107815" cy="63160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</a:rPr>
              <a:t>Посредники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759459" y="2276266"/>
            <a:ext cx="63652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/>
              <a:t>Наши торговые </a:t>
            </a:r>
            <a:r>
              <a:rPr lang="ru-RU" sz="2200" dirty="0"/>
              <a:t>посредники – это брокеры, клиенты, которые уже приобрели товар и рекламируют его со стороны своей платформы.</a:t>
            </a:r>
          </a:p>
          <a:p>
            <a:endParaRPr lang="ru-RU" sz="2200" dirty="0"/>
          </a:p>
          <a:p>
            <a:r>
              <a:rPr lang="ru-RU" sz="2200" b="1" dirty="0"/>
              <a:t>Неторговае посредники </a:t>
            </a:r>
            <a:r>
              <a:rPr lang="ru-RU" sz="2200" dirty="0"/>
              <a:t>- это консультанты, представители разных офисов в разных странах, техническая поддержка и парнеры в сфере разработки ПО. </a:t>
            </a:r>
          </a:p>
        </p:txBody>
      </p:sp>
    </p:spTree>
    <p:extLst>
      <p:ext uri="{BB962C8B-B14F-4D97-AF65-F5344CB8AC3E}">
        <p14:creationId xmlns:p14="http://schemas.microsoft.com/office/powerpoint/2010/main" val="108932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4" y="612136"/>
            <a:ext cx="5774691" cy="129286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</a:rPr>
              <a:t>Глубина каналов </a:t>
            </a:r>
            <a:b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</a:rPr>
              <a:t>распределения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5419724" y="2501289"/>
            <a:ext cx="622934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Ввиду того, что компания </a:t>
            </a:r>
            <a:r>
              <a:rPr lang="en-US" sz="2200" dirty="0"/>
              <a:t>Soft-FX </a:t>
            </a:r>
            <a:r>
              <a:rPr lang="ru-RU" sz="2200" dirty="0"/>
              <a:t>предоставляет очень специализированный продукт (а точнее его разработку), каналы распределения содержат по 1-2 уровня.</a:t>
            </a:r>
          </a:p>
          <a:p>
            <a:endParaRPr lang="ru-RU" sz="2200" dirty="0"/>
          </a:p>
          <a:p>
            <a:r>
              <a:rPr lang="ru-RU" sz="2200" dirty="0"/>
              <a:t>Продуки продается непосредственно компанией </a:t>
            </a:r>
            <a:r>
              <a:rPr lang="en-US" sz="2200" dirty="0"/>
              <a:t>Soft-FX </a:t>
            </a:r>
            <a:r>
              <a:rPr lang="ru-RU" sz="2200" dirty="0"/>
              <a:t>или компаниями партнерами</a:t>
            </a:r>
            <a:r>
              <a:rPr lang="en-US" sz="2200" dirty="0"/>
              <a:t> </a:t>
            </a:r>
            <a:r>
              <a:rPr lang="ru-RU" sz="2200" dirty="0"/>
              <a:t>такими как </a:t>
            </a:r>
            <a:r>
              <a:rPr lang="en-US" sz="2200" dirty="0" err="1"/>
              <a:t>WLGlobal</a:t>
            </a:r>
            <a:r>
              <a:rPr lang="en-US" sz="2200" dirty="0"/>
              <a:t>, </a:t>
            </a:r>
            <a:r>
              <a:rPr lang="en-US" sz="2200" dirty="0" err="1"/>
              <a:t>TenkoFX</a:t>
            </a:r>
            <a:r>
              <a:rPr lang="en-US" sz="2200" dirty="0"/>
              <a:t> </a:t>
            </a:r>
            <a:r>
              <a:rPr lang="ru-RU" sz="2200" dirty="0"/>
              <a:t>и др.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C8FE9-DB3E-42F6-AFA7-8880B4BD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7" y="2156748"/>
            <a:ext cx="4625656" cy="34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9" y="725503"/>
            <a:ext cx="6031866" cy="63160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</a:rPr>
              <a:t>Роль посредников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759459" y="1977513"/>
            <a:ext cx="63652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Посредник – лицо, продающее товар независимо от головной компании. </a:t>
            </a:r>
          </a:p>
          <a:p>
            <a:endParaRPr lang="ru-RU" sz="2200" dirty="0"/>
          </a:p>
          <a:p>
            <a:r>
              <a:rPr lang="ru-RU" sz="2200" b="1" dirty="0"/>
              <a:t>Мотивация посредника</a:t>
            </a:r>
            <a:r>
              <a:rPr lang="en-US" sz="2200" dirty="0"/>
              <a:t>. </a:t>
            </a:r>
            <a:r>
              <a:rPr lang="ru-RU" sz="2200" dirty="0"/>
              <a:t>Посредник получает долю после разработки и продажи продукта, а также имеет возможность продолжить ведение клиента, после того, как работа будет закончена.</a:t>
            </a:r>
          </a:p>
          <a:p>
            <a:endParaRPr lang="ru-RU" sz="2200" dirty="0"/>
          </a:p>
          <a:p>
            <a:r>
              <a:rPr lang="ru-RU" sz="2200" b="1" dirty="0"/>
              <a:t>Надбавка. </a:t>
            </a:r>
            <a:r>
              <a:rPr lang="ru-RU" sz="2200" dirty="0"/>
              <a:t>Канал распределения имеет не более двух уровней, надбавка к цене лежит в пределах </a:t>
            </a:r>
            <a:r>
              <a:rPr lang="en-US" sz="2200" dirty="0"/>
              <a:t>5-10%</a:t>
            </a:r>
            <a:endParaRPr lang="ru-RU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6E079-D899-4F54-B0AA-291069BD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5" y="1230297"/>
            <a:ext cx="78295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2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78C7A2-7064-4B74-B89A-EBAD268A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9" y="387930"/>
            <a:ext cx="6031866" cy="631604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Недостатки канала распределения 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BD61A-CA07-4878-A7C2-996202F915EB}"/>
              </a:ext>
            </a:extLst>
          </p:cNvPr>
          <p:cNvSpPr/>
          <p:nvPr/>
        </p:nvSpPr>
        <p:spPr>
          <a:xfrm>
            <a:off x="759460" y="2361486"/>
            <a:ext cx="60318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Главным недостатком </a:t>
            </a:r>
            <a:r>
              <a:rPr lang="ru-RU" sz="2200" dirty="0"/>
              <a:t>существующего распределения является его небольшая глубина. Нам следовало бы расширять круг наших посредников, проводить качественную рекламу и распространять продукт в другие страны.</a:t>
            </a:r>
          </a:p>
          <a:p>
            <a:endParaRPr lang="ru-RU" sz="2200" dirty="0"/>
          </a:p>
          <a:p>
            <a:r>
              <a:rPr lang="ru-RU" sz="2200" dirty="0"/>
              <a:t>Из второстепенных недостатков можно выделить языковой барьер с парнерами,</a:t>
            </a:r>
          </a:p>
          <a:p>
            <a:r>
              <a:rPr lang="ru-RU" sz="2200" dirty="0"/>
              <a:t>Узкоспециализированность решения.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037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42DAA2-D8FE-4047-B1EF-3AD85750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700" y="292100"/>
            <a:ext cx="6858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0" y="583658"/>
            <a:ext cx="7150100" cy="129286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</a:rPr>
              <a:t>Канал распределения для нового товара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4813300" y="2488589"/>
            <a:ext cx="6858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Для нашего нового продукта мы применим комбинированный канал с прямыми продажами через собственные платформы и партнерскими отношениями с крупными брокерами.</a:t>
            </a:r>
          </a:p>
          <a:p>
            <a:endParaRPr lang="ru-RU" sz="2200" dirty="0"/>
          </a:p>
          <a:p>
            <a:r>
              <a:rPr lang="ru-RU" sz="2200" dirty="0"/>
              <a:t>Для максимального охвата аудитории мы проведем хорошую рекламную компанию, а также откроем новые вакансии.</a:t>
            </a:r>
          </a:p>
        </p:txBody>
      </p:sp>
    </p:spTree>
    <p:extLst>
      <p:ext uri="{BB962C8B-B14F-4D97-AF65-F5344CB8AC3E}">
        <p14:creationId xmlns:p14="http://schemas.microsoft.com/office/powerpoint/2010/main" val="8273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CC76D-BE4E-450A-944C-2507C045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0A9E9-95B7-45D1-8040-CEC8B2FD79AF}"/>
              </a:ext>
            </a:extLst>
          </p:cNvPr>
          <p:cNvSpPr txBox="1"/>
          <p:nvPr/>
        </p:nvSpPr>
        <p:spPr>
          <a:xfrm>
            <a:off x="1402976" y="2921168"/>
            <a:ext cx="93860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</a:t>
            </a:r>
            <a:r>
              <a:rPr lang="ru-RU" sz="60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</a:rPr>
              <a:t>you for watching</a:t>
            </a:r>
            <a:endParaRPr lang="ru-BY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3227</TotalTime>
  <Words>330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Ион</vt:lpstr>
      <vt:lpstr>PowerPoint Presentation</vt:lpstr>
      <vt:lpstr>PowerPoint Presentation</vt:lpstr>
      <vt:lpstr>Каналы распределения</vt:lpstr>
      <vt:lpstr>Посредники</vt:lpstr>
      <vt:lpstr>Глубина каналов  распределения</vt:lpstr>
      <vt:lpstr>Роль посредников</vt:lpstr>
      <vt:lpstr>Недостатки канала распределения </vt:lpstr>
      <vt:lpstr>Канал распределения для нового товара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 Harbacheuski</cp:lastModifiedBy>
  <cp:revision>110</cp:revision>
  <dcterms:created xsi:type="dcterms:W3CDTF">2023-09-07T11:56:11Z</dcterms:created>
  <dcterms:modified xsi:type="dcterms:W3CDTF">2023-11-16T06:58:22Z</dcterms:modified>
</cp:coreProperties>
</file>