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6" r:id="rId6"/>
    <p:sldId id="268" r:id="rId7"/>
    <p:sldId id="269" r:id="rId8"/>
    <p:sldId id="270" r:id="rId9"/>
    <p:sldId id="273" r:id="rId10"/>
    <p:sldId id="271" r:id="rId11"/>
    <p:sldId id="272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9900"/>
    <a:srgbClr val="CC99FF"/>
    <a:srgbClr val="EAEAEA"/>
    <a:srgbClr val="000000"/>
    <a:srgbClr val="E6E6E6"/>
    <a:srgbClr val="97DD64"/>
    <a:srgbClr val="111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5" autoAdjust="0"/>
    <p:restoredTop sz="93792" autoAdjust="0"/>
  </p:normalViewPr>
  <p:slideViewPr>
    <p:cSldViewPr snapToGrid="0">
      <p:cViewPr varScale="1">
        <p:scale>
          <a:sx n="114" d="100"/>
          <a:sy n="114" d="100"/>
        </p:scale>
        <p:origin x="630" y="114"/>
      </p:cViewPr>
      <p:guideLst/>
    </p:cSldViewPr>
  </p:slideViewPr>
  <p:outlineViewPr>
    <p:cViewPr>
      <p:scale>
        <a:sx n="33" d="100"/>
        <a:sy n="33" d="100"/>
      </p:scale>
      <p:origin x="0" y="-6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1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14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863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5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409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816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48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615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28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12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80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18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24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6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1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07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9F53D1-A45D-42A0-860E-F6E788FC6D32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67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s://ostrovok.ru/hotel/united_kingdom/london/mid7593512/grange_rochester/?dates=02.12.2023-05.12.2023&amp;guests=1&amp;price=one&amp;q=2114&amp;sid=fd88215c-740a-406d-8551-edbd75a5f9ca&amp;room=s-9f356374-fb59-5460-81fd-b1b7a4fe39c2&amp;serp_price=grange_rochester.68906.RUB.h-bdcb069f-f88a-5d59-a93c-31a9f865a88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Создание биржи цифровых активов под ключ, поставщик ликвидности, решения  для Форекс | Soft-F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02124-F15B-40C3-BB4D-98F39B7558E1}"/>
              </a:ext>
            </a:extLst>
          </p:cNvPr>
          <p:cNvSpPr txBox="1"/>
          <p:nvPr/>
        </p:nvSpPr>
        <p:spPr>
          <a:xfrm>
            <a:off x="322466" y="160338"/>
            <a:ext cx="11547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Участие</a:t>
            </a:r>
            <a:r>
              <a:rPr lang="en-US" sz="4800" b="1" dirty="0"/>
              <a:t> </a:t>
            </a:r>
            <a:r>
              <a:rPr lang="ru-RU" sz="4800" b="1" dirty="0"/>
              <a:t>в</a:t>
            </a:r>
            <a:r>
              <a:rPr lang="en-US" sz="4800" b="1" dirty="0"/>
              <a:t> </a:t>
            </a:r>
            <a:r>
              <a:rPr lang="ru-RU" sz="4800" b="1" dirty="0"/>
              <a:t>саммите </a:t>
            </a:r>
            <a:r>
              <a:rPr lang="en-US" sz="4800" b="1" dirty="0"/>
              <a:t>MONEY</a:t>
            </a:r>
            <a:r>
              <a:rPr lang="en-US" sz="4800" dirty="0">
                <a:solidFill>
                  <a:srgbClr val="002060"/>
                </a:solidFill>
              </a:rPr>
              <a:t>LIVE</a:t>
            </a:r>
            <a:endParaRPr lang="ru-BY" sz="4800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4466C0-C0CF-4DD5-B6E5-8631B8216847}"/>
              </a:ext>
            </a:extLst>
          </p:cNvPr>
          <p:cNvSpPr txBox="1"/>
          <p:nvPr/>
        </p:nvSpPr>
        <p:spPr>
          <a:xfrm>
            <a:off x="4928460" y="5866665"/>
            <a:ext cx="2547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SOFT-</a:t>
            </a:r>
            <a:r>
              <a:rPr lang="en-US" sz="4800" b="1" dirty="0">
                <a:solidFill>
                  <a:srgbClr val="7030A0"/>
                </a:solidFill>
              </a:rPr>
              <a:t>F</a:t>
            </a: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</p:txBody>
      </p:sp>
      <p:pic>
        <p:nvPicPr>
          <p:cNvPr id="1036" name="Picture 12" descr="Banking Event | MoneyLIVE Summit 2024">
            <a:extLst>
              <a:ext uri="{FF2B5EF4-FFF2-40B4-BE49-F238E27FC236}">
                <a16:creationId xmlns:a16="http://schemas.microsoft.com/office/drawing/2014/main" id="{6A3E35CA-023A-41E1-B754-30BEC7135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559" y="1174141"/>
            <a:ext cx="8617294" cy="450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082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Знак вопроса рисунок - 73 фото">
            <a:extLst>
              <a:ext uri="{FF2B5EF4-FFF2-40B4-BE49-F238E27FC236}">
                <a16:creationId xmlns:a16="http://schemas.microsoft.com/office/drawing/2014/main" id="{467A2CCF-3061-4FE5-BF46-29A599596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0" r="20383"/>
          <a:stretch/>
        </p:blipFill>
        <p:spPr bwMode="auto">
          <a:xfrm>
            <a:off x="7973435" y="1269698"/>
            <a:ext cx="3863432" cy="449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DA95DF0-3837-4EBE-81D4-0F2390EF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40" y="274312"/>
            <a:ext cx="2894200" cy="698811"/>
          </a:xfrm>
        </p:spPr>
        <p:txBody>
          <a:bodyPr/>
          <a:lstStyle/>
          <a:p>
            <a:r>
              <a:rPr lang="ru-RU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Опросник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6DE6D-752A-4084-81B7-8B4E0A137B21}"/>
              </a:ext>
            </a:extLst>
          </p:cNvPr>
          <p:cNvSpPr txBox="1"/>
          <p:nvPr/>
        </p:nvSpPr>
        <p:spPr>
          <a:xfrm>
            <a:off x="427839" y="1521087"/>
            <a:ext cx="732358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ru-RU" sz="2200" dirty="0"/>
              <a:t>Вы </a:t>
            </a:r>
            <a:r>
              <a:rPr lang="ru-RU" sz="2200" b="1" dirty="0"/>
              <a:t>доверяете</a:t>
            </a:r>
            <a:r>
              <a:rPr lang="ru-RU" sz="2200" dirty="0"/>
              <a:t> цифровым банкам?</a:t>
            </a:r>
          </a:p>
          <a:p>
            <a:pPr marL="457200" indent="-457200">
              <a:buAutoNum type="arabicParenR"/>
            </a:pPr>
            <a:endParaRPr lang="ru-RU" sz="2200" dirty="0"/>
          </a:p>
          <a:p>
            <a:pPr marL="457200" indent="-457200">
              <a:buAutoNum type="arabicParenR"/>
            </a:pPr>
            <a:r>
              <a:rPr lang="ru-RU" sz="2200" dirty="0"/>
              <a:t>Считаете ли вы, что криптовалюты могу стать </a:t>
            </a:r>
            <a:r>
              <a:rPr lang="ru-RU" sz="2200" b="1" dirty="0"/>
              <a:t>доминирующей валютой</a:t>
            </a:r>
            <a:r>
              <a:rPr lang="ru-RU" sz="2200" dirty="0"/>
              <a:t> в мире?</a:t>
            </a:r>
          </a:p>
          <a:p>
            <a:pPr marL="457200" indent="-457200">
              <a:buAutoNum type="arabicParenR"/>
            </a:pPr>
            <a:endParaRPr lang="ru-RU" sz="2200" dirty="0"/>
          </a:p>
          <a:p>
            <a:pPr marL="457200" indent="-457200">
              <a:buAutoNum type="arabicParenR"/>
            </a:pPr>
            <a:r>
              <a:rPr lang="ru-RU" sz="2200" dirty="0"/>
              <a:t>Вы бы хотели избавиться он </a:t>
            </a:r>
            <a:r>
              <a:rPr lang="ru-RU" sz="2200" b="1" dirty="0"/>
              <a:t>наличных денег</a:t>
            </a:r>
            <a:r>
              <a:rPr lang="ru-RU" sz="2200" dirty="0"/>
              <a:t>?</a:t>
            </a:r>
          </a:p>
          <a:p>
            <a:pPr marL="457200" indent="-457200">
              <a:buAutoNum type="arabicParenR"/>
            </a:pPr>
            <a:endParaRPr lang="ru-RU" sz="2200" dirty="0"/>
          </a:p>
          <a:p>
            <a:pPr marL="457200" indent="-457200">
              <a:buAutoNum type="arabicParenR"/>
            </a:pPr>
            <a:r>
              <a:rPr lang="ru-RU" sz="2200" dirty="0"/>
              <a:t>Как по вашему мнению </a:t>
            </a:r>
            <a:r>
              <a:rPr lang="ru-RU" sz="2200" b="1" dirty="0"/>
              <a:t>цифровизация мира</a:t>
            </a:r>
            <a:r>
              <a:rPr lang="ru-RU" sz="2200" dirty="0"/>
              <a:t> влияет на здоровье людей?</a:t>
            </a:r>
          </a:p>
          <a:p>
            <a:pPr marL="457200" indent="-457200">
              <a:buAutoNum type="arabicParenR"/>
            </a:pPr>
            <a:endParaRPr lang="ru-RU" sz="2200" dirty="0"/>
          </a:p>
          <a:p>
            <a:pPr marL="457200" indent="-457200">
              <a:buAutoNum type="arabicParenR"/>
            </a:pPr>
            <a:r>
              <a:rPr lang="ru-RU" sz="2200" dirty="0"/>
              <a:t>Смогли бы вы </a:t>
            </a:r>
            <a:r>
              <a:rPr lang="ru-RU" sz="2200" b="1" dirty="0"/>
              <a:t>не пользоваться интернетом</a:t>
            </a:r>
            <a:r>
              <a:rPr lang="ru-RU" sz="2200" dirty="0"/>
              <a:t> в течении недели? </a:t>
            </a:r>
          </a:p>
          <a:p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401666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DA95DF0-3837-4EBE-81D4-0F2390EF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74" y="6015309"/>
            <a:ext cx="6255740" cy="698811"/>
          </a:xfrm>
        </p:spPr>
        <p:txBody>
          <a:bodyPr/>
          <a:lstStyle/>
          <a:p>
            <a:r>
              <a:rPr lang="ru-RU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Итого</a:t>
            </a:r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: </a:t>
            </a:r>
            <a:r>
              <a:rPr lang="ru-RU" sz="2400" b="1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33 000р </a:t>
            </a:r>
            <a:r>
              <a:rPr lang="ru-RU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или </a:t>
            </a:r>
            <a:r>
              <a:rPr lang="ru-RU" sz="2400" b="1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10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ru-RU" sz="2400" b="1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000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$</a:t>
            </a:r>
            <a:endParaRPr lang="ru-RU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6DE6D-752A-4084-81B7-8B4E0A137B21}"/>
              </a:ext>
            </a:extLst>
          </p:cNvPr>
          <p:cNvSpPr txBox="1"/>
          <p:nvPr/>
        </p:nvSpPr>
        <p:spPr>
          <a:xfrm>
            <a:off x="363174" y="1781041"/>
            <a:ext cx="670874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dirty="0"/>
              <a:t>Самолет</a:t>
            </a:r>
            <a:r>
              <a:rPr lang="ru-RU" sz="2200" dirty="0"/>
              <a:t> Минск-Лондон</a:t>
            </a:r>
            <a:r>
              <a:rPr lang="en-US" sz="2200" dirty="0"/>
              <a:t> </a:t>
            </a:r>
            <a:r>
              <a:rPr lang="en-US" sz="2200" u="sng" dirty="0" err="1"/>
              <a:t>FlyDubai</a:t>
            </a:r>
            <a:r>
              <a:rPr lang="en-US" sz="2200" b="1" dirty="0"/>
              <a:t> </a:t>
            </a:r>
            <a:r>
              <a:rPr lang="ru-RU" sz="2200" dirty="0"/>
              <a:t>– 10 000р </a:t>
            </a:r>
          </a:p>
          <a:p>
            <a:r>
              <a:rPr lang="ru-RU" sz="2200" dirty="0"/>
              <a:t>(в одну сторону)</a:t>
            </a:r>
          </a:p>
          <a:p>
            <a:endParaRPr lang="ru-RU" sz="2200" dirty="0"/>
          </a:p>
          <a:p>
            <a:r>
              <a:rPr lang="ru-RU" sz="2200" b="1" dirty="0"/>
              <a:t>Отель</a:t>
            </a:r>
            <a:r>
              <a:rPr lang="ru-RU" sz="2200" dirty="0"/>
              <a:t> </a:t>
            </a:r>
            <a:r>
              <a:rPr lang="en-US" sz="2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Rochester Hotel by Blue Orchid</a:t>
            </a:r>
            <a:r>
              <a:rPr lang="ru-RU" sz="2200" dirty="0"/>
              <a:t> </a:t>
            </a:r>
            <a:r>
              <a:rPr lang="en-US" sz="2200" b="1" dirty="0"/>
              <a:t>– </a:t>
            </a:r>
            <a:r>
              <a:rPr lang="ru-RU" sz="2200" dirty="0"/>
              <a:t>7300р</a:t>
            </a:r>
          </a:p>
          <a:p>
            <a:endParaRPr lang="en-US" sz="2200" dirty="0"/>
          </a:p>
          <a:p>
            <a:r>
              <a:rPr lang="ru-RU" sz="2200" b="1" dirty="0"/>
              <a:t>Стенд</a:t>
            </a:r>
            <a:r>
              <a:rPr lang="ru-RU" sz="2200" dirty="0"/>
              <a:t> </a:t>
            </a:r>
            <a:r>
              <a:rPr lang="en-US" sz="2200" dirty="0"/>
              <a:t>~ 5000$</a:t>
            </a:r>
            <a:r>
              <a:rPr lang="ru-RU" sz="2200" dirty="0"/>
              <a:t> </a:t>
            </a:r>
            <a:r>
              <a:rPr lang="en-US" sz="2200" dirty="0"/>
              <a:t>(</a:t>
            </a:r>
            <a:r>
              <a:rPr lang="ru-RU" sz="2200" dirty="0"/>
              <a:t>будет изготовлен в Лондоне</a:t>
            </a:r>
            <a:r>
              <a:rPr lang="en-US" sz="2200" dirty="0"/>
              <a:t>)</a:t>
            </a:r>
            <a:endParaRPr lang="ru-RU" sz="2200" dirty="0"/>
          </a:p>
          <a:p>
            <a:endParaRPr lang="ru-RU" sz="2200" dirty="0"/>
          </a:p>
          <a:p>
            <a:r>
              <a:rPr lang="ru-RU" sz="2200" b="1" dirty="0"/>
              <a:t>Еда и рестораны</a:t>
            </a:r>
            <a:r>
              <a:rPr lang="ru-RU" sz="2200" dirty="0"/>
              <a:t> 450-600р в день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4E0477D-95C6-477B-85CA-C54D09F5A9C8}"/>
              </a:ext>
            </a:extLst>
          </p:cNvPr>
          <p:cNvSpPr txBox="1">
            <a:spLocks/>
          </p:cNvSpPr>
          <p:nvPr/>
        </p:nvSpPr>
        <p:spPr>
          <a:xfrm>
            <a:off x="363174" y="479973"/>
            <a:ext cx="4050529" cy="6988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Сколько надо?</a:t>
            </a:r>
            <a:endParaRPr lang="ru-RU" sz="3600" b="1" dirty="0">
              <a:solidFill>
                <a:schemeClr val="tx1"/>
              </a:solidFill>
            </a:endParaRPr>
          </a:p>
        </p:txBody>
      </p:sp>
      <p:pic>
        <p:nvPicPr>
          <p:cNvPr id="2058" name="Picture 10" descr="Россиян научили, что нужно сделать с долларами прямо сейчас - ПРАЙМ,  13.04.2023">
            <a:extLst>
              <a:ext uri="{FF2B5EF4-FFF2-40B4-BE49-F238E27FC236}">
                <a16:creationId xmlns:a16="http://schemas.microsoft.com/office/drawing/2014/main" id="{2781499F-9C56-48FB-9118-1CC64569F4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9" r="7136"/>
          <a:stretch/>
        </p:blipFill>
        <p:spPr bwMode="auto">
          <a:xfrm>
            <a:off x="6940492" y="0"/>
            <a:ext cx="525150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F59B01BA-B83F-4025-B93B-183EE0F99AC6}"/>
              </a:ext>
            </a:extLst>
          </p:cNvPr>
          <p:cNvCxnSpPr/>
          <p:nvPr/>
        </p:nvCxnSpPr>
        <p:spPr>
          <a:xfrm>
            <a:off x="6940492" y="0"/>
            <a:ext cx="0" cy="6858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55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1CC76D-BE4E-450A-944C-2507C0450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05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80A9E9-95B7-45D1-8040-CEC8B2FD79AF}"/>
              </a:ext>
            </a:extLst>
          </p:cNvPr>
          <p:cNvSpPr txBox="1"/>
          <p:nvPr/>
        </p:nvSpPr>
        <p:spPr>
          <a:xfrm>
            <a:off x="1402976" y="2921168"/>
            <a:ext cx="93860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Thank</a:t>
            </a:r>
            <a:r>
              <a:rPr lang="ru-RU" sz="6000" b="1" dirty="0">
                <a:solidFill>
                  <a:schemeClr val="bg1"/>
                </a:solidFill>
              </a:rPr>
              <a:t> </a:t>
            </a:r>
            <a:r>
              <a:rPr lang="en-US" sz="6000" b="1" dirty="0">
                <a:solidFill>
                  <a:schemeClr val="bg1"/>
                </a:solidFill>
              </a:rPr>
              <a:t>you for watching</a:t>
            </a:r>
            <a:endParaRPr lang="ru-BY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46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21CB350-94DF-4B53-BBBD-6BE63D90E837}"/>
              </a:ext>
            </a:extLst>
          </p:cNvPr>
          <p:cNvSpPr txBox="1"/>
          <p:nvPr/>
        </p:nvSpPr>
        <p:spPr>
          <a:xfrm>
            <a:off x="373498" y="307495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Arial Black" panose="020B0A04020102020204" pitchFamily="34" charset="0"/>
              </a:rPr>
              <a:t>Описание мероприятия</a:t>
            </a:r>
            <a:endParaRPr lang="ru-BY" sz="3600" dirty="0"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0425E0-B082-4F51-BB0A-7C74550FB558}"/>
              </a:ext>
            </a:extLst>
          </p:cNvPr>
          <p:cNvSpPr txBox="1"/>
          <p:nvPr/>
        </p:nvSpPr>
        <p:spPr>
          <a:xfrm>
            <a:off x="373498" y="1779968"/>
            <a:ext cx="6066178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/>
              <a:t>MoneyLIVE</a:t>
            </a:r>
            <a:r>
              <a:rPr lang="en-US" sz="2200" dirty="0"/>
              <a:t> – </a:t>
            </a:r>
            <a:r>
              <a:rPr lang="ru-RU" sz="2200" dirty="0"/>
              <a:t>саммит, на котором прогнозируется будущее разработок в банковской отрасли, сфере платежей и цифровых банках. </a:t>
            </a:r>
            <a:r>
              <a:rPr lang="ru-RU" sz="2200" b="1" dirty="0"/>
              <a:t>MoneyLIVE</a:t>
            </a:r>
            <a:r>
              <a:rPr lang="ru-RU" sz="2200" dirty="0"/>
              <a:t> Asia разработан банками для банков.</a:t>
            </a:r>
          </a:p>
          <a:p>
            <a:endParaRPr lang="ru-RU" sz="2200" dirty="0"/>
          </a:p>
          <a:p>
            <a:endParaRPr lang="ru-RU" sz="2200" dirty="0"/>
          </a:p>
          <a:p>
            <a:endParaRPr lang="ru-RU" sz="2200" dirty="0"/>
          </a:p>
          <a:p>
            <a:endParaRPr lang="ru-RU" sz="2200" dirty="0"/>
          </a:p>
          <a:p>
            <a:endParaRPr lang="ru-RU" sz="2200" dirty="0"/>
          </a:p>
          <a:p>
            <a:r>
              <a:rPr lang="ru-RU" sz="2200" b="1" dirty="0"/>
              <a:t>Место проведения</a:t>
            </a:r>
            <a:r>
              <a:rPr lang="en-US" sz="2200" b="1" dirty="0"/>
              <a:t>:</a:t>
            </a:r>
            <a:r>
              <a:rPr lang="en-US" sz="2200" dirty="0"/>
              <a:t> </a:t>
            </a:r>
            <a:r>
              <a:rPr lang="en-US" sz="2000" i="1" dirty="0"/>
              <a:t>QEII Centre, London</a:t>
            </a:r>
          </a:p>
          <a:p>
            <a:r>
              <a:rPr lang="ru-RU" sz="2000" b="1" dirty="0"/>
              <a:t>Дата саммита</a:t>
            </a:r>
            <a:r>
              <a:rPr lang="en-US" sz="2000" b="1" dirty="0"/>
              <a:t>: </a:t>
            </a:r>
            <a:r>
              <a:rPr lang="en-US" sz="2000" i="1" dirty="0"/>
              <a:t>6-7 </a:t>
            </a:r>
            <a:r>
              <a:rPr lang="ru-RU" sz="2000" i="1" dirty="0"/>
              <a:t>марта 2024</a:t>
            </a:r>
            <a:endParaRPr lang="en-US" sz="2000" dirty="0"/>
          </a:p>
        </p:txBody>
      </p:sp>
      <p:pic>
        <p:nvPicPr>
          <p:cNvPr id="2058" name="Picture 10" descr="MoneyLIVE Summit - QEII Centre">
            <a:extLst>
              <a:ext uri="{FF2B5EF4-FFF2-40B4-BE49-F238E27FC236}">
                <a16:creationId xmlns:a16="http://schemas.microsoft.com/office/drawing/2014/main" id="{1CAFEE88-52D0-4807-8706-07C3C8C60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356" y="1386498"/>
            <a:ext cx="2545156" cy="169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2" descr="In case you missed it: Insights from MoneyLIVE">
            <a:extLst>
              <a:ext uri="{FF2B5EF4-FFF2-40B4-BE49-F238E27FC236}">
                <a16:creationId xmlns:a16="http://schemas.microsoft.com/office/drawing/2014/main" id="{4668B771-FE44-4797-800A-929B18EED5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2" name="Picture 14" descr="MoneyLIVE Summit - QEII Centre">
            <a:extLst>
              <a:ext uri="{FF2B5EF4-FFF2-40B4-BE49-F238E27FC236}">
                <a16:creationId xmlns:a16="http://schemas.microsoft.com/office/drawing/2014/main" id="{14DD0F9E-DF6E-40C6-96F0-BE56B7C01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852" y="3050263"/>
            <a:ext cx="2736558" cy="182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MoneyLIVE | LinkedIn">
            <a:extLst>
              <a:ext uri="{FF2B5EF4-FFF2-40B4-BE49-F238E27FC236}">
                <a16:creationId xmlns:a16="http://schemas.microsoft.com/office/drawing/2014/main" id="{BAB34650-D5E0-4A67-8F87-19AFB35EF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95" y="4274904"/>
            <a:ext cx="2888801" cy="192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oneyLive: a conference at the QEII Centre | Owen Billcliffe Photography">
            <a:extLst>
              <a:ext uri="{FF2B5EF4-FFF2-40B4-BE49-F238E27FC236}">
                <a16:creationId xmlns:a16="http://schemas.microsoft.com/office/drawing/2014/main" id="{70162FE4-CC31-42F0-903A-BCCFE9FBF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78" y="2840305"/>
            <a:ext cx="3051495" cy="203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MoneyLIVE Summit - QEII Centre">
            <a:extLst>
              <a:ext uri="{FF2B5EF4-FFF2-40B4-BE49-F238E27FC236}">
                <a16:creationId xmlns:a16="http://schemas.microsoft.com/office/drawing/2014/main" id="{5C71E350-F5E1-45A1-9FAD-673483BDF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844" y="4874635"/>
            <a:ext cx="2545156" cy="169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MoneyLIVE Summit - QEII Centre">
            <a:extLst>
              <a:ext uri="{FF2B5EF4-FFF2-40B4-BE49-F238E27FC236}">
                <a16:creationId xmlns:a16="http://schemas.microsoft.com/office/drawing/2014/main" id="{AB2FCDB4-F15D-490B-B478-E43A688E1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1" y="744904"/>
            <a:ext cx="3570713" cy="238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18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6DD6D96-0E43-47CB-9E68-29A1349A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26" y="247609"/>
            <a:ext cx="6517600" cy="631604"/>
          </a:xfrm>
        </p:spPr>
        <p:txBody>
          <a:bodyPr/>
          <a:lstStyle/>
          <a:p>
            <a:r>
              <a:rPr lang="ru-RU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Реквизит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3DE012-1D1F-44C1-9CB4-5F3B4D1A38E3}"/>
              </a:ext>
            </a:extLst>
          </p:cNvPr>
          <p:cNvSpPr/>
          <p:nvPr/>
        </p:nvSpPr>
        <p:spPr>
          <a:xfrm>
            <a:off x="652126" y="1132134"/>
            <a:ext cx="979821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Главными компонентами нашего стенда будут являться </a:t>
            </a:r>
            <a:r>
              <a:rPr lang="ru-RU" sz="2200" b="1" dirty="0"/>
              <a:t>презентации наших продуктов </a:t>
            </a:r>
            <a:r>
              <a:rPr lang="ru-RU" sz="2200" dirty="0"/>
              <a:t>и </a:t>
            </a:r>
            <a:r>
              <a:rPr lang="ru-RU" sz="2200" b="1" dirty="0"/>
              <a:t>брошюры</a:t>
            </a:r>
            <a:r>
              <a:rPr lang="ru-RU" sz="2200" dirty="0"/>
              <a:t> с описанием наших решений.</a:t>
            </a:r>
            <a:endParaRPr lang="en-US" sz="2200" dirty="0"/>
          </a:p>
          <a:p>
            <a:endParaRPr lang="en-US" sz="2200" b="1" dirty="0"/>
          </a:p>
          <a:p>
            <a:r>
              <a:rPr lang="ru-RU" sz="2200" dirty="0"/>
              <a:t>Будет разработана </a:t>
            </a:r>
            <a:r>
              <a:rPr lang="ru-RU" sz="2200" b="1" dirty="0"/>
              <a:t>веб-страница</a:t>
            </a:r>
            <a:r>
              <a:rPr lang="ru-RU" sz="2200" dirty="0"/>
              <a:t> с описанием продуктов</a:t>
            </a:r>
            <a:r>
              <a:rPr lang="en-US" sz="2200" dirty="0"/>
              <a:t>, c </a:t>
            </a:r>
            <a:r>
              <a:rPr lang="ru-RU" sz="2200" dirty="0"/>
              <a:t>возможность заказать демо-версию продукта или оставить свои контакты для связи.</a:t>
            </a:r>
            <a:r>
              <a:rPr lang="en-US" sz="2200" dirty="0"/>
              <a:t> </a:t>
            </a:r>
          </a:p>
          <a:p>
            <a:endParaRPr lang="en-US" sz="2200" b="1" dirty="0"/>
          </a:p>
        </p:txBody>
      </p:sp>
      <p:pic>
        <p:nvPicPr>
          <p:cNvPr id="3074" name="Picture 2" descr="la presentation">
            <a:extLst>
              <a:ext uri="{FF2B5EF4-FFF2-40B4-BE49-F238E27FC236}">
                <a16:creationId xmlns:a16="http://schemas.microsoft.com/office/drawing/2014/main" id="{EC3DC4B4-6FEC-486C-A5D0-2AE823E17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958" y="4354958"/>
            <a:ext cx="2014914" cy="241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p presentation">
            <a:extLst>
              <a:ext uri="{FF2B5EF4-FFF2-40B4-BE49-F238E27FC236}">
                <a16:creationId xmlns:a16="http://schemas.microsoft.com/office/drawing/2014/main" id="{B0829FE7-CCF7-4A66-8040-63A483836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772" y="4331133"/>
            <a:ext cx="2070915" cy="247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r presentation">
            <a:extLst>
              <a:ext uri="{FF2B5EF4-FFF2-40B4-BE49-F238E27FC236}">
                <a16:creationId xmlns:a16="http://schemas.microsoft.com/office/drawing/2014/main" id="{63DBF60A-FED4-41E8-BEB5-0463A4008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09" y="4403300"/>
            <a:ext cx="1978824" cy="236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amm presentation">
            <a:extLst>
              <a:ext uri="{FF2B5EF4-FFF2-40B4-BE49-F238E27FC236}">
                <a16:creationId xmlns:a16="http://schemas.microsoft.com/office/drawing/2014/main" id="{77C6E673-053A-4D70-833D-5A2C02BF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586" y="4403300"/>
            <a:ext cx="2066433" cy="247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DCC8D3-922B-4B38-BF3D-150301DC354E}"/>
              </a:ext>
            </a:extLst>
          </p:cNvPr>
          <p:cNvSpPr txBox="1"/>
          <p:nvPr/>
        </p:nvSpPr>
        <p:spPr>
          <a:xfrm>
            <a:off x="652126" y="3710944"/>
            <a:ext cx="4487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/>
              <a:t>Из сувенирова на стенде будет присутствовать флешки с логотипом компании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45507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DA95DF0-3837-4EBE-81D4-0F2390EF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388612"/>
            <a:ext cx="6771641" cy="1211588"/>
          </a:xfrm>
        </p:spPr>
        <p:txBody>
          <a:bodyPr/>
          <a:lstStyle/>
          <a:p>
            <a:r>
              <a:rPr lang="ru-RU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Параметры выстовочного стенда 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6DE6D-752A-4084-81B7-8B4E0A137B21}"/>
              </a:ext>
            </a:extLst>
          </p:cNvPr>
          <p:cNvSpPr txBox="1"/>
          <p:nvPr/>
        </p:nvSpPr>
        <p:spPr>
          <a:xfrm>
            <a:off x="619759" y="2209800"/>
            <a:ext cx="547624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/>
              <a:t>Классический выставочный стенд представляет из себя конуструкция из нескольких стенок, на который изображены визуалы компании.</a:t>
            </a:r>
          </a:p>
          <a:p>
            <a:endParaRPr lang="ru-RU" sz="2200" dirty="0"/>
          </a:p>
          <a:p>
            <a:r>
              <a:rPr lang="ru-RU" sz="2200" dirty="0"/>
              <a:t>Площадь – 20 м.кв.</a:t>
            </a:r>
          </a:p>
          <a:p>
            <a:r>
              <a:rPr lang="ru-RU" sz="2200" dirty="0"/>
              <a:t>Материал</a:t>
            </a:r>
            <a:r>
              <a:rPr lang="en-US" sz="2200" dirty="0"/>
              <a:t> – </a:t>
            </a:r>
            <a:r>
              <a:rPr lang="ru-RU" sz="2200" dirty="0"/>
              <a:t>металл, пластик, стекло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84208A4-9F0F-448D-BEE8-73DE3D0E9C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6202" y="2209800"/>
            <a:ext cx="5022823" cy="392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2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DA95DF0-3837-4EBE-81D4-0F2390EF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108" y="274312"/>
            <a:ext cx="6771641" cy="1211588"/>
          </a:xfrm>
        </p:spPr>
        <p:txBody>
          <a:bodyPr/>
          <a:lstStyle/>
          <a:p>
            <a:r>
              <a:rPr lang="ru-RU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Оформление стенда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6DE6D-752A-4084-81B7-8B4E0A137B21}"/>
              </a:ext>
            </a:extLst>
          </p:cNvPr>
          <p:cNvSpPr txBox="1"/>
          <p:nvPr/>
        </p:nvSpPr>
        <p:spPr>
          <a:xfrm>
            <a:off x="5579109" y="1663700"/>
            <a:ext cx="6320792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/>
              <a:t>Стенд должен соответствовать цветовому оформлению сайта и логотипа компании. Должен быть заметным, но не броским.</a:t>
            </a:r>
          </a:p>
          <a:p>
            <a:r>
              <a:rPr lang="ru-RU" sz="2200" dirty="0"/>
              <a:t>Мы выбрали </a:t>
            </a:r>
            <a:r>
              <a:rPr lang="ru-RU" sz="2200" b="1" dirty="0"/>
              <a:t>зелено-черную палитру </a:t>
            </a:r>
            <a:r>
              <a:rPr lang="ru-RU" sz="2200" dirty="0"/>
              <a:t>для оформления.  Вдоль стенок будут располагаться </a:t>
            </a:r>
            <a:r>
              <a:rPr lang="ru-RU" sz="2200" b="1" dirty="0"/>
              <a:t>стелажи с растениями</a:t>
            </a:r>
            <a:r>
              <a:rPr lang="ru-RU" sz="2200" dirty="0"/>
              <a:t> и белой подсветкой сверху.</a:t>
            </a:r>
          </a:p>
          <a:p>
            <a:endParaRPr lang="ru-RU" sz="2200" dirty="0"/>
          </a:p>
          <a:p>
            <a:endParaRPr lang="ru-RU" sz="2200" dirty="0"/>
          </a:p>
          <a:p>
            <a:r>
              <a:rPr lang="ru-RU" sz="2200" b="1" dirty="0"/>
              <a:t>Материал стенда</a:t>
            </a:r>
            <a:r>
              <a:rPr lang="en-US" sz="2200" dirty="0"/>
              <a:t>: </a:t>
            </a:r>
            <a:r>
              <a:rPr lang="ru-RU" sz="2200" i="1" dirty="0"/>
              <a:t>металл-пластик</a:t>
            </a:r>
          </a:p>
          <a:p>
            <a:r>
              <a:rPr lang="ru-RU" sz="2200" b="1" dirty="0"/>
              <a:t>Одежда сотрудников</a:t>
            </a:r>
            <a:r>
              <a:rPr lang="en-US" sz="2200" b="1" dirty="0"/>
              <a:t>: </a:t>
            </a:r>
            <a:r>
              <a:rPr lang="ru-RU" sz="2200" i="1" dirty="0"/>
              <a:t>классические рубашки, брюки</a:t>
            </a:r>
          </a:p>
          <a:p>
            <a:endParaRPr lang="ru-RU" sz="2200" i="1" dirty="0"/>
          </a:p>
        </p:txBody>
      </p:sp>
      <p:pic>
        <p:nvPicPr>
          <p:cNvPr id="4098" name="Picture 2" descr="черный цвет | IN COLOR BALANCE">
            <a:extLst>
              <a:ext uri="{FF2B5EF4-FFF2-40B4-BE49-F238E27FC236}">
                <a16:creationId xmlns:a16="http://schemas.microsoft.com/office/drawing/2014/main" id="{70E24C5C-0630-4C5D-A153-BBB10B017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880106"/>
            <a:ext cx="4533900" cy="517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72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DA95DF0-3837-4EBE-81D4-0F2390EF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388612"/>
            <a:ext cx="6771641" cy="627388"/>
          </a:xfrm>
        </p:spPr>
        <p:txBody>
          <a:bodyPr/>
          <a:lstStyle/>
          <a:p>
            <a:r>
              <a:rPr lang="ru-RU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Фишки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6DE6D-752A-4084-81B7-8B4E0A137B21}"/>
              </a:ext>
            </a:extLst>
          </p:cNvPr>
          <p:cNvSpPr txBox="1"/>
          <p:nvPr/>
        </p:nvSpPr>
        <p:spPr>
          <a:xfrm>
            <a:off x="619759" y="1520785"/>
            <a:ext cx="7736842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ru-RU" sz="2200" dirty="0"/>
              <a:t>На одном из стендов будет располагаться </a:t>
            </a:r>
            <a:r>
              <a:rPr lang="ru-RU" sz="2200" b="1" dirty="0"/>
              <a:t>большой встроенный дисплей </a:t>
            </a:r>
            <a:r>
              <a:rPr lang="ru-RU" sz="2200" dirty="0"/>
              <a:t>для отображения видео-презентации компании. </a:t>
            </a:r>
          </a:p>
          <a:p>
            <a:pPr marL="457200" indent="-457200">
              <a:buAutoNum type="arabicParenR"/>
            </a:pPr>
            <a:endParaRPr lang="ru-RU" sz="2200" dirty="0"/>
          </a:p>
          <a:p>
            <a:pPr marL="457200" indent="-457200">
              <a:buAutoNum type="arabicParenR"/>
            </a:pPr>
            <a:r>
              <a:rPr lang="ru-RU" sz="2200" dirty="0"/>
              <a:t>На полу перед стендом будет </a:t>
            </a:r>
            <a:r>
              <a:rPr lang="en-US" sz="2200" b="1" dirty="0"/>
              <a:t>QR-</a:t>
            </a:r>
            <a:r>
              <a:rPr lang="ru-RU" sz="2200" b="1" dirty="0"/>
              <a:t>код </a:t>
            </a:r>
            <a:r>
              <a:rPr lang="ru-RU" sz="2200" dirty="0"/>
              <a:t>ведущий на веб-страницу компании. </a:t>
            </a:r>
            <a:r>
              <a:rPr lang="en-US" sz="2200" dirty="0"/>
              <a:t>QR</a:t>
            </a:r>
            <a:r>
              <a:rPr lang="ru-RU" sz="2200" dirty="0"/>
              <a:t>-код будет формироваться прожектором</a:t>
            </a:r>
          </a:p>
          <a:p>
            <a:pPr marL="457200" indent="-457200">
              <a:buAutoNum type="arabicParenR"/>
            </a:pPr>
            <a:endParaRPr lang="en-US" sz="2200" dirty="0"/>
          </a:p>
          <a:p>
            <a:pPr marL="457200" indent="-457200">
              <a:buAutoNum type="arabicParenR"/>
            </a:pPr>
            <a:r>
              <a:rPr lang="ru-RU" sz="2200" dirty="0"/>
              <a:t>В качестве сувенира будут выставлены </a:t>
            </a:r>
            <a:r>
              <a:rPr lang="ru-RU" sz="2200" b="1" dirty="0"/>
              <a:t>флешки</a:t>
            </a:r>
            <a:r>
              <a:rPr lang="ru-RU" sz="2200" dirty="0"/>
              <a:t>, на которых уже будет загружена информация о продуктах компании</a:t>
            </a:r>
            <a:endParaRPr lang="en-US" sz="2200" dirty="0"/>
          </a:p>
        </p:txBody>
      </p:sp>
      <p:pic>
        <p:nvPicPr>
          <p:cNvPr id="5124" name="Picture 4" descr="Сканирование QR-кода с помощью iPhone, iPad или iPod touch - Служба  поддержки Apple (RU)">
            <a:extLst>
              <a:ext uri="{FF2B5EF4-FFF2-40B4-BE49-F238E27FC236}">
                <a16:creationId xmlns:a16="http://schemas.microsoft.com/office/drawing/2014/main" id="{BF9BED57-5CB3-4C86-B4B1-42C933894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948" y="1065719"/>
            <a:ext cx="2249093" cy="454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37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6DA511-AD28-4847-B365-237945D9B6B5}"/>
              </a:ext>
            </a:extLst>
          </p:cNvPr>
          <p:cNvSpPr txBox="1"/>
          <p:nvPr/>
        </p:nvSpPr>
        <p:spPr>
          <a:xfrm>
            <a:off x="610180" y="1837834"/>
            <a:ext cx="567929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/>
              <a:t>Каманда для участия в саммите будет состоять из</a:t>
            </a:r>
            <a:r>
              <a:rPr lang="en-US" sz="2200" dirty="0"/>
              <a:t> </a:t>
            </a:r>
            <a:r>
              <a:rPr lang="en-US" sz="2200" b="1" dirty="0"/>
              <a:t>SEO, </a:t>
            </a:r>
            <a:r>
              <a:rPr lang="ru-RU" sz="2200" b="1" dirty="0"/>
              <a:t>продукт-менеджера </a:t>
            </a:r>
            <a:r>
              <a:rPr lang="ru-RU" sz="2200" dirty="0"/>
              <a:t>и</a:t>
            </a:r>
            <a:r>
              <a:rPr lang="ru-RU" sz="2200" b="1" dirty="0"/>
              <a:t> юриста.</a:t>
            </a:r>
            <a:r>
              <a:rPr lang="en-US" sz="2200" b="1" dirty="0"/>
              <a:t> </a:t>
            </a:r>
            <a:r>
              <a:rPr lang="ru-RU" sz="2200" dirty="0"/>
              <a:t>Этого состава вполне хватит чтобы полностью ознакомить участников выставки </a:t>
            </a:r>
            <a:r>
              <a:rPr lang="en-US" sz="2200" dirty="0"/>
              <a:t>c</a:t>
            </a:r>
            <a:r>
              <a:rPr lang="ru-RU" sz="2200" dirty="0"/>
              <a:t> нашими продуктами, процедуре их внедрения и возможных издержках</a:t>
            </a: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8783A7E4-9323-40FD-B32A-03F11C01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80" y="334003"/>
            <a:ext cx="2526518" cy="627388"/>
          </a:xfrm>
        </p:spPr>
        <p:txBody>
          <a:bodyPr/>
          <a:lstStyle/>
          <a:p>
            <a:r>
              <a:rPr lang="ru-RU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Команда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17AB30-086B-49B8-94DB-D04B19D52837}"/>
              </a:ext>
            </a:extLst>
          </p:cNvPr>
          <p:cNvSpPr txBox="1"/>
          <p:nvPr/>
        </p:nvSpPr>
        <p:spPr>
          <a:xfrm>
            <a:off x="610180" y="5036944"/>
            <a:ext cx="536257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/>
              <a:t>Большое количество людей около стенда будет отталкивать потенциальную аудиторию</a:t>
            </a:r>
          </a:p>
        </p:txBody>
      </p:sp>
      <p:pic>
        <p:nvPicPr>
          <p:cNvPr id="3090" name="Picture 18" descr="Самый главный косяк фильма «11 друзей Оушена» и всего Голливуда в целом. А  вы заметили? | Вадим Демьянович | Дзен">
            <a:extLst>
              <a:ext uri="{FF2B5EF4-FFF2-40B4-BE49-F238E27FC236}">
                <a16:creationId xmlns:a16="http://schemas.microsoft.com/office/drawing/2014/main" id="{AC4D1CCA-43CD-4C4C-AFE5-88B26C523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0"/>
            <a:ext cx="5540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7514B7C-0B72-4482-8B6C-7CDCB399183A}"/>
              </a:ext>
            </a:extLst>
          </p:cNvPr>
          <p:cNvCxnSpPr/>
          <p:nvPr/>
        </p:nvCxnSpPr>
        <p:spPr>
          <a:xfrm>
            <a:off x="6650780" y="0"/>
            <a:ext cx="0" cy="6858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71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Picture 26">
            <a:extLst>
              <a:ext uri="{FF2B5EF4-FFF2-40B4-BE49-F238E27FC236}">
                <a16:creationId xmlns:a16="http://schemas.microsoft.com/office/drawing/2014/main" id="{6520749D-AF1C-4101-83E2-6B94B78B0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22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DA95DF0-3837-4EBE-81D4-0F2390EF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48493"/>
            <a:ext cx="4807916" cy="627388"/>
          </a:xfrm>
        </p:spPr>
        <p:txBody>
          <a:bodyPr/>
          <a:lstStyle/>
          <a:p>
            <a:r>
              <a:rPr lang="ru-RU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Скрипт общения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F977FD-4021-4374-A5DC-B7CC598E4FEA}"/>
              </a:ext>
            </a:extLst>
          </p:cNvPr>
          <p:cNvSpPr txBox="1"/>
          <p:nvPr/>
        </p:nvSpPr>
        <p:spPr>
          <a:xfrm>
            <a:off x="6096000" y="1625788"/>
            <a:ext cx="547686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be-BY" sz="2200" dirty="0"/>
              <a:t>Приветствие</a:t>
            </a:r>
          </a:p>
          <a:p>
            <a:pPr marL="457200" indent="-457200">
              <a:buAutoNum type="arabicParenR"/>
            </a:pPr>
            <a:endParaRPr lang="be-BY" sz="2200" dirty="0"/>
          </a:p>
          <a:p>
            <a:pPr marL="457200" indent="-457200">
              <a:buAutoNum type="arabicParenR"/>
            </a:pPr>
            <a:r>
              <a:rPr lang="be-BY" sz="2200" dirty="0"/>
              <a:t>Наши вопросы к посетителю</a:t>
            </a:r>
          </a:p>
          <a:p>
            <a:pPr marL="457200" indent="-457200">
              <a:buAutoNum type="arabicParenR"/>
            </a:pPr>
            <a:endParaRPr lang="be-BY" sz="2200" dirty="0"/>
          </a:p>
          <a:p>
            <a:pPr marL="457200" indent="-457200">
              <a:buAutoNum type="arabicParenR"/>
            </a:pPr>
            <a:r>
              <a:rPr lang="be-BY" sz="2200" dirty="0"/>
              <a:t>Вопросы посетителя (если есть)</a:t>
            </a:r>
          </a:p>
          <a:p>
            <a:endParaRPr lang="be-BY" sz="2200" dirty="0"/>
          </a:p>
          <a:p>
            <a:pPr marL="457200" indent="-457200">
              <a:buAutoNum type="arabicParenR" startAt="4"/>
            </a:pPr>
            <a:r>
              <a:rPr lang="be-BY" sz="2200" dirty="0"/>
              <a:t>Краткая демонстрация решения</a:t>
            </a:r>
          </a:p>
          <a:p>
            <a:endParaRPr lang="be-BY" sz="2200" dirty="0"/>
          </a:p>
          <a:p>
            <a:r>
              <a:rPr lang="be-BY" sz="2200" dirty="0"/>
              <a:t>5)   Подарок (флешка), просьба оставить контакты и посетить наш сайт</a:t>
            </a:r>
          </a:p>
          <a:p>
            <a:endParaRPr lang="ru-BY" dirty="0"/>
          </a:p>
        </p:txBody>
      </p:sp>
      <p:cxnSp>
        <p:nvCxnSpPr>
          <p:cNvPr id="6" name="Прямая соединительная линия 17">
            <a:extLst>
              <a:ext uri="{FF2B5EF4-FFF2-40B4-BE49-F238E27FC236}">
                <a16:creationId xmlns:a16="http://schemas.microsoft.com/office/drawing/2014/main" id="{C3172812-89BB-4B45-AB08-812AC50CC9D2}"/>
              </a:ext>
            </a:extLst>
          </p:cNvPr>
          <p:cNvCxnSpPr/>
          <p:nvPr/>
        </p:nvCxnSpPr>
        <p:spPr>
          <a:xfrm>
            <a:off x="5525243" y="0"/>
            <a:ext cx="0" cy="6858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90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DA95DF0-3837-4EBE-81D4-0F2390EF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24" y="195665"/>
            <a:ext cx="6603161" cy="627388"/>
          </a:xfrm>
        </p:spPr>
        <p:txBody>
          <a:bodyPr/>
          <a:lstStyle/>
          <a:p>
            <a:r>
              <a:rPr lang="ru-RU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План пиар-мероприятий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29449-A2A7-47FA-BAD9-195BFD6A7704}"/>
              </a:ext>
            </a:extLst>
          </p:cNvPr>
          <p:cNvSpPr txBox="1"/>
          <p:nvPr/>
        </p:nvSpPr>
        <p:spPr>
          <a:xfrm>
            <a:off x="418424" y="1731158"/>
            <a:ext cx="1122112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e-BY" sz="2200" dirty="0"/>
              <a:t>1) </a:t>
            </a:r>
            <a:r>
              <a:rPr lang="ru-RU" sz="2200" dirty="0"/>
              <a:t>Анонсирование участия в саммите через соцсети.</a:t>
            </a:r>
            <a:endParaRPr lang="be-BY" sz="2200" dirty="0"/>
          </a:p>
          <a:p>
            <a:endParaRPr lang="be-BY" sz="2200" dirty="0"/>
          </a:p>
          <a:p>
            <a:r>
              <a:rPr lang="be-BY" sz="2200" dirty="0"/>
              <a:t>2) Специальные подарочные решения для других участников </a:t>
            </a:r>
          </a:p>
          <a:p>
            <a:endParaRPr lang="be-BY" sz="2200" dirty="0"/>
          </a:p>
          <a:p>
            <a:r>
              <a:rPr lang="be-BY" sz="2200" dirty="0"/>
              <a:t>3) Технологическая дегустация</a:t>
            </a:r>
            <a:r>
              <a:rPr lang="en-US" sz="2200" dirty="0"/>
              <a:t> </a:t>
            </a:r>
            <a:r>
              <a:rPr lang="ru-RU" sz="2200" dirty="0"/>
              <a:t>демо-продукта</a:t>
            </a:r>
            <a:endParaRPr lang="be-BY" sz="22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8008AE8-14A7-49B8-A04B-679F4BFBA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2800" y="3929324"/>
            <a:ext cx="4610776" cy="24774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2F14C7-0E9E-4836-AA52-F4625E68E790}"/>
              </a:ext>
            </a:extLst>
          </p:cNvPr>
          <p:cNvSpPr/>
          <p:nvPr/>
        </p:nvSpPr>
        <p:spPr>
          <a:xfrm>
            <a:off x="418423" y="3824549"/>
            <a:ext cx="66031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sz="2200" dirty="0"/>
              <a:t>4) Ноутбук с готовым решением на стенде</a:t>
            </a:r>
          </a:p>
          <a:p>
            <a:endParaRPr lang="be-BY" sz="2200" dirty="0"/>
          </a:p>
        </p:txBody>
      </p:sp>
    </p:spTree>
    <p:extLst>
      <p:ext uri="{BB962C8B-B14F-4D97-AF65-F5344CB8AC3E}">
        <p14:creationId xmlns:p14="http://schemas.microsoft.com/office/powerpoint/2010/main" val="3105982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3921</TotalTime>
  <Words>426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Century Gothic</vt:lpstr>
      <vt:lpstr>Wingdings 3</vt:lpstr>
      <vt:lpstr>Ион</vt:lpstr>
      <vt:lpstr>PowerPoint Presentation</vt:lpstr>
      <vt:lpstr>PowerPoint Presentation</vt:lpstr>
      <vt:lpstr>Реквизит</vt:lpstr>
      <vt:lpstr>Параметры выстовочного стенда </vt:lpstr>
      <vt:lpstr>Оформление стенда</vt:lpstr>
      <vt:lpstr>Фишки</vt:lpstr>
      <vt:lpstr>Команда</vt:lpstr>
      <vt:lpstr>Скрипт общения</vt:lpstr>
      <vt:lpstr>План пиар-мероприятий</vt:lpstr>
      <vt:lpstr>Опросник</vt:lpstr>
      <vt:lpstr>Итого: 33 000р или 10 000$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Маркетинговый анализ компании SOFT-FX</dc:title>
  <dc:creator>gorbachewski.m@gmail.com</dc:creator>
  <cp:lastModifiedBy>Kiryl Harbacheuski</cp:lastModifiedBy>
  <cp:revision>191</cp:revision>
  <dcterms:created xsi:type="dcterms:W3CDTF">2023-09-07T11:56:11Z</dcterms:created>
  <dcterms:modified xsi:type="dcterms:W3CDTF">2023-11-30T09:09:41Z</dcterms:modified>
</cp:coreProperties>
</file>