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1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4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6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40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16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15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28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12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80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18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4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1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07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9F53D1-A45D-42A0-860E-F6E788FC6D32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679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Создание биржи цифровых активов под ключ, поставщик ликвидности, решения  для Форекс | Soft-FX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2144786" y="319730"/>
            <a:ext cx="7029973" cy="15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ru-RU" sz="4400" b="1" dirty="0"/>
              <a:t>Маркетинговый анализ компании </a:t>
            </a:r>
            <a:r>
              <a:rPr lang="en-US" sz="4400" b="1" dirty="0">
                <a:solidFill>
                  <a:srgbClr val="92D050"/>
                </a:solidFill>
                <a:latin typeface="Arial Black" panose="020B0A04020102020204" pitchFamily="34" charset="0"/>
              </a:rPr>
              <a:t>SOFT-FX</a:t>
            </a:r>
            <a:endParaRPr lang="ru-RU" sz="4400" b="1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AutoShape 4" descr="Создание биржи цифровых активов под ключ, поставщик ликвидности, решения  для Форекс | Soft-F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27AB7D-5777-463F-8166-B86938FDD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34" y="2308231"/>
            <a:ext cx="6912529" cy="38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563" y="432597"/>
            <a:ext cx="9404723" cy="1400530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SOFT-FX</a:t>
            </a:r>
            <a:r>
              <a:rPr lang="en-US" b="1" dirty="0"/>
              <a:t>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563" y="2098292"/>
            <a:ext cx="5855515" cy="3702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Представляет решения для торговли </a:t>
            </a:r>
            <a:r>
              <a:rPr lang="en-US" sz="1800" b="1" dirty="0"/>
              <a:t>Forex</a:t>
            </a:r>
            <a:r>
              <a:rPr lang="ru-RU" sz="1800" b="1" dirty="0"/>
              <a:t> и цифровыми активами</a:t>
            </a:r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r>
              <a:rPr lang="ru-RU" sz="1800" dirty="0" err="1"/>
              <a:t>Soft</a:t>
            </a:r>
            <a:r>
              <a:rPr lang="ru-RU" sz="1800" dirty="0"/>
              <a:t>-FX – разработчик и поставщик программного обеспечения и сопутствующих услуг для компаний, работающих на финансовых рынках.</a:t>
            </a:r>
          </a:p>
          <a:p>
            <a:pPr marL="0" indent="0">
              <a:buNone/>
            </a:pPr>
            <a:r>
              <a:rPr lang="ru-RU" sz="1800" dirty="0"/>
              <a:t>Основанная в 2005 году компания сотрудничает </a:t>
            </a:r>
            <a:r>
              <a:rPr lang="en-US" sz="1800" dirty="0"/>
              <a:t>forex</a:t>
            </a:r>
            <a:r>
              <a:rPr lang="ru-RU" sz="1800" dirty="0"/>
              <a:t>-брокерами, платформами, осуществляющими торговлю цифровыми активами, дилерами, банками и фондами.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FB0AB-85D4-4EBA-9500-C70972162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470" y="1800002"/>
            <a:ext cx="4499160" cy="426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8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4388" y="2593063"/>
            <a:ext cx="6632097" cy="215677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100" dirty="0"/>
              <a:t>SOFT-FX</a:t>
            </a:r>
            <a:r>
              <a:rPr lang="ru-RU" sz="2100" dirty="0"/>
              <a:t> предоставляют программное обеспечение для рынков </a:t>
            </a:r>
            <a:r>
              <a:rPr lang="en-US" sz="2100" dirty="0"/>
              <a:t>Forex</a:t>
            </a:r>
            <a:r>
              <a:rPr lang="ru-RU" sz="2100" dirty="0"/>
              <a:t> и цифровых активов более десяти лет</a:t>
            </a:r>
            <a:r>
              <a:rPr lang="en-US" sz="21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100" dirty="0"/>
              <a:t>Их специалисты в области информационных технологий, юриспруденции и финансов обеспечивают каждому клиенту всестороннюю экспертную поддержку в ходе развития бизнеса.</a:t>
            </a:r>
          </a:p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4997A1-9E91-4166-AEFA-9A405FC1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648" y="1702964"/>
            <a:ext cx="4003964" cy="370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7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750" y="444331"/>
            <a:ext cx="9404723" cy="694594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Основные факты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9750" y="1662784"/>
            <a:ext cx="6507061" cy="420347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r>
              <a:rPr lang="ru-RU" sz="1400" dirty="0"/>
              <a:t>Более 130 сотрудников</a:t>
            </a:r>
          </a:p>
          <a:p>
            <a:endParaRPr lang="ru-RU" sz="1400" dirty="0"/>
          </a:p>
          <a:p>
            <a:r>
              <a:rPr lang="ru-RU" sz="1400" dirty="0"/>
              <a:t>Более 30 завершенных проектов</a:t>
            </a:r>
          </a:p>
          <a:p>
            <a:endParaRPr lang="ru-RU" sz="1400" dirty="0"/>
          </a:p>
          <a:p>
            <a:r>
              <a:rPr lang="ru-RU" sz="1400" dirty="0"/>
              <a:t>Более полумиллиона конечных пользователей из 22 стран по всему миру</a:t>
            </a:r>
          </a:p>
          <a:p>
            <a:endParaRPr lang="ru-RU" sz="1400" dirty="0"/>
          </a:p>
          <a:p>
            <a:r>
              <a:rPr lang="ru-RU" sz="1400" dirty="0"/>
              <a:t>Форма собственности</a:t>
            </a:r>
            <a:r>
              <a:rPr lang="en-US" sz="1400" dirty="0"/>
              <a:t>:</a:t>
            </a:r>
            <a:r>
              <a:rPr lang="ru-RU" sz="1400" dirty="0"/>
              <a:t> Частная</a:t>
            </a:r>
          </a:p>
          <a:p>
            <a:endParaRPr lang="ru-RU" sz="1400" dirty="0"/>
          </a:p>
          <a:p>
            <a:r>
              <a:rPr lang="ru-RU" sz="1400" dirty="0"/>
              <a:t>Специализация</a:t>
            </a:r>
            <a:r>
              <a:rPr lang="en-US" sz="1400" dirty="0"/>
              <a:t>: </a:t>
            </a:r>
            <a:r>
              <a:rPr lang="ru-RU" sz="1400" dirty="0"/>
              <a:t> разработка и поставка программного обеспечения для компаний на финансовых рынках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92798BE-864C-442D-91CA-0B32BD652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69" y="1357588"/>
            <a:ext cx="3168788" cy="481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0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3531" y="418687"/>
            <a:ext cx="9404723" cy="711848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Интересные факты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130" y="1744910"/>
            <a:ext cx="6010552" cy="446993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Soft-FX </a:t>
            </a:r>
            <a:r>
              <a:rPr lang="ru-RU" dirty="0"/>
              <a:t>имеет </a:t>
            </a:r>
            <a:r>
              <a:rPr lang="en-US" dirty="0"/>
              <a:t>c</a:t>
            </a:r>
            <a:r>
              <a:rPr lang="ru-RU" dirty="0"/>
              <a:t>татус Microsoft Gold Partner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50 сертифицированных специалистов в штате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 </a:t>
            </a:r>
            <a:r>
              <a:rPr lang="en-US" dirty="0"/>
              <a:t>SOFT-FX</a:t>
            </a:r>
            <a:r>
              <a:rPr lang="ru-RU" dirty="0"/>
              <a:t> большой штат разработчиков среди которых немало студентов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SOFT-FX </a:t>
            </a:r>
            <a:r>
              <a:rPr lang="ru-RU" dirty="0"/>
              <a:t>мошенники?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AutoShape 2" descr="data:image/svg+xml;base64,PHN2ZyB3aWR0aD0nMTI4Ny4wMCcgaGVpZ2h0PSc1NTMuMDAnIHZpZXdCb3g9JzAgMCAxMjg3LjAwIDU1My4wMCcgeG1sbnM9J2h0dHA6Ly93d3cudzMub3JnLzIwMDAvc3ZnJyB2ZXJzaW9uPScxLjEnLz4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B2FDFC-85AB-4722-B9AF-985BD20AF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23" y="0"/>
            <a:ext cx="3700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9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919" y="600483"/>
            <a:ext cx="9404723" cy="652255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2918" y="1931123"/>
            <a:ext cx="6539059" cy="36457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Компания предлагает комплексные решения для брокеров, </a:t>
            </a:r>
            <a:r>
              <a:rPr lang="ru-RU" sz="1600" dirty="0" err="1"/>
              <a:t>блокчейн</a:t>
            </a:r>
            <a:r>
              <a:rPr lang="ru-RU" sz="1600" dirty="0"/>
              <a:t>-платформ и </a:t>
            </a:r>
            <a:r>
              <a:rPr lang="ru-RU" sz="1600" dirty="0" err="1"/>
              <a:t>проп-трейдинговых</a:t>
            </a:r>
            <a:r>
              <a:rPr lang="ru-RU" sz="1600" dirty="0"/>
              <a:t> компаний. Эта сфера зародилась относительно недавно и в будущем будет становится все более популярной и прогрессивной. </a:t>
            </a:r>
          </a:p>
          <a:p>
            <a:pPr marL="0" indent="0">
              <a:buNone/>
            </a:pPr>
            <a:r>
              <a:rPr lang="ru-RU" sz="1600" dirty="0"/>
              <a:t>Внедрение технологических инноваций и профессиональная поддержка – это то, что будет востребовано на рынке будущего больше всего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Разработка и внедрение нового ПО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Управление рисками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Агрегация ликвидности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DF7CA5-B0D1-43D9-AB96-181379D31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97" y="2920198"/>
            <a:ext cx="54006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52B7-96CD-4999-9920-7E5C4859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23" y="417841"/>
            <a:ext cx="9404723" cy="1400530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События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53DE46C-CE21-4D80-BADC-EF5A562D4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2634" y="5674956"/>
            <a:ext cx="1839414" cy="9739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0734A2F-9AA9-4E3C-B620-0597546AD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1486" y="5532256"/>
            <a:ext cx="1654649" cy="105981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32B8C84-1853-4CF8-BF25-B83D7447CA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1281" y="5531046"/>
            <a:ext cx="1117860" cy="111786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9FDC6E0-17F4-47DF-A42F-CE02FDBBAD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0413" y="5735294"/>
            <a:ext cx="2748523" cy="562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3F9AA6-0393-4EAB-9FC1-7A1C256C47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584" y="5595267"/>
            <a:ext cx="1027204" cy="10598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6D6E1F-4082-499D-A7F1-BEA4815EA729}"/>
              </a:ext>
            </a:extLst>
          </p:cNvPr>
          <p:cNvSpPr/>
          <p:nvPr/>
        </p:nvSpPr>
        <p:spPr>
          <a:xfrm>
            <a:off x="788723" y="1407249"/>
            <a:ext cx="90631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Компания регулярно участвует в различный международных мероприятих, саммитах и конференциях, посвященных информационным технологиям</a:t>
            </a:r>
          </a:p>
          <a:p>
            <a:endParaRPr lang="en-US" dirty="0"/>
          </a:p>
          <a:p>
            <a:r>
              <a:rPr lang="ru-RU" b="1" dirty="0"/>
              <a:t>Прошедшие события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iFX</a:t>
            </a:r>
            <a:r>
              <a:rPr lang="en-US" dirty="0"/>
              <a:t> EXPO Asia 2023, 20-22 </a:t>
            </a:r>
            <a:r>
              <a:rPr lang="ru-RU" dirty="0"/>
              <a:t>Июня 2023, Бангкок, Тайланд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Finance Magnates London Summit (FMLS:22)</a:t>
            </a:r>
            <a:r>
              <a:rPr lang="ru-RU" dirty="0"/>
              <a:t> (2018)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BTC Barcelona</a:t>
            </a:r>
            <a:r>
              <a:rPr lang="ru-RU" dirty="0"/>
              <a:t> (2019)</a:t>
            </a:r>
          </a:p>
          <a:p>
            <a:endParaRPr lang="ru-RU" dirty="0"/>
          </a:p>
          <a:p>
            <a:r>
              <a:rPr lang="ru-RU" b="1" dirty="0"/>
              <a:t>Предстоящие события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Blockchain Economy Dubai Summit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Finance Magnates London Summit (FMLS:23)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72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990" y="430860"/>
            <a:ext cx="8825659" cy="761905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Клиенты</a:t>
            </a:r>
            <a:endParaRPr lang="ru-RU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E744D04-C12E-4526-80C3-B4F7F5DBC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1039" y="2453864"/>
            <a:ext cx="2539472" cy="40631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ED5CD55-26FA-4A75-B356-8315A87D8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1543" y="2298632"/>
            <a:ext cx="2320267" cy="580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9915E3B-BC12-4457-A4A1-EA8F348A3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6990" y="2379083"/>
            <a:ext cx="1805853" cy="48109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392C0D0-CB13-44F5-B5ED-4DF8FF089C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57177" y="2297180"/>
            <a:ext cx="2127832" cy="58151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5B04DB4-0E52-46C7-9720-3063472BD07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0" y="3096681"/>
            <a:ext cx="1805854" cy="268800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42BE14-41B4-491C-A886-C94931AB0A4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42" y="3096681"/>
            <a:ext cx="1754471" cy="26880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59338EB-0CDF-4FC4-9BA8-9FEA14BB065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85" y="3089449"/>
            <a:ext cx="1649980" cy="268800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B94652A-DE1F-43E6-BFE2-367678E04DC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730" y="3058654"/>
            <a:ext cx="1584679" cy="276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75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2827</TotalTime>
  <Words>274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Century Gothic</vt:lpstr>
      <vt:lpstr>Courier New</vt:lpstr>
      <vt:lpstr>Wingdings</vt:lpstr>
      <vt:lpstr>Wingdings 3</vt:lpstr>
      <vt:lpstr>Ион</vt:lpstr>
      <vt:lpstr>Маркетинговый анализ компании SOFT-FX</vt:lpstr>
      <vt:lpstr>SOFT-FX </vt:lpstr>
      <vt:lpstr>PowerPoint Presentation</vt:lpstr>
      <vt:lpstr>Основные факты</vt:lpstr>
      <vt:lpstr>Интересные факты</vt:lpstr>
      <vt:lpstr>Перспективы</vt:lpstr>
      <vt:lpstr>События</vt:lpstr>
      <vt:lpstr>Клиенты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Маркетинговый анализ компании SOFT-FX</dc:title>
  <dc:creator>gorbachewski.m@gmail.com</dc:creator>
  <cp:lastModifiedBy>Kiryl Harbacheuski</cp:lastModifiedBy>
  <cp:revision>31</cp:revision>
  <dcterms:created xsi:type="dcterms:W3CDTF">2023-09-07T11:56:11Z</dcterms:created>
  <dcterms:modified xsi:type="dcterms:W3CDTF">2023-09-21T06:53:28Z</dcterms:modified>
</cp:coreProperties>
</file>