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yl" initials="K" lastIdx="1" clrIdx="0">
    <p:extLst>
      <p:ext uri="{19B8F6BF-5375-455C-9EA6-DF929625EA0E}">
        <p15:presenceInfo xmlns:p15="http://schemas.microsoft.com/office/powerpoint/2012/main" userId="Kir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7DD64"/>
    <a:srgbClr val="11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3792" autoAdjust="0"/>
  </p:normalViewPr>
  <p:slideViewPr>
    <p:cSldViewPr snapToGrid="0">
      <p:cViewPr varScale="1">
        <p:scale>
          <a:sx n="68" d="100"/>
          <a:sy n="68" d="100"/>
        </p:scale>
        <p:origin x="1002" y="72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Создание биржи цифровых активов под ключ, поставщик ликвидности, решения  для Форекс | Soft-FX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36090" y="329006"/>
            <a:ext cx="9482817" cy="15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sz="3000" b="1" dirty="0"/>
              <a:t>ТОРГОВАЯ ПРЕЗЕНТАЦИЯ ПРОДУКТА</a:t>
            </a:r>
            <a:r>
              <a:rPr lang="en-US" sz="3000" b="1" dirty="0"/>
              <a:t> </a:t>
            </a:r>
            <a:r>
              <a:rPr lang="en-US" sz="3600" b="1" dirty="0">
                <a:solidFill>
                  <a:srgbClr val="92D050"/>
                </a:solidFill>
                <a:latin typeface="Arial Black" panose="020B0A04020102020204" pitchFamily="34" charset="0"/>
              </a:rPr>
              <a:t>SOFT-FX</a:t>
            </a:r>
            <a:r>
              <a:rPr lang="ru-RU" sz="3600" b="1" dirty="0">
                <a:solidFill>
                  <a:srgbClr val="92D050"/>
                </a:solidFill>
                <a:latin typeface="Arial Black" panose="020B0A04020102020204" pitchFamily="34" charset="0"/>
              </a:rPr>
              <a:t> </a:t>
            </a:r>
            <a:br>
              <a:rPr lang="ru-RU" sz="3600" b="1" dirty="0">
                <a:solidFill>
                  <a:srgbClr val="92D050"/>
                </a:solidFill>
                <a:latin typeface="Arial Black" panose="020B0A04020102020204" pitchFamily="34" charset="0"/>
              </a:rPr>
            </a:br>
            <a:r>
              <a:rPr lang="ru-RU" sz="3600" dirty="0"/>
              <a:t>(</a:t>
            </a:r>
            <a:r>
              <a:rPr lang="en-US" sz="3600" dirty="0"/>
              <a:t>Trader’s Room</a:t>
            </a:r>
            <a:r>
              <a:rPr lang="ru-RU" sz="3600" dirty="0"/>
              <a:t>)</a:t>
            </a:r>
            <a:endParaRPr lang="ru-RU" sz="36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1A8B8EE-1970-4B70-BAC2-42611F33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191"/>
            <a:ext cx="12192000" cy="51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C52120C-F044-4943-A793-DAD5E24C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3" y="1953646"/>
            <a:ext cx="5526393" cy="46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388" y="547277"/>
            <a:ext cx="9404723" cy="631604"/>
          </a:xfrm>
        </p:spPr>
        <p:txBody>
          <a:bodyPr/>
          <a:lstStyle/>
          <a:p>
            <a:r>
              <a:rPr lang="ru-RU" b="1" dirty="0">
                <a:solidFill>
                  <a:schemeClr val="bg2"/>
                </a:solidFill>
                <a:latin typeface="Arial Black" panose="020B0A04020102020204" pitchFamily="34" charset="0"/>
              </a:rPr>
              <a:t>Краткий обзор решения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388" y="2128403"/>
            <a:ext cx="6245587" cy="2063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Кабинет Трейдера представляет собой ПО для бэк-офиса нового поколения, предоставляющее возможность отслеживать денежные потоки любого объема, строить комплексные отчеты и получать средства конечных пользователей через защищенные каналы, используя оптимизированный набор функций администратора.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0" name="Picture 2" descr="traders-room">
            <a:extLst>
              <a:ext uri="{FF2B5EF4-FFF2-40B4-BE49-F238E27FC236}">
                <a16:creationId xmlns:a16="http://schemas.microsoft.com/office/drawing/2014/main" id="{8DAD342C-BCCF-49E6-A6F9-1E4A21B5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56" y="1814731"/>
            <a:ext cx="5174418" cy="48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6F41C51-6AD7-438B-9E2C-7F8946781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4601" y="2690377"/>
            <a:ext cx="3124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01" y="337513"/>
            <a:ext cx="6539715" cy="1039224"/>
          </a:xfrm>
        </p:spPr>
        <p:txBody>
          <a:bodyPr/>
          <a:lstStyle/>
          <a:p>
            <a:r>
              <a:rPr lang="ru-RU" sz="2800" b="1" dirty="0">
                <a:latin typeface="Arial Black" panose="020B0A04020102020204" pitchFamily="34" charset="0"/>
              </a:rPr>
              <a:t>Почему вы должны приобрести данный продукт?</a:t>
            </a:r>
            <a:endParaRPr lang="ru-RU" sz="2800" b="1" dirty="0"/>
          </a:p>
        </p:txBody>
      </p:sp>
      <p:pic>
        <p:nvPicPr>
          <p:cNvPr id="3074" name="Picture 2" descr="tr presentation">
            <a:extLst>
              <a:ext uri="{FF2B5EF4-FFF2-40B4-BE49-F238E27FC236}">
                <a16:creationId xmlns:a16="http://schemas.microsoft.com/office/drawing/2014/main" id="{5139A8E0-2898-4591-8E6C-23AC496BD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30" y="1600200"/>
            <a:ext cx="44005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0F4F86-9F90-42F8-AEFF-E544E8D220CD}"/>
              </a:ext>
            </a:extLst>
          </p:cNvPr>
          <p:cNvSpPr txBox="1"/>
          <p:nvPr/>
        </p:nvSpPr>
        <p:spPr>
          <a:xfrm>
            <a:off x="734388" y="1810078"/>
            <a:ext cx="70020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Главное</a:t>
            </a:r>
            <a:r>
              <a:rPr lang="ru-RU" dirty="0"/>
              <a:t> — сделать так, чтобы все запросы ваших клиентов выполнялись программным обеспечением безошибочно и в кратчайшие сроки. Кабинет Трейдера ни разу не подвел нас в реализации этой задачи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предоставление документов, установка защитных паролей, пин-кодов и т.д;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проверка и обработка запросов клиентов и операций с кошельком;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обработка любых сопутствующих операций (например, обмен валюты).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4A35C4C-5260-49A0-A654-8F244160A958}"/>
              </a:ext>
            </a:extLst>
          </p:cNvPr>
          <p:cNvSpPr txBox="1"/>
          <p:nvPr/>
        </p:nvSpPr>
        <p:spPr>
          <a:xfrm>
            <a:off x="809089" y="1418908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dirty="0"/>
              <a:t>Наш продукт представляет комплексное решение "под ключ", если некий брокер, хочет создать биржу,</a:t>
            </a:r>
            <a:r>
              <a:rPr lang="ru-RU" dirty="0"/>
              <a:t> </a:t>
            </a:r>
            <a:r>
              <a:rPr lang="ru-BY" dirty="0"/>
              <a:t>мы предоставляем ему большую экосистему для клиента.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D9BF3-9CB4-44CD-B742-52AEAFF98D55}"/>
              </a:ext>
            </a:extLst>
          </p:cNvPr>
          <p:cNvSpPr txBox="1"/>
          <p:nvPr/>
        </p:nvSpPr>
        <p:spPr>
          <a:xfrm>
            <a:off x="809089" y="354930"/>
            <a:ext cx="8337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3600" b="1" dirty="0">
                <a:solidFill>
                  <a:schemeClr val="tx2"/>
                </a:solidFill>
              </a:rPr>
              <a:t>Наш потребитель - forex-брокер. </a:t>
            </a:r>
            <a:endParaRPr lang="ru-RU" sz="3600" b="1" dirty="0">
              <a:solidFill>
                <a:schemeClr val="tx2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E68419D-F77B-41CB-87DB-963DD1CC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22" y="2314725"/>
            <a:ext cx="8337480" cy="45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E75C52-38BB-425E-8BF1-3ED2F61A2A79}"/>
              </a:ext>
            </a:extLst>
          </p:cNvPr>
          <p:cNvSpPr txBox="1"/>
          <p:nvPr/>
        </p:nvSpPr>
        <p:spPr>
          <a:xfrm>
            <a:off x="809089" y="2853769"/>
            <a:ext cx="60977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Важными характеристиками для потребителя являются</a:t>
            </a:r>
            <a:r>
              <a:rPr lang="en-US" b="1" dirty="0"/>
              <a:t>: </a:t>
            </a:r>
            <a:endParaRPr lang="ru-RU" b="1" dirty="0"/>
          </a:p>
          <a:p>
            <a:endParaRPr lang="ru-RU" b="1" dirty="0"/>
          </a:p>
          <a:p>
            <a:r>
              <a:rPr lang="ru-BY" dirty="0"/>
              <a:t>удобство настройки, </a:t>
            </a:r>
            <a:endParaRPr lang="ru-RU" dirty="0"/>
          </a:p>
          <a:p>
            <a:r>
              <a:rPr lang="ru-BY" dirty="0"/>
              <a:t>количество платежных систем</a:t>
            </a:r>
            <a:r>
              <a:rPr lang="en-US" dirty="0"/>
              <a:t>,</a:t>
            </a:r>
            <a:r>
              <a:rPr lang="ru-BY" dirty="0"/>
              <a:t> с которыми работает продукт,</a:t>
            </a:r>
          </a:p>
          <a:p>
            <a:r>
              <a:rPr lang="ru-BY" dirty="0"/>
              <a:t>защищенность данных,</a:t>
            </a:r>
            <a:endParaRPr lang="en-US" dirty="0"/>
          </a:p>
          <a:p>
            <a:r>
              <a:rPr lang="ru-BY" dirty="0"/>
              <a:t>отказоустойчивость и быстрота выполнения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305652-1A63-4CA2-9CD2-0721528E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95" y="239052"/>
            <a:ext cx="9404723" cy="1219878"/>
          </a:xfrm>
        </p:spPr>
        <p:txBody>
          <a:bodyPr/>
          <a:lstStyle/>
          <a:p>
            <a:r>
              <a:rPr lang="ru-RU" sz="4000" b="1" dirty="0">
                <a:solidFill>
                  <a:schemeClr val="bg2"/>
                </a:solidFill>
                <a:latin typeface="Arial Black" panose="020B0A04020102020204" pitchFamily="34" charset="0"/>
              </a:rPr>
              <a:t>Недостатки и конкурентные преимущества</a:t>
            </a:r>
            <a:endParaRPr lang="ru-RU" sz="40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FC06255-2079-4982-AF39-5FAB73B7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95" y="3324712"/>
            <a:ext cx="6081201" cy="3223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Из недостатков системы можно выделить сложность настройки и сложность развертывания.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Большое количество внешних вызовов также потенциально может привести к проблемам, но при налаженной разработке, решение находится в считанные часы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6DA20AD-1199-4866-889B-EA9846068E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894708"/>
            <a:ext cx="2686692" cy="26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24CEF7E-865A-4163-AD99-556D30E9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7380" y="2969828"/>
            <a:ext cx="5087721" cy="34682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B521-63ED-44BF-810B-CA920E00F60D}"/>
              </a:ext>
            </a:extLst>
          </p:cNvPr>
          <p:cNvSpPr txBox="1"/>
          <p:nvPr/>
        </p:nvSpPr>
        <p:spPr>
          <a:xfrm>
            <a:off x="679195" y="1982527"/>
            <a:ext cx="9404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Характеристики важные для потребителя - это удобство настройки, количество платежных систем с которыми работает продукт,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+mn-lt"/>
              </a:rPr>
              <a:t>защищенность данных, отказоустойчивость и быстрота выполнения операций </a:t>
            </a:r>
          </a:p>
        </p:txBody>
      </p:sp>
    </p:spTree>
    <p:extLst>
      <p:ext uri="{BB962C8B-B14F-4D97-AF65-F5344CB8AC3E}">
        <p14:creationId xmlns:p14="http://schemas.microsoft.com/office/powerpoint/2010/main" val="20910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96D9BF3-9CB4-44CD-B742-52AEAFF98D55}"/>
              </a:ext>
            </a:extLst>
          </p:cNvPr>
          <p:cNvSpPr txBox="1"/>
          <p:nvPr/>
        </p:nvSpPr>
        <p:spPr>
          <a:xfrm>
            <a:off x="809089" y="354930"/>
            <a:ext cx="8337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tx2"/>
                </a:solidFill>
              </a:rPr>
              <a:t>Когда это может понадобиться?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75C52-38BB-425E-8BF1-3ED2F61A2A79}"/>
              </a:ext>
            </a:extLst>
          </p:cNvPr>
          <p:cNvSpPr txBox="1"/>
          <p:nvPr/>
        </p:nvSpPr>
        <p:spPr>
          <a:xfrm>
            <a:off x="809089" y="1471817"/>
            <a:ext cx="65201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У вас нет единой системы конфигурации проекта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Количество ваших клиентов растет и вам становится сложно отслеживать информации о ваших пользователях и их действиях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Интеграция новых настроек влечет за собой кодовые изменения и затягивается на длительное время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99ADC-87D3-4B42-8DAC-D9B69A8D0C6D}"/>
              </a:ext>
            </a:extLst>
          </p:cNvPr>
          <p:cNvSpPr txBox="1"/>
          <p:nvPr/>
        </p:nvSpPr>
        <p:spPr>
          <a:xfrm>
            <a:off x="810801" y="47361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Имея продукт </a:t>
            </a:r>
            <a:r>
              <a:rPr lang="en-US" dirty="0"/>
              <a:t>“</a:t>
            </a:r>
            <a:r>
              <a:rPr lang="ru-RU" dirty="0"/>
              <a:t>Кабинет трейдера</a:t>
            </a:r>
            <a:r>
              <a:rPr lang="en-US" dirty="0"/>
              <a:t>”</a:t>
            </a:r>
            <a:r>
              <a:rPr lang="ru-RU" dirty="0"/>
              <a:t> вы лишаетесь этих проблем и ваша платформа становится еще более гибкой, удобной и масштабируемой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EBEA9F-23E6-478C-8A0E-5DBF37D0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78" y="3261299"/>
            <a:ext cx="5161176" cy="344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7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0A9E9-95B7-45D1-8040-CEC8B2FD79AF}"/>
              </a:ext>
            </a:extLst>
          </p:cNvPr>
          <p:cNvSpPr txBox="1"/>
          <p:nvPr/>
        </p:nvSpPr>
        <p:spPr>
          <a:xfrm>
            <a:off x="1402976" y="2921168"/>
            <a:ext cx="9386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6000" b="1" dirty="0">
                <a:solidFill>
                  <a:schemeClr val="bg1"/>
                </a:solidFill>
              </a:rPr>
              <a:t>Спасибо за внимание</a:t>
            </a:r>
            <a:endParaRPr lang="ru-BY" sz="6000" b="1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95ED97-5AB4-4D32-AEB7-EAEED865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B610A2-1AE1-40D3-A3C3-58CF7928FBC4}"/>
              </a:ext>
            </a:extLst>
          </p:cNvPr>
          <p:cNvSpPr txBox="1"/>
          <p:nvPr/>
        </p:nvSpPr>
        <p:spPr>
          <a:xfrm>
            <a:off x="2008181" y="2921168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chemeClr val="bg1">
                    <a:lumMod val="85000"/>
                  </a:schemeClr>
                </a:solidFill>
              </a:rPr>
              <a:t>Спасибо за внимание!</a:t>
            </a:r>
            <a:endParaRPr lang="ru-BY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3099</TotalTime>
  <Words>304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Wingdings</vt:lpstr>
      <vt:lpstr>Wingdings 3</vt:lpstr>
      <vt:lpstr>Ион</vt:lpstr>
      <vt:lpstr>ТОРГОВАЯ ПРЕЗЕНТАЦИЯ ПРОДУКТА SOFT-FX  (Trader’s Room)</vt:lpstr>
      <vt:lpstr>Краткий обзор решения </vt:lpstr>
      <vt:lpstr>Почему вы должны приобрести данный продукт?</vt:lpstr>
      <vt:lpstr>PowerPoint Presentation</vt:lpstr>
      <vt:lpstr>Недостатки и конкурентные преимущества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</cp:lastModifiedBy>
  <cp:revision>65</cp:revision>
  <dcterms:created xsi:type="dcterms:W3CDTF">2023-09-07T11:56:11Z</dcterms:created>
  <dcterms:modified xsi:type="dcterms:W3CDTF">2023-10-18T18:10:23Z</dcterms:modified>
</cp:coreProperties>
</file>