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6" r:id="rId6"/>
    <p:sldId id="268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3792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29.11.2023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02124-F15B-40C3-BB4D-98F39B7558E1}"/>
              </a:ext>
            </a:extLst>
          </p:cNvPr>
          <p:cNvSpPr txBox="1"/>
          <p:nvPr/>
        </p:nvSpPr>
        <p:spPr>
          <a:xfrm>
            <a:off x="322466" y="160338"/>
            <a:ext cx="1154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Участие</a:t>
            </a:r>
            <a:r>
              <a:rPr lang="en-US" sz="4800" b="1" dirty="0"/>
              <a:t> </a:t>
            </a:r>
            <a:r>
              <a:rPr lang="ru-RU" sz="4800" b="1" dirty="0"/>
              <a:t>в</a:t>
            </a:r>
            <a:r>
              <a:rPr lang="en-US" sz="4800" b="1" dirty="0"/>
              <a:t> </a:t>
            </a:r>
            <a:r>
              <a:rPr lang="ru-RU" sz="4800" b="1" dirty="0"/>
              <a:t>саммите </a:t>
            </a:r>
            <a:r>
              <a:rPr lang="en-US" sz="4800" b="1" dirty="0"/>
              <a:t>MONEY</a:t>
            </a:r>
            <a:r>
              <a:rPr lang="en-US" sz="4800" dirty="0"/>
              <a:t>LIVE</a:t>
            </a:r>
            <a:endParaRPr lang="ru-BY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466C0-C0CF-4DD5-B6E5-8631B8216847}"/>
              </a:ext>
            </a:extLst>
          </p:cNvPr>
          <p:cNvSpPr txBox="1"/>
          <p:nvPr/>
        </p:nvSpPr>
        <p:spPr>
          <a:xfrm>
            <a:off x="4928460" y="5866665"/>
            <a:ext cx="2547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SOFT-</a:t>
            </a:r>
            <a:r>
              <a:rPr lang="en-US" sz="4800" b="1" dirty="0">
                <a:solidFill>
                  <a:srgbClr val="7030A0"/>
                </a:solidFill>
              </a:rPr>
              <a:t>F</a:t>
            </a: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</p:txBody>
      </p:sp>
      <p:pic>
        <p:nvPicPr>
          <p:cNvPr id="1036" name="Picture 12" descr="Banking Event | MoneyLIVE Summit 2024">
            <a:extLst>
              <a:ext uri="{FF2B5EF4-FFF2-40B4-BE49-F238E27FC236}">
                <a16:creationId xmlns:a16="http://schemas.microsoft.com/office/drawing/2014/main" id="{6A3E35CA-023A-41E1-B754-30BEC7135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59" y="1174141"/>
            <a:ext cx="8617294" cy="45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21CB350-94DF-4B53-BBBD-6BE63D90E837}"/>
              </a:ext>
            </a:extLst>
          </p:cNvPr>
          <p:cNvSpPr txBox="1"/>
          <p:nvPr/>
        </p:nvSpPr>
        <p:spPr>
          <a:xfrm>
            <a:off x="373498" y="307495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Описание мероприятия</a:t>
            </a:r>
            <a:endParaRPr lang="ru-BY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425E0-B082-4F51-BB0A-7C74550FB558}"/>
              </a:ext>
            </a:extLst>
          </p:cNvPr>
          <p:cNvSpPr txBox="1"/>
          <p:nvPr/>
        </p:nvSpPr>
        <p:spPr>
          <a:xfrm>
            <a:off x="373498" y="1779968"/>
            <a:ext cx="606617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/>
              <a:t>MoneyLIVE</a:t>
            </a:r>
            <a:r>
              <a:rPr lang="en-US" sz="2200" dirty="0"/>
              <a:t> – </a:t>
            </a:r>
            <a:r>
              <a:rPr lang="ru-RU" sz="2200" dirty="0"/>
              <a:t>саммит, на котором прогнозируется будущее разработок в банковской отрасли, сфере платежей и цифровых банках. </a:t>
            </a:r>
            <a:r>
              <a:rPr lang="ru-RU" sz="2200" b="1" dirty="0"/>
              <a:t>MoneyLIVE</a:t>
            </a:r>
            <a:r>
              <a:rPr lang="ru-RU" sz="2200" dirty="0"/>
              <a:t> Asia разработан банками для банков.</a:t>
            </a:r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endParaRPr lang="ru-RU" sz="2200" dirty="0"/>
          </a:p>
          <a:p>
            <a:r>
              <a:rPr lang="ru-RU" sz="2200" b="1" dirty="0"/>
              <a:t>Место проведения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000" i="1" dirty="0"/>
              <a:t>QEII Centre, London</a:t>
            </a:r>
          </a:p>
          <a:p>
            <a:r>
              <a:rPr lang="ru-RU" sz="2000" b="1" dirty="0"/>
              <a:t>Дата саммита</a:t>
            </a:r>
            <a:r>
              <a:rPr lang="en-US" sz="2000" b="1" dirty="0"/>
              <a:t>: </a:t>
            </a:r>
            <a:r>
              <a:rPr lang="en-US" sz="2000" i="1" dirty="0"/>
              <a:t>6-7 </a:t>
            </a:r>
            <a:r>
              <a:rPr lang="ru-RU" sz="2000" i="1" dirty="0"/>
              <a:t>марта 2024</a:t>
            </a:r>
            <a:endParaRPr lang="en-US" sz="2000" dirty="0"/>
          </a:p>
        </p:txBody>
      </p:sp>
      <p:pic>
        <p:nvPicPr>
          <p:cNvPr id="2058" name="Picture 10" descr="MoneyLIVE Summit - QEII Centre">
            <a:extLst>
              <a:ext uri="{FF2B5EF4-FFF2-40B4-BE49-F238E27FC236}">
                <a16:creationId xmlns:a16="http://schemas.microsoft.com/office/drawing/2014/main" id="{1CAFEE88-52D0-4807-8706-07C3C8C6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56" y="1386498"/>
            <a:ext cx="2545156" cy="169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2" descr="In case you missed it: Insights from MoneyLIVE">
            <a:extLst>
              <a:ext uri="{FF2B5EF4-FFF2-40B4-BE49-F238E27FC236}">
                <a16:creationId xmlns:a16="http://schemas.microsoft.com/office/drawing/2014/main" id="{4668B771-FE44-4797-800A-929B18EED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2" name="Picture 14" descr="MoneyLIVE Summit - QEII Centre">
            <a:extLst>
              <a:ext uri="{FF2B5EF4-FFF2-40B4-BE49-F238E27FC236}">
                <a16:creationId xmlns:a16="http://schemas.microsoft.com/office/drawing/2014/main" id="{14DD0F9E-DF6E-40C6-96F0-BE56B7C0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852" y="3050263"/>
            <a:ext cx="2736558" cy="18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oneyLIVE | LinkedIn">
            <a:extLst>
              <a:ext uri="{FF2B5EF4-FFF2-40B4-BE49-F238E27FC236}">
                <a16:creationId xmlns:a16="http://schemas.microsoft.com/office/drawing/2014/main" id="{BAB34650-D5E0-4A67-8F87-19AFB35E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95" y="4274904"/>
            <a:ext cx="2888801" cy="192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oneyLive: a conference at the QEII Centre | Owen Billcliffe Photography">
            <a:extLst>
              <a:ext uri="{FF2B5EF4-FFF2-40B4-BE49-F238E27FC236}">
                <a16:creationId xmlns:a16="http://schemas.microsoft.com/office/drawing/2014/main" id="{70162FE4-CC31-42F0-903A-BCCFE9FB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78" y="2840305"/>
            <a:ext cx="3051495" cy="203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oneyLIVE Summit - QEII Centre">
            <a:extLst>
              <a:ext uri="{FF2B5EF4-FFF2-40B4-BE49-F238E27FC236}">
                <a16:creationId xmlns:a16="http://schemas.microsoft.com/office/drawing/2014/main" id="{5C71E350-F5E1-45A1-9FAD-673483BDF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44" y="4874635"/>
            <a:ext cx="2545156" cy="169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oneyLIVE Summit - QEII Centre">
            <a:extLst>
              <a:ext uri="{FF2B5EF4-FFF2-40B4-BE49-F238E27FC236}">
                <a16:creationId xmlns:a16="http://schemas.microsoft.com/office/drawing/2014/main" id="{AB2FCDB4-F15D-490B-B478-E43A688E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1" y="744904"/>
            <a:ext cx="3570713" cy="238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988" y="276457"/>
            <a:ext cx="6517600" cy="631604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+mn-lt"/>
              </a:rPr>
              <a:t>Реквизит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DE012-1D1F-44C1-9CB4-5F3B4D1A38E3}"/>
              </a:ext>
            </a:extLst>
          </p:cNvPr>
          <p:cNvSpPr/>
          <p:nvPr/>
        </p:nvSpPr>
        <p:spPr>
          <a:xfrm>
            <a:off x="5226987" y="1305342"/>
            <a:ext cx="68110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Главными компонентами нашего стенда будут являться </a:t>
            </a:r>
            <a:r>
              <a:rPr lang="ru-RU" sz="2200" b="1" dirty="0"/>
              <a:t>презентации наших продуктов </a:t>
            </a:r>
            <a:r>
              <a:rPr lang="ru-RU" sz="2200" dirty="0"/>
              <a:t>и </a:t>
            </a:r>
            <a:r>
              <a:rPr lang="ru-RU" sz="2200" b="1" dirty="0"/>
              <a:t>брошюры</a:t>
            </a:r>
            <a:r>
              <a:rPr lang="ru-RU" sz="2200" dirty="0"/>
              <a:t> с описанием наших решений.</a:t>
            </a:r>
            <a:endParaRPr lang="en-US" sz="2200" b="1" dirty="0"/>
          </a:p>
        </p:txBody>
      </p:sp>
      <p:pic>
        <p:nvPicPr>
          <p:cNvPr id="3074" name="Picture 2" descr="la presentation">
            <a:extLst>
              <a:ext uri="{FF2B5EF4-FFF2-40B4-BE49-F238E27FC236}">
                <a16:creationId xmlns:a16="http://schemas.microsoft.com/office/drawing/2014/main" id="{EC3DC4B4-6FEC-486C-A5D0-2AE823E1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9" y="908061"/>
            <a:ext cx="2068181" cy="24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p presentation">
            <a:extLst>
              <a:ext uri="{FF2B5EF4-FFF2-40B4-BE49-F238E27FC236}">
                <a16:creationId xmlns:a16="http://schemas.microsoft.com/office/drawing/2014/main" id="{B0829FE7-CCF7-4A66-8040-63A48383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90" y="908061"/>
            <a:ext cx="1992103" cy="23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 presentation">
            <a:extLst>
              <a:ext uri="{FF2B5EF4-FFF2-40B4-BE49-F238E27FC236}">
                <a16:creationId xmlns:a16="http://schemas.microsoft.com/office/drawing/2014/main" id="{63DBF60A-FED4-41E8-BEB5-0463A400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3" y="3288237"/>
            <a:ext cx="2071759" cy="2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amm presentation">
            <a:extLst>
              <a:ext uri="{FF2B5EF4-FFF2-40B4-BE49-F238E27FC236}">
                <a16:creationId xmlns:a16="http://schemas.microsoft.com/office/drawing/2014/main" id="{77C6E673-053A-4D70-833D-5A2C02BF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90" y="3257060"/>
            <a:ext cx="2199739" cy="26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84DD8-44A2-418D-8DAA-709A9D7E9CAB}"/>
              </a:ext>
            </a:extLst>
          </p:cNvPr>
          <p:cNvSpPr txBox="1"/>
          <p:nvPr/>
        </p:nvSpPr>
        <p:spPr>
          <a:xfrm>
            <a:off x="5190902" y="2810619"/>
            <a:ext cx="65897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Дополнительно будет разработана </a:t>
            </a:r>
            <a:r>
              <a:rPr lang="ru-RU" sz="2200" b="1" dirty="0"/>
              <a:t>веб-страница</a:t>
            </a:r>
            <a:r>
              <a:rPr lang="ru-RU" sz="2200" dirty="0"/>
              <a:t> с подробным описанием продуктов. На странице будет возможность заказать демо-версию продукта или оставить свои контакты для связи.</a:t>
            </a:r>
            <a:r>
              <a:rPr lang="en-US" sz="22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CC8D3-922B-4B38-BF3D-150301DC354E}"/>
              </a:ext>
            </a:extLst>
          </p:cNvPr>
          <p:cNvSpPr txBox="1"/>
          <p:nvPr/>
        </p:nvSpPr>
        <p:spPr>
          <a:xfrm>
            <a:off x="5190902" y="5209588"/>
            <a:ext cx="65897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/>
              <a:t>Из сувенирова на стенде будет присутствовать флешки с логотипом компании 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388612"/>
            <a:ext cx="6771641" cy="12115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Параметры выстовочного стенда 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619759" y="1972716"/>
            <a:ext cx="547624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Классический выставочный стенд представляет из себя конуструкция из нескольких стенок, на который изображены визуалы компании.</a:t>
            </a:r>
          </a:p>
          <a:p>
            <a:endParaRPr lang="ru-RU" sz="2200" dirty="0"/>
          </a:p>
          <a:p>
            <a:r>
              <a:rPr lang="ru-RU" sz="2200" dirty="0"/>
              <a:t>Площадь – 20 м.кв.</a:t>
            </a:r>
          </a:p>
          <a:p>
            <a:r>
              <a:rPr lang="ru-RU" sz="2200" dirty="0"/>
              <a:t>Материал</a:t>
            </a:r>
            <a:r>
              <a:rPr lang="en-US" sz="2200" dirty="0"/>
              <a:t> – </a:t>
            </a:r>
            <a:r>
              <a:rPr lang="ru-RU" sz="2200" dirty="0"/>
              <a:t>металл, пластик, стекло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4208A4-9F0F-448D-BEE8-73DE3D0E9C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02" y="2209800"/>
            <a:ext cx="5022823" cy="39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108" y="274312"/>
            <a:ext cx="6771641" cy="12115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Оформление стенда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5579109" y="1663700"/>
            <a:ext cx="632079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Стенд должен соответствовать цветовому оформлению сайта и логотипа компании. Должен быть заметным, но не броским.</a:t>
            </a:r>
          </a:p>
          <a:p>
            <a:r>
              <a:rPr lang="ru-RU" sz="2200" dirty="0"/>
              <a:t>Мы выбрали </a:t>
            </a:r>
            <a:r>
              <a:rPr lang="ru-RU" sz="2200" b="1" dirty="0"/>
              <a:t>зелено-черную палитру </a:t>
            </a:r>
            <a:r>
              <a:rPr lang="ru-RU" sz="2200" dirty="0"/>
              <a:t>для оформления.  Вдоль стенок будут располагаться </a:t>
            </a:r>
            <a:r>
              <a:rPr lang="ru-RU" sz="2200" b="1" dirty="0"/>
              <a:t>стелажи с растениями</a:t>
            </a:r>
            <a:r>
              <a:rPr lang="ru-RU" sz="2200" dirty="0"/>
              <a:t> и белой подсветкой сверху.</a:t>
            </a:r>
          </a:p>
          <a:p>
            <a:endParaRPr lang="ru-RU" sz="2200" dirty="0"/>
          </a:p>
          <a:p>
            <a:endParaRPr lang="ru-RU" sz="2200" dirty="0"/>
          </a:p>
          <a:p>
            <a:r>
              <a:rPr lang="ru-RU" sz="2200" b="1" dirty="0"/>
              <a:t>Материал стенда</a:t>
            </a:r>
            <a:r>
              <a:rPr lang="en-US" sz="2200" dirty="0"/>
              <a:t>: </a:t>
            </a:r>
            <a:r>
              <a:rPr lang="ru-RU" sz="2200" i="1" dirty="0"/>
              <a:t>металл-пластик</a:t>
            </a:r>
          </a:p>
          <a:p>
            <a:r>
              <a:rPr lang="ru-RU" sz="2200" b="1" dirty="0"/>
              <a:t>Одежда сотрудников</a:t>
            </a:r>
            <a:r>
              <a:rPr lang="en-US" sz="2200" b="1" dirty="0"/>
              <a:t>: </a:t>
            </a:r>
            <a:r>
              <a:rPr lang="ru-RU" sz="2200" i="1" dirty="0"/>
              <a:t>классические костюмы</a:t>
            </a:r>
          </a:p>
          <a:p>
            <a:endParaRPr lang="ru-RU" sz="2200" i="1" dirty="0"/>
          </a:p>
        </p:txBody>
      </p:sp>
      <p:pic>
        <p:nvPicPr>
          <p:cNvPr id="4098" name="Picture 2" descr="черный цвет | IN COLOR BALANCE">
            <a:extLst>
              <a:ext uri="{FF2B5EF4-FFF2-40B4-BE49-F238E27FC236}">
                <a16:creationId xmlns:a16="http://schemas.microsoft.com/office/drawing/2014/main" id="{70E24C5C-0630-4C5D-A153-BBB10B01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80106"/>
            <a:ext cx="4533900" cy="517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7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388612"/>
            <a:ext cx="6771641" cy="6273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Фишки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619759" y="1430805"/>
            <a:ext cx="773684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ru-RU" sz="2200" dirty="0"/>
              <a:t>На одном из стендов будет располагаться </a:t>
            </a:r>
            <a:r>
              <a:rPr lang="ru-RU" sz="2200" b="1" dirty="0"/>
              <a:t>большой встроенный дисплей </a:t>
            </a:r>
            <a:r>
              <a:rPr lang="ru-RU" sz="2200" dirty="0"/>
              <a:t>для отображения видео-презентации компании. </a:t>
            </a:r>
          </a:p>
          <a:p>
            <a:pPr marL="457200" indent="-457200">
              <a:buAutoNum type="arabicParenR"/>
            </a:pPr>
            <a:endParaRPr lang="ru-RU" sz="2200" dirty="0"/>
          </a:p>
          <a:p>
            <a:pPr marL="457200" indent="-457200">
              <a:buAutoNum type="arabicParenR"/>
            </a:pPr>
            <a:r>
              <a:rPr lang="ru-RU" sz="2200" dirty="0"/>
              <a:t>На полу перед стендом будет </a:t>
            </a:r>
            <a:r>
              <a:rPr lang="en-US" sz="2200" b="1" dirty="0"/>
              <a:t>QR-</a:t>
            </a:r>
            <a:r>
              <a:rPr lang="ru-RU" sz="2200" b="1" dirty="0"/>
              <a:t>код </a:t>
            </a:r>
            <a:r>
              <a:rPr lang="ru-RU" sz="2200" dirty="0"/>
              <a:t>ведущий на веб-страницу компании. </a:t>
            </a:r>
            <a:r>
              <a:rPr lang="en-US" sz="2200" dirty="0"/>
              <a:t>QR</a:t>
            </a:r>
            <a:r>
              <a:rPr lang="ru-RU" sz="2200" dirty="0"/>
              <a:t>-код будет формироваться прожектором</a:t>
            </a:r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r>
              <a:rPr lang="ru-RU" sz="2200" dirty="0"/>
              <a:t>В качестве сувенира будет выставлены </a:t>
            </a:r>
            <a:r>
              <a:rPr lang="ru-RU" sz="2200" b="1" dirty="0"/>
              <a:t>флешки</a:t>
            </a:r>
            <a:r>
              <a:rPr lang="ru-RU" sz="2200" dirty="0"/>
              <a:t>, на которых уже будет загружена информация о продуктах компании</a:t>
            </a:r>
            <a:endParaRPr lang="en-US" sz="2200" dirty="0"/>
          </a:p>
        </p:txBody>
      </p:sp>
      <p:pic>
        <p:nvPicPr>
          <p:cNvPr id="5124" name="Picture 4" descr="Сканирование QR-кода с помощью iPhone, iPad или iPod touch - Служба  поддержки Apple (RU)">
            <a:extLst>
              <a:ext uri="{FF2B5EF4-FFF2-40B4-BE49-F238E27FC236}">
                <a16:creationId xmlns:a16="http://schemas.microsoft.com/office/drawing/2014/main" id="{BF9BED57-5CB3-4C86-B4B1-42C93389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48" y="1065719"/>
            <a:ext cx="2249093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109" y="274312"/>
            <a:ext cx="5901692" cy="12115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Команда компании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1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388612"/>
            <a:ext cx="6771641" cy="627388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  <a:latin typeface="Arial Black" panose="020B0A04020102020204" pitchFamily="34" charset="0"/>
              </a:rPr>
              <a:t>Превью и сценарий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C76D-BE4E-450A-944C-2507C045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ru-RU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you for watching</a:t>
            </a:r>
            <a:endParaRPr lang="ru-BY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3338</TotalTime>
  <Words>235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Ион</vt:lpstr>
      <vt:lpstr>PowerPoint Presentation</vt:lpstr>
      <vt:lpstr>PowerPoint Presentation</vt:lpstr>
      <vt:lpstr>Реквизит</vt:lpstr>
      <vt:lpstr>Параметры выстовочного стенда </vt:lpstr>
      <vt:lpstr>Оформление стенда</vt:lpstr>
      <vt:lpstr>Фишки</vt:lpstr>
      <vt:lpstr>Команда компании</vt:lpstr>
      <vt:lpstr>Превью и сценарий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 Harbacheuski</cp:lastModifiedBy>
  <cp:revision>138</cp:revision>
  <dcterms:created xsi:type="dcterms:W3CDTF">2023-09-07T11:56:11Z</dcterms:created>
  <dcterms:modified xsi:type="dcterms:W3CDTF">2023-11-29T10:25:51Z</dcterms:modified>
</cp:coreProperties>
</file>