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6" r:id="rId6"/>
    <p:sldId id="263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7DD64"/>
    <a:srgbClr val="111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3792" autoAdjust="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outlineViewPr>
    <p:cViewPr>
      <p:scale>
        <a:sx n="33" d="100"/>
        <a:sy n="33" d="100"/>
      </p:scale>
      <p:origin x="0" y="-6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1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14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863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409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816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4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15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28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12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80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18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24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6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1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07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9F53D1-A45D-42A0-860E-F6E788FC6D32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67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Создание биржи цифровых активов под ключ, поставщик ликвидности, решения  для Форекс | Soft-F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0B2F4A-20A2-4109-867F-3DF61B834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AutoShape 2" descr="Создание биржи цифровых активов под ключ, поставщик ликвидности, решения  для Форекс | Soft-FX">
            <a:extLst>
              <a:ext uri="{FF2B5EF4-FFF2-40B4-BE49-F238E27FC236}">
                <a16:creationId xmlns:a16="http://schemas.microsoft.com/office/drawing/2014/main" id="{168ECC4B-38AD-42A6-94CE-F998929AB88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1339" y="447676"/>
            <a:ext cx="9636125" cy="159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800" b="1" dirty="0">
                <a:solidFill>
                  <a:schemeClr val="bg1"/>
                </a:solidFill>
              </a:rPr>
              <a:t>КОНЦЕПЦИЯ НОВОГО ТОВАРА</a:t>
            </a:r>
          </a:p>
          <a:p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SOFT-FX</a:t>
            </a:r>
            <a:endParaRPr lang="ru-RU" sz="4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8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058D28-CC48-47F3-814A-AB7AC3479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1CB350-94DF-4B53-BBBD-6BE63D90E837}"/>
              </a:ext>
            </a:extLst>
          </p:cNvPr>
          <p:cNvSpPr txBox="1"/>
          <p:nvPr/>
        </p:nvSpPr>
        <p:spPr>
          <a:xfrm>
            <a:off x="572972" y="686956"/>
            <a:ext cx="4487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Обзор продукта</a:t>
            </a:r>
            <a:endParaRPr lang="ru-BY" sz="4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B18C6-5E66-484D-8060-364AEACCE854}"/>
              </a:ext>
            </a:extLst>
          </p:cNvPr>
          <p:cNvSpPr txBox="1"/>
          <p:nvPr/>
        </p:nvSpPr>
        <p:spPr>
          <a:xfrm>
            <a:off x="572972" y="1354584"/>
            <a:ext cx="78725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</a:t>
            </a:r>
            <a:r>
              <a:rPr lang="ru-RU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Деанонимайзер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криптокошельков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”</a:t>
            </a:r>
            <a:endParaRPr lang="ru-BY" sz="3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0425E0-B082-4F51-BB0A-7C74550FB558}"/>
              </a:ext>
            </a:extLst>
          </p:cNvPr>
          <p:cNvSpPr txBox="1"/>
          <p:nvPr/>
        </p:nvSpPr>
        <p:spPr>
          <a:xfrm>
            <a:off x="661872" y="2789683"/>
            <a:ext cx="1019662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 sz="2200" dirty="0">
                <a:solidFill>
                  <a:schemeClr val="bg1"/>
                </a:solidFill>
              </a:rPr>
              <a:t>Деанонимайзер, или инструменты для расшифровки источников анонимных данных, предоставляют брокерам ряд значительных преимуществ, помогая им эффективно управлять и анализировать информацию.</a:t>
            </a:r>
            <a:endParaRPr lang="ru-RU" sz="2200" dirty="0">
              <a:solidFill>
                <a:schemeClr val="bg1"/>
              </a:solidFill>
            </a:endParaRP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Деанонимайзеры позволяют брокерам определить истинную личность клиента, что упрощает предоставление персонализированных услуг и консультаций</a:t>
            </a:r>
            <a:endParaRPr lang="ru-BY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18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6DD6D96-0E43-47CB-9E68-29A1349A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85" y="403276"/>
            <a:ext cx="5793412" cy="631604"/>
          </a:xfrm>
        </p:spPr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Зачем это нужно?</a:t>
            </a:r>
            <a:endParaRPr lang="ru-R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314B0A-3DBB-4A5A-8E21-23567A358096}"/>
              </a:ext>
            </a:extLst>
          </p:cNvPr>
          <p:cNvSpPr txBox="1"/>
          <p:nvPr/>
        </p:nvSpPr>
        <p:spPr>
          <a:xfrm>
            <a:off x="533485" y="1337608"/>
            <a:ext cx="72414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Улучшение клиентского обслуживания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Анализ и предсказание рынка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Соблюдение нормативных требований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Борьба с мошенничеством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Защита конфиденциальности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Расширение клиентской базы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Улучшение репутации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8FA44-E69B-4F37-962D-74C91AA89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992" y="0"/>
            <a:ext cx="5017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7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DA95DF0-3837-4EBE-81D4-0F2390E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60" y="506428"/>
            <a:ext cx="8428662" cy="631604"/>
          </a:xfrm>
        </p:spPr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Что вы получите?</a:t>
            </a:r>
            <a:endParaRPr lang="ru-RU" b="1" dirty="0"/>
          </a:p>
        </p:txBody>
      </p:sp>
      <p:pic>
        <p:nvPicPr>
          <p:cNvPr id="3080" name="Picture 8" descr="Информационная безопасность">
            <a:extLst>
              <a:ext uri="{FF2B5EF4-FFF2-40B4-BE49-F238E27FC236}">
                <a16:creationId xmlns:a16="http://schemas.microsoft.com/office/drawing/2014/main" id="{8657245D-C86D-482F-AF67-A6E12E69C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495550"/>
            <a:ext cx="103632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47EFBEF-A064-4E69-B53E-64420ED2B681}"/>
              </a:ext>
            </a:extLst>
          </p:cNvPr>
          <p:cNvSpPr txBox="1"/>
          <p:nvPr/>
        </p:nvSpPr>
        <p:spPr>
          <a:xfrm>
            <a:off x="759460" y="4108906"/>
            <a:ext cx="6959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Благодаря деанонимайзеру ваша платформа станет более прогрессивной и безопасной и привлечет новых клиентов</a:t>
            </a:r>
            <a:endParaRPr lang="ru-BY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6DE6D-752A-4084-81B7-8B4E0A137B21}"/>
              </a:ext>
            </a:extLst>
          </p:cNvPr>
          <p:cNvSpPr txBox="1"/>
          <p:nvPr/>
        </p:nvSpPr>
        <p:spPr>
          <a:xfrm>
            <a:off x="759460" y="1856542"/>
            <a:ext cx="796399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Если в вашем проекте присутствует деанонимайзер, ваша платформа становится безопаснее и чище. Деанонимайзер повышает чистоту сделок, которые проходят на вашей платформе. Уменьшается степень мошенничества.</a:t>
            </a:r>
          </a:p>
        </p:txBody>
      </p:sp>
    </p:spTree>
    <p:extLst>
      <p:ext uri="{BB962C8B-B14F-4D97-AF65-F5344CB8AC3E}">
        <p14:creationId xmlns:p14="http://schemas.microsoft.com/office/powerpoint/2010/main" val="108932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5654C2-94A0-40D3-81DF-421D621CB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988717-9433-4FD7-B3F5-C556331B6740}"/>
              </a:ext>
            </a:extLst>
          </p:cNvPr>
          <p:cNvSpPr txBox="1"/>
          <p:nvPr/>
        </p:nvSpPr>
        <p:spPr>
          <a:xfrm>
            <a:off x="558800" y="735170"/>
            <a:ext cx="68199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</a:rPr>
              <a:t>Возможные сложности</a:t>
            </a:r>
            <a:endParaRPr lang="ru-BY" sz="4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ABD62-33A5-4197-9A27-AFE4E8EEE2F5}"/>
              </a:ext>
            </a:extLst>
          </p:cNvPr>
          <p:cNvSpPr txBox="1"/>
          <p:nvPr/>
        </p:nvSpPr>
        <p:spPr>
          <a:xfrm>
            <a:off x="558800" y="1919148"/>
            <a:ext cx="10007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 sz="2200" dirty="0">
                <a:solidFill>
                  <a:schemeClr val="bg1"/>
                </a:solidFill>
              </a:rPr>
              <a:t>Внедрение деанонимайзера в брокерскую платформу может потребовать существенных ресурсов</a:t>
            </a:r>
            <a:r>
              <a:rPr lang="ru-RU" sz="2200" dirty="0">
                <a:solidFill>
                  <a:schemeClr val="bg1"/>
                </a:solidFill>
              </a:rPr>
              <a:t>. </a:t>
            </a:r>
            <a:r>
              <a:rPr lang="ru-BY" sz="2200" dirty="0">
                <a:solidFill>
                  <a:schemeClr val="bg1"/>
                </a:solidFill>
              </a:rPr>
              <a:t>Важно учитывать, что сложность и стоимость этого процесса могут варьировать в зависимости от специфики брокерской компании и ее потребностей. </a:t>
            </a:r>
            <a:r>
              <a:rPr lang="ru-RU" sz="2200" dirty="0">
                <a:solidFill>
                  <a:schemeClr val="bg1"/>
                </a:solidFill>
              </a:rPr>
              <a:t>Факторы влияющие на внедрение деанонимайзера</a:t>
            </a:r>
            <a:r>
              <a:rPr lang="en-US" sz="2200" dirty="0">
                <a:solidFill>
                  <a:schemeClr val="bg1"/>
                </a:solidFill>
              </a:rPr>
              <a:t>:</a:t>
            </a:r>
            <a:endParaRPr lang="ru-RU" sz="2200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Интеграция с существующими системами</a:t>
            </a:r>
            <a:endParaRPr lang="en-US" sz="22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Необходимый минимум безопасности и конфиденциальности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Состояние текущая инфраструктуры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Обучение персонала и квалицифицированные кадры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Поддержка и обновления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Законодательные требования</a:t>
            </a: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9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Крипта: спасение или черная дыра?">
            <a:extLst>
              <a:ext uri="{FF2B5EF4-FFF2-40B4-BE49-F238E27FC236}">
                <a16:creationId xmlns:a16="http://schemas.microsoft.com/office/drawing/2014/main" id="{2011F3F7-B900-42FA-8CCC-4157B1F0FB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3FC135-10AF-4DFD-B010-AEC1B32C4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9574F7-78E7-406B-82C5-55B8DE1E00E1}"/>
              </a:ext>
            </a:extLst>
          </p:cNvPr>
          <p:cNvSpPr txBox="1"/>
          <p:nvPr/>
        </p:nvSpPr>
        <p:spPr>
          <a:xfrm>
            <a:off x="927101" y="996077"/>
            <a:ext cx="6155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200" b="1" dirty="0">
                <a:solidFill>
                  <a:schemeClr val="bg1"/>
                </a:solidFill>
              </a:rPr>
              <a:t>Стоимость</a:t>
            </a:r>
            <a:r>
              <a:rPr lang="ru-RU" sz="4200" b="1" dirty="0">
                <a:solidFill>
                  <a:schemeClr val="bg1"/>
                </a:solidFill>
                <a:latin typeface="Arial Black" panose="020B0A04020102020204" pitchFamily="34" charset="0"/>
              </a:rPr>
              <a:t> продукта</a:t>
            </a:r>
            <a:endParaRPr lang="ru-BY" sz="4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55E66-B6DC-4214-BA9A-97CEA06719AB}"/>
              </a:ext>
            </a:extLst>
          </p:cNvPr>
          <p:cNvSpPr txBox="1"/>
          <p:nvPr/>
        </p:nvSpPr>
        <p:spPr>
          <a:xfrm>
            <a:off x="927101" y="2585108"/>
            <a:ext cx="88010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Как уже было сказано, цена продукта зависит от уже имеющихся техническких компонентов системы таких как</a:t>
            </a:r>
            <a:r>
              <a:rPr lang="en-US" sz="2200" dirty="0">
                <a:solidFill>
                  <a:schemeClr val="bg1"/>
                </a:solidFill>
              </a:rPr>
              <a:t>: </a:t>
            </a:r>
            <a:r>
              <a:rPr lang="ru-RU" sz="2200" dirty="0">
                <a:solidFill>
                  <a:schemeClr val="bg1"/>
                </a:solidFill>
              </a:rPr>
              <a:t>сервера, базы данные, вычислительные мощности. А также от требований потребителя. 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Стоимость нашего решения варьируется от 2000</a:t>
            </a:r>
            <a:r>
              <a:rPr lang="en-US" sz="2200" dirty="0">
                <a:solidFill>
                  <a:schemeClr val="bg1"/>
                </a:solidFill>
              </a:rPr>
              <a:t>$</a:t>
            </a:r>
            <a:r>
              <a:rPr lang="ru-RU" sz="2200" dirty="0">
                <a:solidFill>
                  <a:schemeClr val="bg1"/>
                </a:solidFill>
              </a:rPr>
              <a:t> при покупке в комплекте с другими нашими решения до 8000</a:t>
            </a:r>
            <a:r>
              <a:rPr lang="en-US" sz="2200" dirty="0">
                <a:solidFill>
                  <a:schemeClr val="bg1"/>
                </a:solidFill>
              </a:rPr>
              <a:t>$ </a:t>
            </a:r>
            <a:r>
              <a:rPr lang="ru-RU" sz="2200" dirty="0">
                <a:solidFill>
                  <a:schemeClr val="bg1"/>
                </a:solidFill>
              </a:rPr>
              <a:t>при индвивидуальной настройке под ваш проект</a:t>
            </a:r>
            <a:endParaRPr lang="ru-BY" sz="2200" dirty="0">
              <a:solidFill>
                <a:schemeClr val="bg1"/>
              </a:solidFill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5147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CC76D-BE4E-450A-944C-2507C0450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05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80A9E9-95B7-45D1-8040-CEC8B2FD79AF}"/>
              </a:ext>
            </a:extLst>
          </p:cNvPr>
          <p:cNvSpPr txBox="1"/>
          <p:nvPr/>
        </p:nvSpPr>
        <p:spPr>
          <a:xfrm>
            <a:off x="1402976" y="2921168"/>
            <a:ext cx="93860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Thank</a:t>
            </a:r>
            <a:r>
              <a:rPr lang="ru-RU" sz="6000" b="1" dirty="0">
                <a:solidFill>
                  <a:schemeClr val="bg1"/>
                </a:solidFill>
              </a:rPr>
              <a:t> </a:t>
            </a:r>
            <a:r>
              <a:rPr lang="en-US" sz="6000" b="1" dirty="0">
                <a:solidFill>
                  <a:schemeClr val="bg1"/>
                </a:solidFill>
              </a:rPr>
              <a:t>you for watching</a:t>
            </a:r>
            <a:endParaRPr lang="ru-BY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64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3125</TotalTime>
  <Words>241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Century Gothic</vt:lpstr>
      <vt:lpstr>Wingdings 3</vt:lpstr>
      <vt:lpstr>Ион</vt:lpstr>
      <vt:lpstr>PowerPoint Presentation</vt:lpstr>
      <vt:lpstr>PowerPoint Presentation</vt:lpstr>
      <vt:lpstr>Зачем это нужно?</vt:lpstr>
      <vt:lpstr>Что вы получите?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Маркетинговый анализ компании SOFT-FX</dc:title>
  <dc:creator>gorbachewski.m@gmail.com</dc:creator>
  <cp:lastModifiedBy>Kiryl Harbacheuski</cp:lastModifiedBy>
  <cp:revision>83</cp:revision>
  <dcterms:created xsi:type="dcterms:W3CDTF">2023-09-07T11:56:11Z</dcterms:created>
  <dcterms:modified xsi:type="dcterms:W3CDTF">2023-11-06T11:53:27Z</dcterms:modified>
</cp:coreProperties>
</file>