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5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7DD64"/>
    <a:srgbClr val="1112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3792" autoAdjust="0"/>
  </p:normalViewPr>
  <p:slideViewPr>
    <p:cSldViewPr snapToGrid="0">
      <p:cViewPr>
        <p:scale>
          <a:sx n="66" d="100"/>
          <a:sy n="66" d="100"/>
        </p:scale>
        <p:origin x="2310" y="1146"/>
      </p:cViewPr>
      <p:guideLst/>
    </p:cSldViewPr>
  </p:slideViewPr>
  <p:outlineViewPr>
    <p:cViewPr>
      <p:scale>
        <a:sx n="33" d="100"/>
        <a:sy n="33" d="100"/>
      </p:scale>
      <p:origin x="0" y="-6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81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14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863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409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816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48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615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28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12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80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18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24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6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1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0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53D1-A45D-42A0-860E-F6E788FC6D3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07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9F53D1-A45D-42A0-860E-F6E788FC6D32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57D34-07EC-41FF-8E52-2301C7099F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67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6B748D8-28D8-4D0A-9EA5-B80F27125D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AutoShape 4" descr="Создание биржи цифровых активов под ключ, поставщик ликвидности, решения  для Форекс | Soft-F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" descr="Создание биржи цифровых активов под ключ, поставщик ликвидности, решения  для Форекс | Soft-FX">
            <a:extLst>
              <a:ext uri="{FF2B5EF4-FFF2-40B4-BE49-F238E27FC236}">
                <a16:creationId xmlns:a16="http://schemas.microsoft.com/office/drawing/2014/main" id="{168ECC4B-38AD-42A6-94CE-F998929AB88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099855" y="1239267"/>
            <a:ext cx="2559050" cy="79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000" b="1" dirty="0">
                <a:solidFill>
                  <a:schemeClr val="tx1"/>
                </a:solidFill>
              </a:rPr>
              <a:t>АУДИТ</a:t>
            </a:r>
            <a:endParaRPr lang="ru-RU" sz="40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4C63D-46DB-4109-8844-C76692869912}"/>
              </a:ext>
            </a:extLst>
          </p:cNvPr>
          <p:cNvSpPr txBox="1"/>
          <p:nvPr/>
        </p:nvSpPr>
        <p:spPr>
          <a:xfrm>
            <a:off x="3807341" y="1788031"/>
            <a:ext cx="26965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1" dirty="0">
                <a:latin typeface="+mj-lt"/>
                <a:ea typeface="+mj-ea"/>
                <a:cs typeface="+mj-cs"/>
              </a:rPr>
              <a:t>КАНАЛОВ</a:t>
            </a:r>
            <a:endParaRPr 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BA0E72-CA86-497D-AC54-B996C67B9032}"/>
              </a:ext>
            </a:extLst>
          </p:cNvPr>
          <p:cNvSpPr/>
          <p:nvPr/>
        </p:nvSpPr>
        <p:spPr>
          <a:xfrm>
            <a:off x="460375" y="2801283"/>
            <a:ext cx="44422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latin typeface="+mj-lt"/>
                <a:ea typeface="+mj-ea"/>
                <a:cs typeface="+mj-cs"/>
              </a:rPr>
              <a:t>РАСПРЕДЕЛЕНИЯ</a:t>
            </a:r>
            <a:endParaRPr lang="en-US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61F97A-F3C6-4657-9D11-76549FBC5462}"/>
              </a:ext>
            </a:extLst>
          </p:cNvPr>
          <p:cNvSpPr/>
          <p:nvPr/>
        </p:nvSpPr>
        <p:spPr>
          <a:xfrm>
            <a:off x="1346716" y="3460592"/>
            <a:ext cx="79576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latin typeface="+mj-lt"/>
                <a:ea typeface="+mj-ea"/>
                <a:cs typeface="+mj-cs"/>
              </a:rPr>
              <a:t>КОМЕРЧЕСКОЙ ОРГАНИЗАЦИИ</a:t>
            </a:r>
            <a:endParaRPr lang="en-US" sz="40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008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988F65-1F9A-4703-B27B-F0E250625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00"/>
                    </a14:imgEffect>
                    <a14:imgEffect>
                      <a14:saturation sat="112000"/>
                    </a14:imgEffect>
                    <a14:imgEffect>
                      <a14:brightnessContrast contras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603" y="2554114"/>
            <a:ext cx="9043987" cy="44885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1CB350-94DF-4B53-BBBD-6BE63D90E837}"/>
              </a:ext>
            </a:extLst>
          </p:cNvPr>
          <p:cNvSpPr txBox="1"/>
          <p:nvPr/>
        </p:nvSpPr>
        <p:spPr>
          <a:xfrm>
            <a:off x="457199" y="588585"/>
            <a:ext cx="49616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200" b="1" dirty="0"/>
              <a:t>Стратегия сбыта</a:t>
            </a:r>
            <a:endParaRPr lang="ru-BY" sz="4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0425E0-B082-4F51-BB0A-7C74550FB558}"/>
              </a:ext>
            </a:extLst>
          </p:cNvPr>
          <p:cNvSpPr txBox="1"/>
          <p:nvPr/>
        </p:nvSpPr>
        <p:spPr>
          <a:xfrm>
            <a:off x="457199" y="1939359"/>
            <a:ext cx="106965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Деанонимайзеры позволяют брокерам определить истинную личность клиента, что упрощает предоставление персонализированных услуг и консультаций</a:t>
            </a:r>
            <a:endParaRPr lang="ru-BY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AA3D4-891D-44E2-9E44-14B6108A5931}"/>
              </a:ext>
            </a:extLst>
          </p:cNvPr>
          <p:cNvSpPr/>
          <p:nvPr/>
        </p:nvSpPr>
        <p:spPr>
          <a:xfrm>
            <a:off x="457198" y="3532912"/>
            <a:ext cx="576943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BY" sz="2200" dirty="0"/>
              <a:t>Деанонимайзер, или инструменты для расшифровки источников анонимных данных, предоставляют брокерам ряд значительных преимуществ, помогая им эффективно управлять и анализировать информацию.</a:t>
            </a:r>
            <a:endParaRPr lang="ru-RU" sz="22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18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6DD6D96-0E43-47CB-9E68-29A1349A5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210" y="248499"/>
            <a:ext cx="7622297" cy="631604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+mn-lt"/>
              </a:rPr>
              <a:t>Каналы распределения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314B0A-3DBB-4A5A-8E21-23567A358096}"/>
              </a:ext>
            </a:extLst>
          </p:cNvPr>
          <p:cNvSpPr txBox="1"/>
          <p:nvPr/>
        </p:nvSpPr>
        <p:spPr>
          <a:xfrm>
            <a:off x="5753100" y="1176583"/>
            <a:ext cx="72414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Улучшение клиентского обслуживания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Анализ и предсказание рынка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Соблюдение нормативных требований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Борьба с мошенничеством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Защита конфиденциальности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Расширение клиентской базы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Улучшение репутации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142E85-5CF2-4638-A4B7-40868A3FB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7" y="803902"/>
            <a:ext cx="4993620" cy="56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7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7217BD-49D0-41CD-8673-51B00487A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1964"/>
            <a:ext cx="5962650" cy="4772025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DA95DF0-3837-4EBE-81D4-0F2390EF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459" y="506428"/>
            <a:ext cx="4107815" cy="631604"/>
          </a:xfrm>
        </p:spPr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Arial Black" panose="020B0A04020102020204" pitchFamily="34" charset="0"/>
              </a:rPr>
              <a:t>Посредники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7EFBEF-A064-4E69-B53E-64420ED2B681}"/>
              </a:ext>
            </a:extLst>
          </p:cNvPr>
          <p:cNvSpPr txBox="1"/>
          <p:nvPr/>
        </p:nvSpPr>
        <p:spPr>
          <a:xfrm>
            <a:off x="759460" y="4108906"/>
            <a:ext cx="596265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Благодаря деанонимайзеру ваша платформа станет более прогрессивной и безопасной и привлечет новых клиентов</a:t>
            </a:r>
            <a:endParaRPr lang="ru-BY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36DE6D-752A-4084-81B7-8B4E0A137B21}"/>
              </a:ext>
            </a:extLst>
          </p:cNvPr>
          <p:cNvSpPr txBox="1"/>
          <p:nvPr/>
        </p:nvSpPr>
        <p:spPr>
          <a:xfrm>
            <a:off x="759460" y="1856542"/>
            <a:ext cx="749916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/>
              <a:t>Если в вашем проекте присутствует деанонимайзер, ваша платформа становится безопаснее и чище. Деанонимайзер повышает чистоту сделок, которые проходят на вашей платформе. Уменьшается степень мошенничества.</a:t>
            </a:r>
          </a:p>
        </p:txBody>
      </p:sp>
    </p:spTree>
    <p:extLst>
      <p:ext uri="{BB962C8B-B14F-4D97-AF65-F5344CB8AC3E}">
        <p14:creationId xmlns:p14="http://schemas.microsoft.com/office/powerpoint/2010/main" val="108932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1CC76D-BE4E-450A-944C-2507C0450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05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80A9E9-95B7-45D1-8040-CEC8B2FD79AF}"/>
              </a:ext>
            </a:extLst>
          </p:cNvPr>
          <p:cNvSpPr txBox="1"/>
          <p:nvPr/>
        </p:nvSpPr>
        <p:spPr>
          <a:xfrm>
            <a:off x="1402976" y="2921168"/>
            <a:ext cx="938604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bg1"/>
                </a:solidFill>
              </a:rPr>
              <a:t>Thank</a:t>
            </a:r>
            <a:r>
              <a:rPr lang="ru-RU" sz="6000" b="1" dirty="0">
                <a:solidFill>
                  <a:schemeClr val="bg1"/>
                </a:solidFill>
              </a:rPr>
              <a:t> </a:t>
            </a:r>
            <a:r>
              <a:rPr lang="en-US" sz="6000" b="1" dirty="0">
                <a:solidFill>
                  <a:schemeClr val="bg1"/>
                </a:solidFill>
              </a:rPr>
              <a:t>you for watching</a:t>
            </a:r>
            <a:endParaRPr lang="ru-BY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464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3164</TotalTime>
  <Words>115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Century Gothic</vt:lpstr>
      <vt:lpstr>Wingdings 3</vt:lpstr>
      <vt:lpstr>Ион</vt:lpstr>
      <vt:lpstr>PowerPoint Presentation</vt:lpstr>
      <vt:lpstr>PowerPoint Presentation</vt:lpstr>
      <vt:lpstr>Каналы распределения</vt:lpstr>
      <vt:lpstr>Посредники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Маркетинговый анализ компании SOFT-FX</dc:title>
  <dc:creator>gorbachewski.m@gmail.com</dc:creator>
  <cp:lastModifiedBy>Kiryl Harbacheuski</cp:lastModifiedBy>
  <cp:revision>93</cp:revision>
  <dcterms:created xsi:type="dcterms:W3CDTF">2023-09-07T11:56:11Z</dcterms:created>
  <dcterms:modified xsi:type="dcterms:W3CDTF">2023-11-15T15:52:48Z</dcterms:modified>
</cp:coreProperties>
</file>