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1" r:id="rId1"/>
  </p:sldMasterIdLst>
  <p:sldIdLst>
    <p:sldId id="256" r:id="rId2"/>
    <p:sldId id="260" r:id="rId3"/>
    <p:sldId id="257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93A5"/>
    <a:srgbClr val="9D8187"/>
    <a:srgbClr val="BE9B5F"/>
    <a:srgbClr val="3623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934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59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2347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58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19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30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56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196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74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39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75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030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434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4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33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171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9">
            <a:extLst>
              <a:ext uri="{FF2B5EF4-FFF2-40B4-BE49-F238E27FC236}">
                <a16:creationId xmlns:a16="http://schemas.microsoft.com/office/drawing/2014/main" id="{61C6D790-69F0-40CA-813A-84D724D1C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48476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ound Diagonal Corner Rectangle 7">
            <a:extLst>
              <a:ext uri="{FF2B5EF4-FFF2-40B4-BE49-F238E27FC236}">
                <a16:creationId xmlns:a16="http://schemas.microsoft.com/office/drawing/2014/main" id="{F5A78137-DBB7-4A93-98AC-5606814E2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0673" y="806450"/>
            <a:ext cx="9319476" cy="4502149"/>
          </a:xfrm>
          <a:prstGeom prst="round2DiagRect">
            <a:avLst>
              <a:gd name="adj1" fmla="val 7929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srgbClr val="092338">
                <a:alpha val="4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BCF178-4914-8640-8535-B06FBE4A6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5145" y="1125511"/>
            <a:ext cx="7135566" cy="2656971"/>
          </a:xfrm>
        </p:spPr>
        <p:txBody>
          <a:bodyPr>
            <a:normAutofit/>
          </a:bodyPr>
          <a:lstStyle/>
          <a:p>
            <a:r>
              <a:rPr lang="en-IN" sz="5400">
                <a:solidFill>
                  <a:srgbClr val="FFFFFF"/>
                </a:solidFill>
              </a:rPr>
              <a:t>DD310M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2406C-797B-3744-82F6-BAB5F7075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4139" y="3782482"/>
            <a:ext cx="7136760" cy="1204383"/>
          </a:xfrm>
        </p:spPr>
        <p:txBody>
          <a:bodyPr>
            <a:normAutofit/>
          </a:bodyPr>
          <a:lstStyle/>
          <a:p>
            <a:r>
              <a:rPr lang="en-IN" sz="1800">
                <a:solidFill>
                  <a:srgbClr val="FFFFFF"/>
                </a:solidFill>
              </a:rPr>
              <a:t>Assignment 1</a:t>
            </a:r>
          </a:p>
          <a:p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DE22C8-0E32-BF42-9137-76CE8BD8F1C3}"/>
              </a:ext>
            </a:extLst>
          </p:cNvPr>
          <p:cNvSpPr txBox="1"/>
          <p:nvPr/>
        </p:nvSpPr>
        <p:spPr>
          <a:xfrm>
            <a:off x="9017000" y="5868085"/>
            <a:ext cx="609600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I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Shubham Khare </a:t>
            </a:r>
          </a:p>
          <a:p>
            <a:pPr>
              <a:spcAft>
                <a:spcPts val="600"/>
              </a:spcAft>
            </a:pPr>
            <a:r>
              <a:rPr lang="en-IN" sz="2400">
                <a:solidFill>
                  <a:schemeClr val="tx2">
                    <a:lumMod val="60000"/>
                    <a:lumOff val="40000"/>
                  </a:schemeClr>
                </a:solidFill>
              </a:rPr>
              <a:t>180104072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24762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9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41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3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4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5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9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576533-EB48-C54A-8314-E4E501077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                      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GRAMMARLY</a:t>
            </a:r>
            <a:endParaRPr lang="en-US" b="1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9A6105B8-0286-D340-A89F-F1A25C168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2799250"/>
            <a:ext cx="4689234" cy="245012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335EF2A-8AA2-49C1-BC03-A99D0A2E9D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 sz="2800" b="1" dirty="0"/>
              <a:t>Auto Correct based product apps</a:t>
            </a:r>
          </a:p>
        </p:txBody>
      </p:sp>
    </p:spTree>
    <p:extLst>
      <p:ext uri="{BB962C8B-B14F-4D97-AF65-F5344CB8AC3E}">
        <p14:creationId xmlns:p14="http://schemas.microsoft.com/office/powerpoint/2010/main" val="3431021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750CE-B29C-9E42-936C-E4126E74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Pros</a:t>
            </a:r>
            <a:endParaRPr lang="en-US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E4A0-9AF1-4840-AB7A-B265B1B29F0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Useful for dyslexic people.</a:t>
            </a:r>
          </a:p>
          <a:p>
            <a:r>
              <a:rPr lang="en-IN" dirty="0"/>
              <a:t>Makes text more presentable.</a:t>
            </a:r>
          </a:p>
          <a:p>
            <a:r>
              <a:rPr lang="en-IN" dirty="0"/>
              <a:t>Easy to use.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460F3F-1CE3-A540-9D94-818C4BB76A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</a:t>
            </a:r>
            <a:endParaRPr lang="en-US" sz="3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3924D4-D40B-874A-BD10-C13EC8A3FBD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Detects only common mistakes.</a:t>
            </a:r>
          </a:p>
          <a:p>
            <a:r>
              <a:rPr lang="en-IN" dirty="0"/>
              <a:t>Spelling and grammatical mistakes are made more by users dependent on these applications.</a:t>
            </a:r>
          </a:p>
          <a:p>
            <a:r>
              <a:rPr lang="en-IN" dirty="0"/>
              <a:t>Affects creativity in writing.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876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9A11-1AF2-4A4C-A2B9-000FBBA0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616" y="2626840"/>
            <a:ext cx="7245103" cy="31317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Question</a:t>
            </a:r>
            <a:r>
              <a:rPr lang="en-IN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1.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         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Choose</a:t>
            </a:r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any 4 products and mention the pros and cons of the product in terms of its aesthetics, function, form, ergonomics, and material. (Look for products around you).</a:t>
            </a:r>
          </a:p>
        </p:txBody>
      </p:sp>
    </p:spTree>
    <p:extLst>
      <p:ext uri="{BB962C8B-B14F-4D97-AF65-F5344CB8AC3E}">
        <p14:creationId xmlns:p14="http://schemas.microsoft.com/office/powerpoint/2010/main" val="1921578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A155E-CE68-7F40-AA3C-0C382F16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835" y="1420706"/>
            <a:ext cx="3466540" cy="4016587"/>
          </a:xfrm>
        </p:spPr>
        <p:txBody>
          <a:bodyPr>
            <a:normAutofit/>
          </a:bodyPr>
          <a:lstStyle/>
          <a:p>
            <a:r>
              <a:rPr lang="en-IN" sz="3600" b="1" u="sng"/>
              <a:t>OVERVIEW</a:t>
            </a:r>
            <a:endParaRPr lang="en-US" sz="3600" b="1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93375-E69C-0948-81A6-2A740C2C9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519" y="1420706"/>
            <a:ext cx="5514758" cy="4016587"/>
          </a:xfrm>
        </p:spPr>
        <p:txBody>
          <a:bodyPr anchor="ctr">
            <a:normAutofit lnSpcReduction="10000"/>
          </a:bodyPr>
          <a:lstStyle/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All of us are surrounded by so many products, that make our lives much easier. But as we know no human is perfect similarly no product is perfect.</a:t>
            </a:r>
          </a:p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Still there are many advantages of these products, the reason being which we use them.</a:t>
            </a:r>
          </a:p>
          <a:p>
            <a:r>
              <a:rPr lang="en-IN">
                <a:solidFill>
                  <a:schemeClr val="tx1">
                    <a:lumMod val="75000"/>
                    <a:lumOff val="25000"/>
                  </a:schemeClr>
                </a:solidFill>
              </a:rPr>
              <a:t>Let’s see 4 of those common products and their pros and cons.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165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19">
            <a:extLst>
              <a:ext uri="{FF2B5EF4-FFF2-40B4-BE49-F238E27FC236}">
                <a16:creationId xmlns:a16="http://schemas.microsoft.com/office/drawing/2014/main" id="{316DCFC9-6877-407C-8170-608FCB8E3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48" name="Rectangle 20">
              <a:extLst>
                <a:ext uri="{FF2B5EF4-FFF2-40B4-BE49-F238E27FC236}">
                  <a16:creationId xmlns:a16="http://schemas.microsoft.com/office/drawing/2014/main" id="{F7D8B73A-1349-4BA6-8F85-03A21ED56E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969ADA7C-B6B2-4FD7-AA5E-CC52AAE8CD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6">
            <a:extLst>
              <a:ext uri="{FF2B5EF4-FFF2-40B4-BE49-F238E27FC236}">
                <a16:creationId xmlns:a16="http://schemas.microsoft.com/office/drawing/2014/main" id="{20F6EDB9-5AF5-034B-8DBB-CCC74C62D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15594" b="15578"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50" name="Group 23">
            <a:extLst>
              <a:ext uri="{FF2B5EF4-FFF2-40B4-BE49-F238E27FC236}">
                <a16:creationId xmlns:a16="http://schemas.microsoft.com/office/drawing/2014/main" id="{89353FE7-0D03-4AD2-8B8A-60A06F6BD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51" name="Round Diagonal Corner Rectangle 7">
              <a:extLst>
                <a:ext uri="{FF2B5EF4-FFF2-40B4-BE49-F238E27FC236}">
                  <a16:creationId xmlns:a16="http://schemas.microsoft.com/office/drawing/2014/main" id="{0C7A0320-FBCC-4F40-AF6E-CE65FFB3DA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25">
              <a:extLst>
                <a:ext uri="{FF2B5EF4-FFF2-40B4-BE49-F238E27FC236}">
                  <a16:creationId xmlns:a16="http://schemas.microsoft.com/office/drawing/2014/main" id="{550A26E4-02C9-4F83-A334-0920B8CCF2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53" name="Freeform 32">
                <a:extLst>
                  <a:ext uri="{FF2B5EF4-FFF2-40B4-BE49-F238E27FC236}">
                    <a16:creationId xmlns:a16="http://schemas.microsoft.com/office/drawing/2014/main" id="{06617CD6-4185-402B-8E23-BC5278053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4" name="Freeform 33">
                <a:extLst>
                  <a:ext uri="{FF2B5EF4-FFF2-40B4-BE49-F238E27FC236}">
                    <a16:creationId xmlns:a16="http://schemas.microsoft.com/office/drawing/2014/main" id="{2C305CC9-3511-47F4-BF11-BC635C30C9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5" name="Freeform 34">
                <a:extLst>
                  <a:ext uri="{FF2B5EF4-FFF2-40B4-BE49-F238E27FC236}">
                    <a16:creationId xmlns:a16="http://schemas.microsoft.com/office/drawing/2014/main" id="{5C70C5D1-31E4-48B9-AEB6-6460A2B81F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6" name="Freeform 37">
                <a:extLst>
                  <a:ext uri="{FF2B5EF4-FFF2-40B4-BE49-F238E27FC236}">
                    <a16:creationId xmlns:a16="http://schemas.microsoft.com/office/drawing/2014/main" id="{1F033CE1-D380-43F1-81EC-97B6C86F39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7" name="Freeform 35">
                <a:extLst>
                  <a:ext uri="{FF2B5EF4-FFF2-40B4-BE49-F238E27FC236}">
                    <a16:creationId xmlns:a16="http://schemas.microsoft.com/office/drawing/2014/main" id="{6997F95D-DC27-48A3-850A-2308C3C080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8" name="Freeform 36">
                <a:extLst>
                  <a:ext uri="{FF2B5EF4-FFF2-40B4-BE49-F238E27FC236}">
                    <a16:creationId xmlns:a16="http://schemas.microsoft.com/office/drawing/2014/main" id="{569AE469-76B7-4FFE-B68B-0D7A77413F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59" name="Freeform 38">
                <a:extLst>
                  <a:ext uri="{FF2B5EF4-FFF2-40B4-BE49-F238E27FC236}">
                    <a16:creationId xmlns:a16="http://schemas.microsoft.com/office/drawing/2014/main" id="{DD99CF64-0E82-4D1A-BD2A-08942182F4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60" name="Freeform 39">
                <a:extLst>
                  <a:ext uri="{FF2B5EF4-FFF2-40B4-BE49-F238E27FC236}">
                    <a16:creationId xmlns:a16="http://schemas.microsoft.com/office/drawing/2014/main" id="{98C12D33-1747-4B24-89ED-F441AE4A0C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id="{A60200CC-BAEC-4310-8C9B-F7BB783E98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id="{2A7F40BF-B0BE-4B09-87EE-F56632B7ED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7" name="Freeform 32">
                <a:extLst>
                  <a:ext uri="{FF2B5EF4-FFF2-40B4-BE49-F238E27FC236}">
                    <a16:creationId xmlns:a16="http://schemas.microsoft.com/office/drawing/2014/main" id="{353978AF-8FB9-4A61-A2EA-1995A14F39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8" name="Freeform 33">
                <a:extLst>
                  <a:ext uri="{FF2B5EF4-FFF2-40B4-BE49-F238E27FC236}">
                    <a16:creationId xmlns:a16="http://schemas.microsoft.com/office/drawing/2014/main" id="{B20F89C3-4BAD-42AA-8D31-6F6DF17FE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39" name="Freeform 34">
                <a:extLst>
                  <a:ext uri="{FF2B5EF4-FFF2-40B4-BE49-F238E27FC236}">
                    <a16:creationId xmlns:a16="http://schemas.microsoft.com/office/drawing/2014/main" id="{A60FE276-3FF2-4622-BF99-D4E4B249E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0" name="Freeform 37">
                <a:extLst>
                  <a:ext uri="{FF2B5EF4-FFF2-40B4-BE49-F238E27FC236}">
                    <a16:creationId xmlns:a16="http://schemas.microsoft.com/office/drawing/2014/main" id="{B05A0D3F-808B-48D6-A821-1FE9E86E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1" name="Freeform 35">
                <a:extLst>
                  <a:ext uri="{FF2B5EF4-FFF2-40B4-BE49-F238E27FC236}">
                    <a16:creationId xmlns:a16="http://schemas.microsoft.com/office/drawing/2014/main" id="{69F7D438-BAA0-4DAD-9BC5-198B677A7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2" name="Freeform 36">
                <a:extLst>
                  <a:ext uri="{FF2B5EF4-FFF2-40B4-BE49-F238E27FC236}">
                    <a16:creationId xmlns:a16="http://schemas.microsoft.com/office/drawing/2014/main" id="{EC63B186-43B8-4552-AFDB-A544240A7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3" name="Freeform 38">
                <a:extLst>
                  <a:ext uri="{FF2B5EF4-FFF2-40B4-BE49-F238E27FC236}">
                    <a16:creationId xmlns:a16="http://schemas.microsoft.com/office/drawing/2014/main" id="{8542E82D-01AD-4BD8-8C5F-A6CDAD039B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4" name="Freeform 39">
                <a:extLst>
                  <a:ext uri="{FF2B5EF4-FFF2-40B4-BE49-F238E27FC236}">
                    <a16:creationId xmlns:a16="http://schemas.microsoft.com/office/drawing/2014/main" id="{6285CF32-2BD3-47D0-9A6C-3EE7FD6397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5" name="Freeform 40">
                <a:extLst>
                  <a:ext uri="{FF2B5EF4-FFF2-40B4-BE49-F238E27FC236}">
                    <a16:creationId xmlns:a16="http://schemas.microsoft.com/office/drawing/2014/main" id="{FA36D129-7B33-4379-B9EE-5624B95766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  <p:sp>
            <p:nvSpPr>
              <p:cNvPr id="46" name="Rectangle 41">
                <a:extLst>
                  <a:ext uri="{FF2B5EF4-FFF2-40B4-BE49-F238E27FC236}">
                    <a16:creationId xmlns:a16="http://schemas.microsoft.com/office/drawing/2014/main" id="{0229A187-4E69-4262-B001-C5F0B55225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D95351-D910-1D40-9B9C-FA23AA7305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n-IN" sz="3000"/>
              <a:t> </a:t>
            </a:r>
            <a:br>
              <a:rPr lang="en-IN" sz="3000"/>
            </a:br>
            <a:br>
              <a:rPr lang="en-IN" sz="3000"/>
            </a:br>
            <a:r>
              <a:rPr lang="en-IN" sz="3000" b="1"/>
              <a:t>Chalkboard</a:t>
            </a:r>
            <a:endParaRPr lang="en-US" sz="3000" b="1"/>
          </a:p>
        </p:txBody>
      </p:sp>
    </p:spTree>
    <p:extLst>
      <p:ext uri="{BB962C8B-B14F-4D97-AF65-F5344CB8AC3E}">
        <p14:creationId xmlns:p14="http://schemas.microsoft.com/office/powerpoint/2010/main" val="92381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B297B6-8B88-4A4F-B6CF-6C83EB4F4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859" y="1425574"/>
            <a:ext cx="4878392" cy="864420"/>
          </a:xfrm>
        </p:spPr>
        <p:txBody>
          <a:bodyPr>
            <a:normAutofit/>
          </a:bodyPr>
          <a:lstStyle/>
          <a:p>
            <a:r>
              <a:rPr lang="en-IN" sz="3600" b="1" u="sng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Pros</a:t>
            </a:r>
            <a:endParaRPr lang="en-US" sz="3600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9EF9A-9F37-B44C-A1BB-2F73755D8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38229" y="2438397"/>
            <a:ext cx="4878391" cy="2717801"/>
          </a:xfrm>
        </p:spPr>
        <p:txBody>
          <a:bodyPr>
            <a:noAutofit/>
          </a:bodyPr>
          <a:lstStyle/>
          <a:p>
            <a:r>
              <a:rPr lang="en-IN" sz="2200" dirty="0"/>
              <a:t>Economical</a:t>
            </a:r>
          </a:p>
          <a:p>
            <a:r>
              <a:rPr lang="en-IN" sz="2200" dirty="0"/>
              <a:t>Intuitive in learning</a:t>
            </a:r>
          </a:p>
          <a:p>
            <a:r>
              <a:rPr lang="en-IN" sz="2200" dirty="0"/>
              <a:t>Does not depend on any power source.</a:t>
            </a:r>
          </a:p>
          <a:p>
            <a:r>
              <a:rPr lang="en-IN" sz="2200" dirty="0"/>
              <a:t>No additional preparation required for usage.</a:t>
            </a:r>
          </a:p>
          <a:p>
            <a:r>
              <a:rPr lang="en-IN" sz="2200" dirty="0"/>
              <a:t>Can be used by anyone, of any age group.</a:t>
            </a:r>
            <a:endParaRPr lang="en-US" sz="22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D527EE-1A3A-C34E-9EC5-413DF18D88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8" y="1425574"/>
            <a:ext cx="4646602" cy="823912"/>
          </a:xfrm>
        </p:spPr>
        <p:txBody>
          <a:bodyPr>
            <a:normAutofit/>
          </a:bodyPr>
          <a:lstStyle/>
          <a:p>
            <a:r>
              <a:rPr lang="en-IN" sz="3600" b="1" u="sng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</a:t>
            </a:r>
            <a:endParaRPr lang="en-US" sz="3600" b="1" u="sng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39C408-1CB9-C04B-8DCE-A7E33B6CA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38396"/>
            <a:ext cx="4875210" cy="2717801"/>
          </a:xfrm>
        </p:spPr>
        <p:txBody>
          <a:bodyPr>
            <a:normAutofit/>
          </a:bodyPr>
          <a:lstStyle/>
          <a:p>
            <a:r>
              <a:rPr lang="en-IN" sz="2100" dirty="0"/>
              <a:t>Text written is temporary.</a:t>
            </a:r>
          </a:p>
          <a:p>
            <a:r>
              <a:rPr lang="en-IN" sz="2100" dirty="0"/>
              <a:t>Dust of chalk may cause respiratory problems for users.</a:t>
            </a:r>
          </a:p>
          <a:p>
            <a:r>
              <a:rPr lang="en-IN" sz="2100" dirty="0"/>
              <a:t>Several users may face height issues.</a:t>
            </a:r>
          </a:p>
          <a:p>
            <a:r>
              <a:rPr lang="en-IN" sz="2100" dirty="0"/>
              <a:t>Time consuming</a:t>
            </a:r>
          </a:p>
        </p:txBody>
      </p:sp>
    </p:spTree>
    <p:extLst>
      <p:ext uri="{BB962C8B-B14F-4D97-AF65-F5344CB8AC3E}">
        <p14:creationId xmlns:p14="http://schemas.microsoft.com/office/powerpoint/2010/main" val="329854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>
            <a:extLst>
              <a:ext uri="{FF2B5EF4-FFF2-40B4-BE49-F238E27FC236}">
                <a16:creationId xmlns:a16="http://schemas.microsoft.com/office/drawing/2014/main" id="{7394E2CC-3547-8040-AEE1-54F86B6F7E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87042" y="2249486"/>
            <a:ext cx="6629993" cy="371474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3658A4-5C3D-0C40-B3B2-55415D0BA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02183" y="478632"/>
            <a:ext cx="4646602" cy="823912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bg2">
                    <a:lumMod val="50000"/>
                  </a:schemeClr>
                </a:solidFill>
              </a:rPr>
              <a:t>Aluminium Packaging</a:t>
            </a:r>
            <a:endParaRPr lang="en-US" sz="3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32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10221-FE50-3C4C-9259-C756E0522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9778" y="2110578"/>
            <a:ext cx="4892422" cy="592139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Pros</a:t>
            </a:r>
            <a:endParaRPr lang="en-US" sz="3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1B40C-2FCC-514F-B8E1-CAF64F8CE5C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Cost Effective</a:t>
            </a:r>
          </a:p>
          <a:p>
            <a:r>
              <a:rPr lang="en-IN" dirty="0"/>
              <a:t>Versatile</a:t>
            </a:r>
          </a:p>
          <a:p>
            <a:r>
              <a:rPr lang="en-IN" dirty="0"/>
              <a:t>Keeps food warm for a sufficient duration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73354F-6128-1D4D-AD68-CFEB017F8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5620" y="1878805"/>
            <a:ext cx="4646602" cy="823912"/>
          </a:xfrm>
        </p:spPr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A48571-0F5C-FB41-B0CB-8AE27185940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IN" dirty="0"/>
              <a:t>Hazardous </a:t>
            </a:r>
          </a:p>
          <a:p>
            <a:r>
              <a:rPr lang="en-IN" dirty="0"/>
              <a:t>Easily torn when folded</a:t>
            </a:r>
          </a:p>
          <a:p>
            <a:r>
              <a:rPr lang="en-IN" dirty="0"/>
              <a:t>Cannot be used for air tight packaging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772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8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09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0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1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2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3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4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5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6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7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8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19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120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1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2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3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4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125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6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7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8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9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0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1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2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3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4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8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99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0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1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2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3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4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5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6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07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8E1DDAD8-1D10-4640-A034-BE90015E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37" name="Rectangle 136">
              <a:extLst>
                <a:ext uri="{FF2B5EF4-FFF2-40B4-BE49-F238E27FC236}">
                  <a16:creationId xmlns:a16="http://schemas.microsoft.com/office/drawing/2014/main" id="{52FE7688-721D-4A97-B007-BDE056094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8" name="Picture 2">
              <a:extLst>
                <a:ext uri="{FF2B5EF4-FFF2-40B4-BE49-F238E27FC236}">
                  <a16:creationId xmlns:a16="http://schemas.microsoft.com/office/drawing/2014/main" id="{9E73A810-8571-4A9D-A3CB-336933AB4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6="http://schemas.microsoft.com/office/drawing/2014/main" xmlns:a14="http://schemas.microsoft.com/office/drawing/2010/main" xmlns:p14="http://schemas.microsoft.com/office/powerpoint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216C26-7575-F945-A0D0-72469840D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9393" y="263525"/>
            <a:ext cx="3276981" cy="5602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                    Face M</a:t>
            </a:r>
            <a:r>
              <a:rPr lang="en-IN" sz="40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ask</a:t>
            </a:r>
            <a:endParaRPr lang="en-US" sz="40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20C48D57-F226-3E46-A826-A3B4E36C85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2" b="9267"/>
          <a:stretch/>
        </p:blipFill>
        <p:spPr>
          <a:xfrm>
            <a:off x="-5597" y="10"/>
            <a:ext cx="7558541" cy="6857990"/>
          </a:xfrm>
          <a:prstGeom prst="rect">
            <a:avLst/>
          </a:prstGeom>
        </p:spPr>
      </p:pic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D642FB6-2808-4BC5-AE0B-7302C24B7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B0B8F04-D9A7-48E5-A29C-51A66B59D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2" name="Freeform 6">
              <a:extLst>
                <a:ext uri="{FF2B5EF4-FFF2-40B4-BE49-F238E27FC236}">
                  <a16:creationId xmlns:a16="http://schemas.microsoft.com/office/drawing/2014/main" id="{D6D18883-6BFF-42BB-8088-FCCF83F9C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3" name="Freeform 7">
              <a:extLst>
                <a:ext uri="{FF2B5EF4-FFF2-40B4-BE49-F238E27FC236}">
                  <a16:creationId xmlns:a16="http://schemas.microsoft.com/office/drawing/2014/main" id="{1D0FEFB3-A009-4D0F-9107-C0B17786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78E86C7F-B981-4448-8A1A-856F7124F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4C6CFFD9-BA00-4184-8310-5FC955095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6" name="Freeform 10">
              <a:extLst>
                <a:ext uri="{FF2B5EF4-FFF2-40B4-BE49-F238E27FC236}">
                  <a16:creationId xmlns:a16="http://schemas.microsoft.com/office/drawing/2014/main" id="{A1892DF3-4848-496C-8664-DFD32EE25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7" name="Freeform 11">
              <a:extLst>
                <a:ext uri="{FF2B5EF4-FFF2-40B4-BE49-F238E27FC236}">
                  <a16:creationId xmlns:a16="http://schemas.microsoft.com/office/drawing/2014/main" id="{D6DB8C30-651E-4D8F-A70C-163FC5842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8" name="Freeform 12">
              <a:extLst>
                <a:ext uri="{FF2B5EF4-FFF2-40B4-BE49-F238E27FC236}">
                  <a16:creationId xmlns:a16="http://schemas.microsoft.com/office/drawing/2014/main" id="{563DFB81-F969-4F44-BA6C-634795642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8E5DE346-AFCA-40DA-B5E2-93A86EA54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0" name="Freeform 14">
              <a:extLst>
                <a:ext uri="{FF2B5EF4-FFF2-40B4-BE49-F238E27FC236}">
                  <a16:creationId xmlns:a16="http://schemas.microsoft.com/office/drawing/2014/main" id="{77A34306-2AE8-43D0-9686-E97B3B53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1" name="Freeform 15">
              <a:extLst>
                <a:ext uri="{FF2B5EF4-FFF2-40B4-BE49-F238E27FC236}">
                  <a16:creationId xmlns:a16="http://schemas.microsoft.com/office/drawing/2014/main" id="{B9CC10F0-FFCD-4CB9-AF4C-22722D20B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2" name="Freeform 16">
              <a:extLst>
                <a:ext uri="{FF2B5EF4-FFF2-40B4-BE49-F238E27FC236}">
                  <a16:creationId xmlns:a16="http://schemas.microsoft.com/office/drawing/2014/main" id="{2A6B0E38-C962-4491-BFDA-75378B4D6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3" name="Freeform 17">
              <a:extLst>
                <a:ext uri="{FF2B5EF4-FFF2-40B4-BE49-F238E27FC236}">
                  <a16:creationId xmlns:a16="http://schemas.microsoft.com/office/drawing/2014/main" id="{655F640B-8407-487C-8696-F47451478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4" name="Freeform 18">
              <a:extLst>
                <a:ext uri="{FF2B5EF4-FFF2-40B4-BE49-F238E27FC236}">
                  <a16:creationId xmlns:a16="http://schemas.microsoft.com/office/drawing/2014/main" id="{FAB4F099-4FF6-4410-A5B9-2A5355719C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5" name="Freeform 19">
              <a:extLst>
                <a:ext uri="{FF2B5EF4-FFF2-40B4-BE49-F238E27FC236}">
                  <a16:creationId xmlns:a16="http://schemas.microsoft.com/office/drawing/2014/main" id="{6FE80B6E-3DA9-4304-9925-12E578C4E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6" name="Freeform 20">
              <a:extLst>
                <a:ext uri="{FF2B5EF4-FFF2-40B4-BE49-F238E27FC236}">
                  <a16:creationId xmlns:a16="http://schemas.microsoft.com/office/drawing/2014/main" id="{67D1CB75-0CBA-4E13-924C-21F221D7B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7" name="Freeform 21">
              <a:extLst>
                <a:ext uri="{FF2B5EF4-FFF2-40B4-BE49-F238E27FC236}">
                  <a16:creationId xmlns:a16="http://schemas.microsoft.com/office/drawing/2014/main" id="{F2CC783B-FA45-4777-A76A-982B285C7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8" name="Freeform 22">
              <a:extLst>
                <a:ext uri="{FF2B5EF4-FFF2-40B4-BE49-F238E27FC236}">
                  <a16:creationId xmlns:a16="http://schemas.microsoft.com/office/drawing/2014/main" id="{D68F4DD3-D736-4B78-972E-F5128CFBE7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9" name="Freeform 23">
              <a:extLst>
                <a:ext uri="{FF2B5EF4-FFF2-40B4-BE49-F238E27FC236}">
                  <a16:creationId xmlns:a16="http://schemas.microsoft.com/office/drawing/2014/main" id="{B14AF103-15B3-4796-A71A-297D37E17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0" name="Freeform 24">
              <a:extLst>
                <a:ext uri="{FF2B5EF4-FFF2-40B4-BE49-F238E27FC236}">
                  <a16:creationId xmlns:a16="http://schemas.microsoft.com/office/drawing/2014/main" id="{B0B240FB-0453-4B6F-9F9B-C2C3305AC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1" name="Freeform 25">
              <a:extLst>
                <a:ext uri="{FF2B5EF4-FFF2-40B4-BE49-F238E27FC236}">
                  <a16:creationId xmlns:a16="http://schemas.microsoft.com/office/drawing/2014/main" id="{EBBBDCEE-433E-40F3-B49D-375CB162A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2" name="Freeform 26">
              <a:extLst>
                <a:ext uri="{FF2B5EF4-FFF2-40B4-BE49-F238E27FC236}">
                  <a16:creationId xmlns:a16="http://schemas.microsoft.com/office/drawing/2014/main" id="{09B123C6-141E-4A37-B5A7-27E7764F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3" name="Freeform 27">
              <a:extLst>
                <a:ext uri="{FF2B5EF4-FFF2-40B4-BE49-F238E27FC236}">
                  <a16:creationId xmlns:a16="http://schemas.microsoft.com/office/drawing/2014/main" id="{1FA1F521-36A1-49FF-84A7-229E8970F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4" name="Freeform 28">
              <a:extLst>
                <a:ext uri="{FF2B5EF4-FFF2-40B4-BE49-F238E27FC236}">
                  <a16:creationId xmlns:a16="http://schemas.microsoft.com/office/drawing/2014/main" id="{DE512F89-D901-4487-A42C-02345EC5F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5" name="Freeform 29">
              <a:extLst>
                <a:ext uri="{FF2B5EF4-FFF2-40B4-BE49-F238E27FC236}">
                  <a16:creationId xmlns:a16="http://schemas.microsoft.com/office/drawing/2014/main" id="{ED3ED0E5-3226-4B78-B3EA-C591824B8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6" name="Freeform 30">
              <a:extLst>
                <a:ext uri="{FF2B5EF4-FFF2-40B4-BE49-F238E27FC236}">
                  <a16:creationId xmlns:a16="http://schemas.microsoft.com/office/drawing/2014/main" id="{9CBB1F68-B6DE-4ECF-B20F-328F9811E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7" name="Freeform 31">
              <a:extLst>
                <a:ext uri="{FF2B5EF4-FFF2-40B4-BE49-F238E27FC236}">
                  <a16:creationId xmlns:a16="http://schemas.microsoft.com/office/drawing/2014/main" id="{A566C551-9523-4D97-A8CF-5C91F436C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8" name="Freeform 32">
              <a:extLst>
                <a:ext uri="{FF2B5EF4-FFF2-40B4-BE49-F238E27FC236}">
                  <a16:creationId xmlns:a16="http://schemas.microsoft.com/office/drawing/2014/main" id="{9E166BA0-9268-4419-9332-2D30C21239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700C031-AA54-4DC7-B8A2-2569B3FA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0" name="Freeform 34">
              <a:extLst>
                <a:ext uri="{FF2B5EF4-FFF2-40B4-BE49-F238E27FC236}">
                  <a16:creationId xmlns:a16="http://schemas.microsoft.com/office/drawing/2014/main" id="{03045EC8-ECC8-473F-8786-DE266F05B1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1" name="Freeform 35">
              <a:extLst>
                <a:ext uri="{FF2B5EF4-FFF2-40B4-BE49-F238E27FC236}">
                  <a16:creationId xmlns:a16="http://schemas.microsoft.com/office/drawing/2014/main" id="{9337EBA2-5088-4A44-8C0B-A6EE78989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2" name="Freeform 36">
              <a:extLst>
                <a:ext uri="{FF2B5EF4-FFF2-40B4-BE49-F238E27FC236}">
                  <a16:creationId xmlns:a16="http://schemas.microsoft.com/office/drawing/2014/main" id="{3486A705-2593-45C9-A13E-8E2FB7C35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3" name="Freeform 37">
              <a:extLst>
                <a:ext uri="{FF2B5EF4-FFF2-40B4-BE49-F238E27FC236}">
                  <a16:creationId xmlns:a16="http://schemas.microsoft.com/office/drawing/2014/main" id="{F357321C-6DEE-4D02-A997-75E47EE0E0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D0B8F87F-3530-4BCD-A8E5-C1B83707B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5" name="Freeform 39">
              <a:extLst>
                <a:ext uri="{FF2B5EF4-FFF2-40B4-BE49-F238E27FC236}">
                  <a16:creationId xmlns:a16="http://schemas.microsoft.com/office/drawing/2014/main" id="{5BE86BA3-AB0E-4F70-A552-0D9EB9E98E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6" name="Freeform 40">
              <a:extLst>
                <a:ext uri="{FF2B5EF4-FFF2-40B4-BE49-F238E27FC236}">
                  <a16:creationId xmlns:a16="http://schemas.microsoft.com/office/drawing/2014/main" id="{DF5FE773-B9AE-4A3F-8EDC-165CE579BD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7" name="Freeform 41">
              <a:extLst>
                <a:ext uri="{FF2B5EF4-FFF2-40B4-BE49-F238E27FC236}">
                  <a16:creationId xmlns:a16="http://schemas.microsoft.com/office/drawing/2014/main" id="{4A03D7BE-B358-4F8B-85EA-65E0CBF2D1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8" name="Freeform 42">
              <a:extLst>
                <a:ext uri="{FF2B5EF4-FFF2-40B4-BE49-F238E27FC236}">
                  <a16:creationId xmlns:a16="http://schemas.microsoft.com/office/drawing/2014/main" id="{A6548877-0957-435B-A419-389A278E5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9" name="Freeform 43">
              <a:extLst>
                <a:ext uri="{FF2B5EF4-FFF2-40B4-BE49-F238E27FC236}">
                  <a16:creationId xmlns:a16="http://schemas.microsoft.com/office/drawing/2014/main" id="{B2D5EA95-9E60-468A-8DA1-40F05C9BD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0" name="Freeform 44">
              <a:extLst>
                <a:ext uri="{FF2B5EF4-FFF2-40B4-BE49-F238E27FC236}">
                  <a16:creationId xmlns:a16="http://schemas.microsoft.com/office/drawing/2014/main" id="{C9B409CE-11E5-40D1-8C9B-86614EAE2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9E594AF5-DB50-4227-AC2F-10EE5233C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2" name="Freeform 46">
              <a:extLst>
                <a:ext uri="{FF2B5EF4-FFF2-40B4-BE49-F238E27FC236}">
                  <a16:creationId xmlns:a16="http://schemas.microsoft.com/office/drawing/2014/main" id="{9335DCAF-74A2-4994-B5BF-1C079A40A5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3" name="Freeform 47">
              <a:extLst>
                <a:ext uri="{FF2B5EF4-FFF2-40B4-BE49-F238E27FC236}">
                  <a16:creationId xmlns:a16="http://schemas.microsoft.com/office/drawing/2014/main" id="{1DC8E1A2-0C6B-4BA9-85F4-3645AED5D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4" name="Freeform 48">
              <a:extLst>
                <a:ext uri="{FF2B5EF4-FFF2-40B4-BE49-F238E27FC236}">
                  <a16:creationId xmlns:a16="http://schemas.microsoft.com/office/drawing/2014/main" id="{28F38DE0-3BEE-441A-8212-E77DA2328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5" name="Freeform 49">
              <a:extLst>
                <a:ext uri="{FF2B5EF4-FFF2-40B4-BE49-F238E27FC236}">
                  <a16:creationId xmlns:a16="http://schemas.microsoft.com/office/drawing/2014/main" id="{AE81208E-D239-496C-A312-506B0241B3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6" name="Freeform 50">
              <a:extLst>
                <a:ext uri="{FF2B5EF4-FFF2-40B4-BE49-F238E27FC236}">
                  <a16:creationId xmlns:a16="http://schemas.microsoft.com/office/drawing/2014/main" id="{242FE966-DDA4-4668-B8D6-C4B0D4C78E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7" name="Freeform 51">
              <a:extLst>
                <a:ext uri="{FF2B5EF4-FFF2-40B4-BE49-F238E27FC236}">
                  <a16:creationId xmlns:a16="http://schemas.microsoft.com/office/drawing/2014/main" id="{FB0A5F60-550F-4025-9DCE-6F42A7C06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8" name="Freeform 52">
              <a:extLst>
                <a:ext uri="{FF2B5EF4-FFF2-40B4-BE49-F238E27FC236}">
                  <a16:creationId xmlns:a16="http://schemas.microsoft.com/office/drawing/2014/main" id="{D7B61D18-4A61-44C9-A809-40639E8C1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9" name="Freeform 53">
              <a:extLst>
                <a:ext uri="{FF2B5EF4-FFF2-40B4-BE49-F238E27FC236}">
                  <a16:creationId xmlns:a16="http://schemas.microsoft.com/office/drawing/2014/main" id="{CB26E7EB-DC12-4BA7-B5DE-09EF2C1D0A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0" name="Freeform 54">
              <a:extLst>
                <a:ext uri="{FF2B5EF4-FFF2-40B4-BE49-F238E27FC236}">
                  <a16:creationId xmlns:a16="http://schemas.microsoft.com/office/drawing/2014/main" id="{921237B4-9D85-4611-851F-5DBD71544A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1" name="Freeform 55">
              <a:extLst>
                <a:ext uri="{FF2B5EF4-FFF2-40B4-BE49-F238E27FC236}">
                  <a16:creationId xmlns:a16="http://schemas.microsoft.com/office/drawing/2014/main" id="{C91509DE-9FAA-4E84-BCC1-CDDBEA8AC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2" name="Freeform 56">
              <a:extLst>
                <a:ext uri="{FF2B5EF4-FFF2-40B4-BE49-F238E27FC236}">
                  <a16:creationId xmlns:a16="http://schemas.microsoft.com/office/drawing/2014/main" id="{C7029B06-6A09-4E46-BA86-F3C66DBDD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3" name="Freeform 57">
              <a:extLst>
                <a:ext uri="{FF2B5EF4-FFF2-40B4-BE49-F238E27FC236}">
                  <a16:creationId xmlns:a16="http://schemas.microsoft.com/office/drawing/2014/main" id="{FF4ACFBF-D1F2-47B1-B0EB-F08C6508B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4" name="Freeform 58">
              <a:extLst>
                <a:ext uri="{FF2B5EF4-FFF2-40B4-BE49-F238E27FC236}">
                  <a16:creationId xmlns:a16="http://schemas.microsoft.com/office/drawing/2014/main" id="{A6FD1991-3A0E-4F63-BAD9-A98C29860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a14="http://schemas.microsoft.com/office/drawing/2010/main" xmlns:p14="http://schemas.microsoft.com/office/powerpoint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94214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893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3128-101E-E74C-A1D3-330BDAD478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Pros</a:t>
            </a:r>
            <a:endParaRPr lang="en-US" sz="3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EC0F9-32C7-C846-9A05-CEDE0A91A5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Protects from pathogens</a:t>
            </a:r>
          </a:p>
          <a:p>
            <a:r>
              <a:rPr lang="en-IN" dirty="0"/>
              <a:t>Prevent transmission of air borne diseases</a:t>
            </a:r>
          </a:p>
          <a:p>
            <a:r>
              <a:rPr lang="en-IN" dirty="0"/>
              <a:t>Restricts entrance of pollutants from air</a:t>
            </a:r>
          </a:p>
          <a:p>
            <a:r>
              <a:rPr lang="en-IN" dirty="0"/>
              <a:t>Cheap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EFEDD-8753-5A40-B881-0B0B25802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36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Cons</a:t>
            </a:r>
            <a:endParaRPr lang="en-US" sz="36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4DB41D-5562-A440-A0E2-24DA0FC1FB8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IN" dirty="0"/>
              <a:t>Continuous usage might cause skin problems due to moist conditions </a:t>
            </a:r>
          </a:p>
          <a:p>
            <a:r>
              <a:rPr lang="en-IN" dirty="0"/>
              <a:t>Improper ventilation causes visual problem for people using specs</a:t>
            </a:r>
          </a:p>
        </p:txBody>
      </p:sp>
    </p:spTree>
    <p:extLst>
      <p:ext uri="{BB962C8B-B14F-4D97-AF65-F5344CB8AC3E}">
        <p14:creationId xmlns:p14="http://schemas.microsoft.com/office/powerpoint/2010/main" val="1079914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Circuit</vt:lpstr>
      <vt:lpstr>DD310M</vt:lpstr>
      <vt:lpstr>PowerPoint Presentation</vt:lpstr>
      <vt:lpstr>OVERVIEW</vt:lpstr>
      <vt:lpstr>   Chalkboard</vt:lpstr>
      <vt:lpstr>PowerPoint Presentation</vt:lpstr>
      <vt:lpstr>PowerPoint Presentation</vt:lpstr>
      <vt:lpstr>PowerPoint Presentation</vt:lpstr>
      <vt:lpstr>                     Face Mask</vt:lpstr>
      <vt:lpstr>PowerPoint Presentation</vt:lpstr>
      <vt:lpstr>                       GRAMMARLY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DD310M</dc:title>
  <dc:creator>SHUBHAM KHARE</dc:creator>
  <cp:lastModifiedBy>SHUBHAM KHARE</cp:lastModifiedBy>
  <cp:revision>1</cp:revision>
  <dcterms:created xsi:type="dcterms:W3CDTF">2020-09-11T08:09:09Z</dcterms:created>
  <dcterms:modified xsi:type="dcterms:W3CDTF">2020-09-11T10:20:11Z</dcterms:modified>
</cp:coreProperties>
</file>