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64" r:id="rId3"/>
    <p:sldId id="257" r:id="rId4"/>
    <p:sldId id="267" r:id="rId5"/>
    <p:sldId id="266" r:id="rId6"/>
    <p:sldId id="258" r:id="rId7"/>
    <p:sldId id="265" r:id="rId8"/>
    <p:sldId id="268" r:id="rId9"/>
    <p:sldId id="259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/>
    <p:restoredTop sz="95814"/>
  </p:normalViewPr>
  <p:slideViewPr>
    <p:cSldViewPr snapToGrid="0">
      <p:cViewPr>
        <p:scale>
          <a:sx n="93" d="100"/>
          <a:sy n="93" d="100"/>
        </p:scale>
        <p:origin x="1224" y="5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DA31B-3550-2C43-B7B7-E006177A53D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</dgm:pt>
    <dgm:pt modelId="{CDED5D74-5257-D440-AE4F-F47554CB487F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Gathering</a:t>
          </a:r>
          <a:endParaRPr lang="en-GB" dirty="0"/>
        </a:p>
      </dgm:t>
    </dgm:pt>
    <dgm:pt modelId="{9C6B2877-479C-C341-B3A4-68480F25701A}" type="parTrans" cxnId="{BD9BF52F-8218-3B4D-B136-150EF4E8368C}">
      <dgm:prSet/>
      <dgm:spPr/>
      <dgm:t>
        <a:bodyPr/>
        <a:lstStyle/>
        <a:p>
          <a:endParaRPr lang="en-GB"/>
        </a:p>
      </dgm:t>
    </dgm:pt>
    <dgm:pt modelId="{14874C39-5E31-6E4B-BCBB-12BC919CE179}" type="sibTrans" cxnId="{BD9BF52F-8218-3B4D-B136-150EF4E8368C}">
      <dgm:prSet/>
      <dgm:spPr/>
      <dgm:t>
        <a:bodyPr/>
        <a:lstStyle/>
        <a:p>
          <a:endParaRPr lang="en-GB"/>
        </a:p>
      </dgm:t>
    </dgm:pt>
    <dgm:pt modelId="{747AE2AD-A5B2-EB49-9F59-48F1AD0260A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Markets Identification</a:t>
          </a:r>
          <a:endParaRPr lang="en-GB" dirty="0"/>
        </a:p>
      </dgm:t>
    </dgm:pt>
    <dgm:pt modelId="{1975130C-5221-F24F-A0EA-324B541F8512}" type="parTrans" cxnId="{9D5E0460-6781-2B42-9380-6DF2B6847E32}">
      <dgm:prSet/>
      <dgm:spPr/>
      <dgm:t>
        <a:bodyPr/>
        <a:lstStyle/>
        <a:p>
          <a:endParaRPr lang="en-GB"/>
        </a:p>
      </dgm:t>
    </dgm:pt>
    <dgm:pt modelId="{5D0908F1-EABB-B144-B481-1BF6B321D9FC}" type="sibTrans" cxnId="{9D5E0460-6781-2B42-9380-6DF2B6847E32}">
      <dgm:prSet/>
      <dgm:spPr/>
      <dgm:t>
        <a:bodyPr/>
        <a:lstStyle/>
        <a:p>
          <a:endParaRPr lang="en-GB"/>
        </a:p>
      </dgm:t>
    </dgm:pt>
    <dgm:pt modelId="{87002CF4-E17C-8140-899D-8EA55954FF0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Target Mill Sites Identification</a:t>
          </a:r>
          <a:endParaRPr lang="en-GB" dirty="0"/>
        </a:p>
      </dgm:t>
    </dgm:pt>
    <dgm:pt modelId="{69DAF0F6-5D56-CF48-BF96-0459F6500B99}" type="parTrans" cxnId="{E48600ED-B860-624C-8746-920C9A0D120A}">
      <dgm:prSet/>
      <dgm:spPr/>
      <dgm:t>
        <a:bodyPr/>
        <a:lstStyle/>
        <a:p>
          <a:endParaRPr lang="en-GB"/>
        </a:p>
      </dgm:t>
    </dgm:pt>
    <dgm:pt modelId="{35E3179A-B9B4-8D46-A3D9-FD808DC52CAE}" type="sibTrans" cxnId="{E48600ED-B860-624C-8746-920C9A0D120A}">
      <dgm:prSet/>
      <dgm:spPr/>
      <dgm:t>
        <a:bodyPr/>
        <a:lstStyle/>
        <a:p>
          <a:endParaRPr lang="en-GB"/>
        </a:p>
      </dgm:t>
    </dgm:pt>
    <dgm:pt modelId="{F91F04ED-361F-C44D-AC12-07464660FCD6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logistics Cost analysis</a:t>
          </a:r>
          <a:endParaRPr lang="en-GB" dirty="0"/>
        </a:p>
      </dgm:t>
    </dgm:pt>
    <dgm:pt modelId="{98357B23-6BBC-E14D-B05E-846383925281}" type="parTrans" cxnId="{C4C93306-FC24-E945-A2EB-03FC4E9AF439}">
      <dgm:prSet/>
      <dgm:spPr/>
      <dgm:t>
        <a:bodyPr/>
        <a:lstStyle/>
        <a:p>
          <a:endParaRPr lang="en-GB"/>
        </a:p>
      </dgm:t>
    </dgm:pt>
    <dgm:pt modelId="{DA4BDEF9-F422-984D-AEC0-CC65ED648F54}" type="sibTrans" cxnId="{C4C93306-FC24-E945-A2EB-03FC4E9AF439}">
      <dgm:prSet/>
      <dgm:spPr/>
      <dgm:t>
        <a:bodyPr/>
        <a:lstStyle/>
        <a:p>
          <a:endParaRPr lang="en-GB"/>
        </a:p>
      </dgm:t>
    </dgm:pt>
    <dgm:pt modelId="{0E21A345-CFB2-D742-BB3B-7A2C55CCDEB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Mill selection by minimum cost estimation</a:t>
          </a:r>
          <a:endParaRPr lang="en-GB" dirty="0"/>
        </a:p>
      </dgm:t>
    </dgm:pt>
    <dgm:pt modelId="{BCA568EE-AD67-EC40-A614-81EE9B0A018D}" type="parTrans" cxnId="{CA299148-F993-2442-8D43-3C84EE9413CD}">
      <dgm:prSet/>
      <dgm:spPr/>
      <dgm:t>
        <a:bodyPr/>
        <a:lstStyle/>
        <a:p>
          <a:endParaRPr lang="en-GB"/>
        </a:p>
      </dgm:t>
    </dgm:pt>
    <dgm:pt modelId="{A86ADDD4-6B20-5C41-A1C8-9F8C583967EC}" type="sibTrans" cxnId="{CA299148-F993-2442-8D43-3C84EE9413CD}">
      <dgm:prSet/>
      <dgm:spPr/>
      <dgm:t>
        <a:bodyPr/>
        <a:lstStyle/>
        <a:p>
          <a:endParaRPr lang="en-GB"/>
        </a:p>
      </dgm:t>
    </dgm:pt>
    <dgm:pt modelId="{666B3832-5407-4CC5-9E69-B816086719B6}" type="pres">
      <dgm:prSet presAssocID="{2D2DA31B-3550-2C43-B7B7-E006177A53D6}" presName="root" presStyleCnt="0">
        <dgm:presLayoutVars>
          <dgm:dir/>
          <dgm:resizeHandles val="exact"/>
        </dgm:presLayoutVars>
      </dgm:prSet>
      <dgm:spPr/>
    </dgm:pt>
    <dgm:pt modelId="{9DF31A6C-B76C-42FA-B55D-62C94D96E88C}" type="pres">
      <dgm:prSet presAssocID="{CDED5D74-5257-D440-AE4F-F47554CB487F}" presName="compNode" presStyleCnt="0"/>
      <dgm:spPr/>
    </dgm:pt>
    <dgm:pt modelId="{1CD5B2A4-E156-4057-B4A4-0BE30550604D}" type="pres">
      <dgm:prSet presAssocID="{CDED5D74-5257-D440-AE4F-F47554CB487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877357C-D65B-4101-9BB0-BAE73BDDB940}" type="pres">
      <dgm:prSet presAssocID="{CDED5D74-5257-D440-AE4F-F47554CB487F}" presName="spaceRect" presStyleCnt="0"/>
      <dgm:spPr/>
    </dgm:pt>
    <dgm:pt modelId="{BEAE0859-9D64-4E8B-A029-07B91975DBCC}" type="pres">
      <dgm:prSet presAssocID="{CDED5D74-5257-D440-AE4F-F47554CB487F}" presName="textRect" presStyleLbl="revTx" presStyleIdx="0" presStyleCnt="5">
        <dgm:presLayoutVars>
          <dgm:chMax val="1"/>
          <dgm:chPref val="1"/>
        </dgm:presLayoutVars>
      </dgm:prSet>
      <dgm:spPr/>
    </dgm:pt>
    <dgm:pt modelId="{76E9508E-830C-4012-8DB2-81F5ECCD52F1}" type="pres">
      <dgm:prSet presAssocID="{14874C39-5E31-6E4B-BCBB-12BC919CE179}" presName="sibTrans" presStyleCnt="0"/>
      <dgm:spPr/>
    </dgm:pt>
    <dgm:pt modelId="{35C55AE1-9433-4BAE-93E2-B79FF60A8750}" type="pres">
      <dgm:prSet presAssocID="{747AE2AD-A5B2-EB49-9F59-48F1AD0260A4}" presName="compNode" presStyleCnt="0"/>
      <dgm:spPr/>
    </dgm:pt>
    <dgm:pt modelId="{C16D1732-9FAD-437C-8217-057327884694}" type="pres">
      <dgm:prSet presAssocID="{747AE2AD-A5B2-EB49-9F59-48F1AD0260A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CA1CEA4-0834-4AD7-AC2B-E7DA7F10C4A0}" type="pres">
      <dgm:prSet presAssocID="{747AE2AD-A5B2-EB49-9F59-48F1AD0260A4}" presName="spaceRect" presStyleCnt="0"/>
      <dgm:spPr/>
    </dgm:pt>
    <dgm:pt modelId="{9F5021A8-A91E-4E61-8C28-4E13713F1984}" type="pres">
      <dgm:prSet presAssocID="{747AE2AD-A5B2-EB49-9F59-48F1AD0260A4}" presName="textRect" presStyleLbl="revTx" presStyleIdx="1" presStyleCnt="5">
        <dgm:presLayoutVars>
          <dgm:chMax val="1"/>
          <dgm:chPref val="1"/>
        </dgm:presLayoutVars>
      </dgm:prSet>
      <dgm:spPr/>
    </dgm:pt>
    <dgm:pt modelId="{BC041118-B312-497E-9B24-C80EFE4D85A1}" type="pres">
      <dgm:prSet presAssocID="{5D0908F1-EABB-B144-B481-1BF6B321D9FC}" presName="sibTrans" presStyleCnt="0"/>
      <dgm:spPr/>
    </dgm:pt>
    <dgm:pt modelId="{2E65A6A3-0091-416D-9183-7D2722AEE55B}" type="pres">
      <dgm:prSet presAssocID="{87002CF4-E17C-8140-899D-8EA55954FF0B}" presName="compNode" presStyleCnt="0"/>
      <dgm:spPr/>
    </dgm:pt>
    <dgm:pt modelId="{FA289A63-9127-4DD3-A438-282EE4CE7846}" type="pres">
      <dgm:prSet presAssocID="{87002CF4-E17C-8140-899D-8EA55954FF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35AA8A4-9883-47B5-8E25-11BDADF41D30}" type="pres">
      <dgm:prSet presAssocID="{87002CF4-E17C-8140-899D-8EA55954FF0B}" presName="spaceRect" presStyleCnt="0"/>
      <dgm:spPr/>
    </dgm:pt>
    <dgm:pt modelId="{A2082657-282C-43EB-850E-D9B73ADA45AA}" type="pres">
      <dgm:prSet presAssocID="{87002CF4-E17C-8140-899D-8EA55954FF0B}" presName="textRect" presStyleLbl="revTx" presStyleIdx="2" presStyleCnt="5">
        <dgm:presLayoutVars>
          <dgm:chMax val="1"/>
          <dgm:chPref val="1"/>
        </dgm:presLayoutVars>
      </dgm:prSet>
      <dgm:spPr/>
    </dgm:pt>
    <dgm:pt modelId="{5E1F1FB8-613F-4892-9F14-4AC84089E352}" type="pres">
      <dgm:prSet presAssocID="{35E3179A-B9B4-8D46-A3D9-FD808DC52CAE}" presName="sibTrans" presStyleCnt="0"/>
      <dgm:spPr/>
    </dgm:pt>
    <dgm:pt modelId="{CC2F6F65-D1BC-40CD-BE8F-75D40C202A41}" type="pres">
      <dgm:prSet presAssocID="{F91F04ED-361F-C44D-AC12-07464660FCD6}" presName="compNode" presStyleCnt="0"/>
      <dgm:spPr/>
    </dgm:pt>
    <dgm:pt modelId="{367704E5-0F41-443D-8A13-B71429723463}" type="pres">
      <dgm:prSet presAssocID="{F91F04ED-361F-C44D-AC12-07464660FCD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A1669AD1-619B-41C5-AE9F-013BF495C89C}" type="pres">
      <dgm:prSet presAssocID="{F91F04ED-361F-C44D-AC12-07464660FCD6}" presName="spaceRect" presStyleCnt="0"/>
      <dgm:spPr/>
    </dgm:pt>
    <dgm:pt modelId="{1675ED82-A033-4B00-98B1-B450D13479EC}" type="pres">
      <dgm:prSet presAssocID="{F91F04ED-361F-C44D-AC12-07464660FCD6}" presName="textRect" presStyleLbl="revTx" presStyleIdx="3" presStyleCnt="5">
        <dgm:presLayoutVars>
          <dgm:chMax val="1"/>
          <dgm:chPref val="1"/>
        </dgm:presLayoutVars>
      </dgm:prSet>
      <dgm:spPr/>
    </dgm:pt>
    <dgm:pt modelId="{0ADA2F9A-7163-4252-8C92-D4CFFB0D3FD9}" type="pres">
      <dgm:prSet presAssocID="{DA4BDEF9-F422-984D-AEC0-CC65ED648F54}" presName="sibTrans" presStyleCnt="0"/>
      <dgm:spPr/>
    </dgm:pt>
    <dgm:pt modelId="{F7822A35-A768-4B9C-947E-389D50EECA6A}" type="pres">
      <dgm:prSet presAssocID="{0E21A345-CFB2-D742-BB3B-7A2C55CCDEB4}" presName="compNode" presStyleCnt="0"/>
      <dgm:spPr/>
    </dgm:pt>
    <dgm:pt modelId="{726203AB-4E0B-4F1D-81A2-500A3ED0ADF3}" type="pres">
      <dgm:prSet presAssocID="{0E21A345-CFB2-D742-BB3B-7A2C55CCDEB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526B074-4809-4D26-852F-BF0ECF058DBB}" type="pres">
      <dgm:prSet presAssocID="{0E21A345-CFB2-D742-BB3B-7A2C55CCDEB4}" presName="spaceRect" presStyleCnt="0"/>
      <dgm:spPr/>
    </dgm:pt>
    <dgm:pt modelId="{4FE8ECBA-86FC-4F8E-A9ED-35EAC12C2768}" type="pres">
      <dgm:prSet presAssocID="{0E21A345-CFB2-D742-BB3B-7A2C55CCDEB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4C93306-FC24-E945-A2EB-03FC4E9AF439}" srcId="{2D2DA31B-3550-2C43-B7B7-E006177A53D6}" destId="{F91F04ED-361F-C44D-AC12-07464660FCD6}" srcOrd="3" destOrd="0" parTransId="{98357B23-6BBC-E14D-B05E-846383925281}" sibTransId="{DA4BDEF9-F422-984D-AEC0-CC65ED648F54}"/>
    <dgm:cxn modelId="{6F00171F-0130-2C4D-B631-8C341A81BD55}" type="presOf" srcId="{747AE2AD-A5B2-EB49-9F59-48F1AD0260A4}" destId="{9F5021A8-A91E-4E61-8C28-4E13713F1984}" srcOrd="0" destOrd="0" presId="urn:microsoft.com/office/officeart/2018/2/layout/IconLabelList"/>
    <dgm:cxn modelId="{BD9BF52F-8218-3B4D-B136-150EF4E8368C}" srcId="{2D2DA31B-3550-2C43-B7B7-E006177A53D6}" destId="{CDED5D74-5257-D440-AE4F-F47554CB487F}" srcOrd="0" destOrd="0" parTransId="{9C6B2877-479C-C341-B3A4-68480F25701A}" sibTransId="{14874C39-5E31-6E4B-BCBB-12BC919CE179}"/>
    <dgm:cxn modelId="{4AAFC340-F70E-A64C-AFCE-F048EA5D530E}" type="presOf" srcId="{F91F04ED-361F-C44D-AC12-07464660FCD6}" destId="{1675ED82-A033-4B00-98B1-B450D13479EC}" srcOrd="0" destOrd="0" presId="urn:microsoft.com/office/officeart/2018/2/layout/IconLabelList"/>
    <dgm:cxn modelId="{30A02E47-1F50-6E45-B9A5-C338269585C9}" type="presOf" srcId="{CDED5D74-5257-D440-AE4F-F47554CB487F}" destId="{BEAE0859-9D64-4E8B-A029-07B91975DBCC}" srcOrd="0" destOrd="0" presId="urn:microsoft.com/office/officeart/2018/2/layout/IconLabelList"/>
    <dgm:cxn modelId="{CA299148-F993-2442-8D43-3C84EE9413CD}" srcId="{2D2DA31B-3550-2C43-B7B7-E006177A53D6}" destId="{0E21A345-CFB2-D742-BB3B-7A2C55CCDEB4}" srcOrd="4" destOrd="0" parTransId="{BCA568EE-AD67-EC40-A614-81EE9B0A018D}" sibTransId="{A86ADDD4-6B20-5C41-A1C8-9F8C583967EC}"/>
    <dgm:cxn modelId="{9687944D-3BAF-2F47-B292-55C5B6F4C8B0}" type="presOf" srcId="{0E21A345-CFB2-D742-BB3B-7A2C55CCDEB4}" destId="{4FE8ECBA-86FC-4F8E-A9ED-35EAC12C2768}" srcOrd="0" destOrd="0" presId="urn:microsoft.com/office/officeart/2018/2/layout/IconLabelList"/>
    <dgm:cxn modelId="{9D5E0460-6781-2B42-9380-6DF2B6847E32}" srcId="{2D2DA31B-3550-2C43-B7B7-E006177A53D6}" destId="{747AE2AD-A5B2-EB49-9F59-48F1AD0260A4}" srcOrd="1" destOrd="0" parTransId="{1975130C-5221-F24F-A0EA-324B541F8512}" sibTransId="{5D0908F1-EABB-B144-B481-1BF6B321D9FC}"/>
    <dgm:cxn modelId="{687E8ED5-7DCD-844C-B2AB-6D94D37A9B74}" type="presOf" srcId="{2D2DA31B-3550-2C43-B7B7-E006177A53D6}" destId="{666B3832-5407-4CC5-9E69-B816086719B6}" srcOrd="0" destOrd="0" presId="urn:microsoft.com/office/officeart/2018/2/layout/IconLabelList"/>
    <dgm:cxn modelId="{E48600ED-B860-624C-8746-920C9A0D120A}" srcId="{2D2DA31B-3550-2C43-B7B7-E006177A53D6}" destId="{87002CF4-E17C-8140-899D-8EA55954FF0B}" srcOrd="2" destOrd="0" parTransId="{69DAF0F6-5D56-CF48-BF96-0459F6500B99}" sibTransId="{35E3179A-B9B4-8D46-A3D9-FD808DC52CAE}"/>
    <dgm:cxn modelId="{052D8CF5-2A88-AA41-A7FE-15C41FD02A31}" type="presOf" srcId="{87002CF4-E17C-8140-899D-8EA55954FF0B}" destId="{A2082657-282C-43EB-850E-D9B73ADA45AA}" srcOrd="0" destOrd="0" presId="urn:microsoft.com/office/officeart/2018/2/layout/IconLabelList"/>
    <dgm:cxn modelId="{CDBC9AE4-DADD-5E40-8DEA-4BA6E780E90D}" type="presParOf" srcId="{666B3832-5407-4CC5-9E69-B816086719B6}" destId="{9DF31A6C-B76C-42FA-B55D-62C94D96E88C}" srcOrd="0" destOrd="0" presId="urn:microsoft.com/office/officeart/2018/2/layout/IconLabelList"/>
    <dgm:cxn modelId="{7409D1AB-0D1C-7C42-9AE4-CA45E499B1E7}" type="presParOf" srcId="{9DF31A6C-B76C-42FA-B55D-62C94D96E88C}" destId="{1CD5B2A4-E156-4057-B4A4-0BE30550604D}" srcOrd="0" destOrd="0" presId="urn:microsoft.com/office/officeart/2018/2/layout/IconLabelList"/>
    <dgm:cxn modelId="{3C26BD42-5EFD-DC4B-B7A7-F70437FE6515}" type="presParOf" srcId="{9DF31A6C-B76C-42FA-B55D-62C94D96E88C}" destId="{6877357C-D65B-4101-9BB0-BAE73BDDB940}" srcOrd="1" destOrd="0" presId="urn:microsoft.com/office/officeart/2018/2/layout/IconLabelList"/>
    <dgm:cxn modelId="{6600C91D-CC9B-074C-AAA7-0B11CB37C4A4}" type="presParOf" srcId="{9DF31A6C-B76C-42FA-B55D-62C94D96E88C}" destId="{BEAE0859-9D64-4E8B-A029-07B91975DBCC}" srcOrd="2" destOrd="0" presId="urn:microsoft.com/office/officeart/2018/2/layout/IconLabelList"/>
    <dgm:cxn modelId="{B3B9E0CE-89CA-5E48-AB2E-5D81E58334FE}" type="presParOf" srcId="{666B3832-5407-4CC5-9E69-B816086719B6}" destId="{76E9508E-830C-4012-8DB2-81F5ECCD52F1}" srcOrd="1" destOrd="0" presId="urn:microsoft.com/office/officeart/2018/2/layout/IconLabelList"/>
    <dgm:cxn modelId="{0E8B66A0-680A-9A44-B777-ACE6593F9E09}" type="presParOf" srcId="{666B3832-5407-4CC5-9E69-B816086719B6}" destId="{35C55AE1-9433-4BAE-93E2-B79FF60A8750}" srcOrd="2" destOrd="0" presId="urn:microsoft.com/office/officeart/2018/2/layout/IconLabelList"/>
    <dgm:cxn modelId="{D7BA64ED-F3AD-5542-B182-A97A17D49371}" type="presParOf" srcId="{35C55AE1-9433-4BAE-93E2-B79FF60A8750}" destId="{C16D1732-9FAD-437C-8217-057327884694}" srcOrd="0" destOrd="0" presId="urn:microsoft.com/office/officeart/2018/2/layout/IconLabelList"/>
    <dgm:cxn modelId="{5DB8F48A-3EDA-7845-8828-10E3BC55C8B1}" type="presParOf" srcId="{35C55AE1-9433-4BAE-93E2-B79FF60A8750}" destId="{0CA1CEA4-0834-4AD7-AC2B-E7DA7F10C4A0}" srcOrd="1" destOrd="0" presId="urn:microsoft.com/office/officeart/2018/2/layout/IconLabelList"/>
    <dgm:cxn modelId="{9A0262DA-AD1E-884C-A18D-23CCCE2A0E7A}" type="presParOf" srcId="{35C55AE1-9433-4BAE-93E2-B79FF60A8750}" destId="{9F5021A8-A91E-4E61-8C28-4E13713F1984}" srcOrd="2" destOrd="0" presId="urn:microsoft.com/office/officeart/2018/2/layout/IconLabelList"/>
    <dgm:cxn modelId="{5EB58B25-1DF4-734A-9B40-73E4C810C9DC}" type="presParOf" srcId="{666B3832-5407-4CC5-9E69-B816086719B6}" destId="{BC041118-B312-497E-9B24-C80EFE4D85A1}" srcOrd="3" destOrd="0" presId="urn:microsoft.com/office/officeart/2018/2/layout/IconLabelList"/>
    <dgm:cxn modelId="{4C842077-EF87-1445-8ECC-C0B9C93F0ECD}" type="presParOf" srcId="{666B3832-5407-4CC5-9E69-B816086719B6}" destId="{2E65A6A3-0091-416D-9183-7D2722AEE55B}" srcOrd="4" destOrd="0" presId="urn:microsoft.com/office/officeart/2018/2/layout/IconLabelList"/>
    <dgm:cxn modelId="{0D1F6810-B3F2-C04A-8D3C-B0B4A8C25FC2}" type="presParOf" srcId="{2E65A6A3-0091-416D-9183-7D2722AEE55B}" destId="{FA289A63-9127-4DD3-A438-282EE4CE7846}" srcOrd="0" destOrd="0" presId="urn:microsoft.com/office/officeart/2018/2/layout/IconLabelList"/>
    <dgm:cxn modelId="{94A30496-10F6-A44C-A79C-358D7CEA4264}" type="presParOf" srcId="{2E65A6A3-0091-416D-9183-7D2722AEE55B}" destId="{635AA8A4-9883-47B5-8E25-11BDADF41D30}" srcOrd="1" destOrd="0" presId="urn:microsoft.com/office/officeart/2018/2/layout/IconLabelList"/>
    <dgm:cxn modelId="{1EF8AD06-9D7F-AB45-9B26-DC5AC8AF7FDF}" type="presParOf" srcId="{2E65A6A3-0091-416D-9183-7D2722AEE55B}" destId="{A2082657-282C-43EB-850E-D9B73ADA45AA}" srcOrd="2" destOrd="0" presId="urn:microsoft.com/office/officeart/2018/2/layout/IconLabelList"/>
    <dgm:cxn modelId="{01C0BD43-7667-A947-A03A-E723D21F3264}" type="presParOf" srcId="{666B3832-5407-4CC5-9E69-B816086719B6}" destId="{5E1F1FB8-613F-4892-9F14-4AC84089E352}" srcOrd="5" destOrd="0" presId="urn:microsoft.com/office/officeart/2018/2/layout/IconLabelList"/>
    <dgm:cxn modelId="{AB465811-18EB-9E4B-9563-6341C57535B5}" type="presParOf" srcId="{666B3832-5407-4CC5-9E69-B816086719B6}" destId="{CC2F6F65-D1BC-40CD-BE8F-75D40C202A41}" srcOrd="6" destOrd="0" presId="urn:microsoft.com/office/officeart/2018/2/layout/IconLabelList"/>
    <dgm:cxn modelId="{D1C9D8D5-06DF-B345-AA4D-8DD8A99DD562}" type="presParOf" srcId="{CC2F6F65-D1BC-40CD-BE8F-75D40C202A41}" destId="{367704E5-0F41-443D-8A13-B71429723463}" srcOrd="0" destOrd="0" presId="urn:microsoft.com/office/officeart/2018/2/layout/IconLabelList"/>
    <dgm:cxn modelId="{A67B735E-FF38-3B45-9AC0-698BE65C5DD1}" type="presParOf" srcId="{CC2F6F65-D1BC-40CD-BE8F-75D40C202A41}" destId="{A1669AD1-619B-41C5-AE9F-013BF495C89C}" srcOrd="1" destOrd="0" presId="urn:microsoft.com/office/officeart/2018/2/layout/IconLabelList"/>
    <dgm:cxn modelId="{957C7F40-ACF3-FD42-9A82-7594DBC0AC42}" type="presParOf" srcId="{CC2F6F65-D1BC-40CD-BE8F-75D40C202A41}" destId="{1675ED82-A033-4B00-98B1-B450D13479EC}" srcOrd="2" destOrd="0" presId="urn:microsoft.com/office/officeart/2018/2/layout/IconLabelList"/>
    <dgm:cxn modelId="{82B9EE89-5C4C-E747-8020-F9F00B98268A}" type="presParOf" srcId="{666B3832-5407-4CC5-9E69-B816086719B6}" destId="{0ADA2F9A-7163-4252-8C92-D4CFFB0D3FD9}" srcOrd="7" destOrd="0" presId="urn:microsoft.com/office/officeart/2018/2/layout/IconLabelList"/>
    <dgm:cxn modelId="{9900C1D5-C297-AB43-9A4F-CF800B87B398}" type="presParOf" srcId="{666B3832-5407-4CC5-9E69-B816086719B6}" destId="{F7822A35-A768-4B9C-947E-389D50EECA6A}" srcOrd="8" destOrd="0" presId="urn:microsoft.com/office/officeart/2018/2/layout/IconLabelList"/>
    <dgm:cxn modelId="{ACC970DF-0149-C648-B6ED-D26134B064FE}" type="presParOf" srcId="{F7822A35-A768-4B9C-947E-389D50EECA6A}" destId="{726203AB-4E0B-4F1D-81A2-500A3ED0ADF3}" srcOrd="0" destOrd="0" presId="urn:microsoft.com/office/officeart/2018/2/layout/IconLabelList"/>
    <dgm:cxn modelId="{83960E32-E81D-3442-A72F-0D4F1B12D2FB}" type="presParOf" srcId="{F7822A35-A768-4B9C-947E-389D50EECA6A}" destId="{E526B074-4809-4D26-852F-BF0ECF058DBB}" srcOrd="1" destOrd="0" presId="urn:microsoft.com/office/officeart/2018/2/layout/IconLabelList"/>
    <dgm:cxn modelId="{CAD0A072-8777-0744-8BC7-FE2386346B70}" type="presParOf" srcId="{F7822A35-A768-4B9C-947E-389D50EECA6A}" destId="{4FE8ECBA-86FC-4F8E-A9ED-35EAC12C27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CAF335-324E-4F35-9A7C-B7E046DEB773}" type="doc">
      <dgm:prSet loTypeId="urn:microsoft.com/office/officeart/2005/8/layout/default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04DECC-FBFA-428E-89BD-1CD1D803E2C3}">
      <dgm:prSet/>
      <dgm:spPr/>
      <dgm:t>
        <a:bodyPr/>
        <a:lstStyle/>
        <a:p>
          <a:r>
            <a:rPr lang="en-IN" b="0" i="0"/>
            <a:t>Los Angeles County</a:t>
          </a:r>
          <a:endParaRPr lang="en-US"/>
        </a:p>
      </dgm:t>
    </dgm:pt>
    <dgm:pt modelId="{3BB85C6A-9415-4C3F-8A44-9956BCB19D66}" type="parTrans" cxnId="{241881B0-C1EA-47CA-A818-FF9D93086B97}">
      <dgm:prSet/>
      <dgm:spPr/>
      <dgm:t>
        <a:bodyPr/>
        <a:lstStyle/>
        <a:p>
          <a:endParaRPr lang="en-US"/>
        </a:p>
      </dgm:t>
    </dgm:pt>
    <dgm:pt modelId="{53D9D928-E483-4A29-939C-91E7BAA9FC56}" type="sibTrans" cxnId="{241881B0-C1EA-47CA-A818-FF9D93086B97}">
      <dgm:prSet/>
      <dgm:spPr/>
      <dgm:t>
        <a:bodyPr/>
        <a:lstStyle/>
        <a:p>
          <a:endParaRPr lang="en-US"/>
        </a:p>
      </dgm:t>
    </dgm:pt>
    <dgm:pt modelId="{1B79EB2C-C5CD-4E95-AAD4-6D7FB1A6329D}">
      <dgm:prSet/>
      <dgm:spPr/>
      <dgm:t>
        <a:bodyPr/>
        <a:lstStyle/>
        <a:p>
          <a:r>
            <a:rPr lang="en-IN" b="0" i="0"/>
            <a:t>Riverside County</a:t>
          </a:r>
          <a:endParaRPr lang="en-US"/>
        </a:p>
      </dgm:t>
    </dgm:pt>
    <dgm:pt modelId="{E29F1A98-C324-4F0B-B138-283FE4BB0DA9}" type="parTrans" cxnId="{2C5B73EB-B57F-45AF-A236-E6BD5F5A0C0E}">
      <dgm:prSet/>
      <dgm:spPr/>
      <dgm:t>
        <a:bodyPr/>
        <a:lstStyle/>
        <a:p>
          <a:endParaRPr lang="en-US"/>
        </a:p>
      </dgm:t>
    </dgm:pt>
    <dgm:pt modelId="{FE320242-1A40-4BDA-B56E-3844267612B7}" type="sibTrans" cxnId="{2C5B73EB-B57F-45AF-A236-E6BD5F5A0C0E}">
      <dgm:prSet/>
      <dgm:spPr/>
      <dgm:t>
        <a:bodyPr/>
        <a:lstStyle/>
        <a:p>
          <a:endParaRPr lang="en-US"/>
        </a:p>
      </dgm:t>
    </dgm:pt>
    <dgm:pt modelId="{35382EE2-4427-4300-B619-60C0F4581C52}">
      <dgm:prSet/>
      <dgm:spPr/>
      <dgm:t>
        <a:bodyPr/>
        <a:lstStyle/>
        <a:p>
          <a:r>
            <a:rPr lang="en-IN" b="0" i="0"/>
            <a:t>Cook County</a:t>
          </a:r>
          <a:endParaRPr lang="en-US"/>
        </a:p>
      </dgm:t>
    </dgm:pt>
    <dgm:pt modelId="{E992D4A1-D620-4250-8672-574D81529343}" type="parTrans" cxnId="{0B637104-08B6-4F37-8BB8-C401D0EB76D7}">
      <dgm:prSet/>
      <dgm:spPr/>
      <dgm:t>
        <a:bodyPr/>
        <a:lstStyle/>
        <a:p>
          <a:endParaRPr lang="en-US"/>
        </a:p>
      </dgm:t>
    </dgm:pt>
    <dgm:pt modelId="{EE0EC68F-D15A-4A58-8421-F84C327673E4}" type="sibTrans" cxnId="{0B637104-08B6-4F37-8BB8-C401D0EB76D7}">
      <dgm:prSet/>
      <dgm:spPr/>
      <dgm:t>
        <a:bodyPr/>
        <a:lstStyle/>
        <a:p>
          <a:endParaRPr lang="en-US"/>
        </a:p>
      </dgm:t>
    </dgm:pt>
    <dgm:pt modelId="{BFD87D75-F310-4D23-96E9-38175311013E}">
      <dgm:prSet/>
      <dgm:spPr/>
      <dgm:t>
        <a:bodyPr/>
        <a:lstStyle/>
        <a:p>
          <a:r>
            <a:rPr lang="en-IN" b="0" i="0" dirty="0"/>
            <a:t>San Bernardino County</a:t>
          </a:r>
          <a:endParaRPr lang="en-US" dirty="0"/>
        </a:p>
      </dgm:t>
    </dgm:pt>
    <dgm:pt modelId="{F60448C8-6338-4076-873F-8EB2E3315395}" type="parTrans" cxnId="{DAEF5DB1-004C-4775-A94D-D17ACB3AAEDA}">
      <dgm:prSet/>
      <dgm:spPr/>
      <dgm:t>
        <a:bodyPr/>
        <a:lstStyle/>
        <a:p>
          <a:endParaRPr lang="en-US"/>
        </a:p>
      </dgm:t>
    </dgm:pt>
    <dgm:pt modelId="{7EA06063-F40E-4EDF-B2AC-057C86C13F7E}" type="sibTrans" cxnId="{DAEF5DB1-004C-4775-A94D-D17ACB3AAEDA}">
      <dgm:prSet/>
      <dgm:spPr/>
      <dgm:t>
        <a:bodyPr/>
        <a:lstStyle/>
        <a:p>
          <a:endParaRPr lang="en-US"/>
        </a:p>
      </dgm:t>
    </dgm:pt>
    <dgm:pt modelId="{BFA8C1ED-716A-414C-8542-0A7014A4A081}">
      <dgm:prSet/>
      <dgm:spPr/>
      <dgm:t>
        <a:bodyPr/>
        <a:lstStyle/>
        <a:p>
          <a:r>
            <a:rPr lang="en-IN" b="0" i="0"/>
            <a:t>Harris County</a:t>
          </a:r>
          <a:endParaRPr lang="en-US"/>
        </a:p>
      </dgm:t>
    </dgm:pt>
    <dgm:pt modelId="{972D0F2E-0B7E-4A32-80A2-642D6E37545A}" type="parTrans" cxnId="{AEEDE5EA-2BA0-4385-BF43-677D1033918A}">
      <dgm:prSet/>
      <dgm:spPr/>
      <dgm:t>
        <a:bodyPr/>
        <a:lstStyle/>
        <a:p>
          <a:endParaRPr lang="en-US"/>
        </a:p>
      </dgm:t>
    </dgm:pt>
    <dgm:pt modelId="{542D963F-6BA4-4F1F-8638-98448066C86D}" type="sibTrans" cxnId="{AEEDE5EA-2BA0-4385-BF43-677D1033918A}">
      <dgm:prSet/>
      <dgm:spPr/>
      <dgm:t>
        <a:bodyPr/>
        <a:lstStyle/>
        <a:p>
          <a:endParaRPr lang="en-US"/>
        </a:p>
      </dgm:t>
    </dgm:pt>
    <dgm:pt modelId="{18FFD735-19CE-4CEF-B5D4-3207A6BF694F}">
      <dgm:prSet/>
      <dgm:spPr/>
      <dgm:t>
        <a:bodyPr/>
        <a:lstStyle/>
        <a:p>
          <a:r>
            <a:rPr lang="en-IN" b="0" i="0"/>
            <a:t>Tarrant County</a:t>
          </a:r>
          <a:endParaRPr lang="en-US"/>
        </a:p>
      </dgm:t>
    </dgm:pt>
    <dgm:pt modelId="{0A1BF531-88B9-4BE3-AA00-CB1426EC9689}" type="parTrans" cxnId="{4CFA4B9B-620C-425B-87E6-75B0836E1990}">
      <dgm:prSet/>
      <dgm:spPr/>
      <dgm:t>
        <a:bodyPr/>
        <a:lstStyle/>
        <a:p>
          <a:endParaRPr lang="en-US"/>
        </a:p>
      </dgm:t>
    </dgm:pt>
    <dgm:pt modelId="{8B8800F7-ACEA-4A06-94B6-48C51E193E8D}" type="sibTrans" cxnId="{4CFA4B9B-620C-425B-87E6-75B0836E1990}">
      <dgm:prSet/>
      <dgm:spPr/>
      <dgm:t>
        <a:bodyPr/>
        <a:lstStyle/>
        <a:p>
          <a:endParaRPr lang="en-US"/>
        </a:p>
      </dgm:t>
    </dgm:pt>
    <dgm:pt modelId="{E18D4555-8D40-4CDB-90DC-58EB3BEF4C13}">
      <dgm:prSet/>
      <dgm:spPr/>
      <dgm:t>
        <a:bodyPr/>
        <a:lstStyle/>
        <a:p>
          <a:r>
            <a:rPr lang="en-IN" b="0" i="0"/>
            <a:t>Maricopa County</a:t>
          </a:r>
          <a:endParaRPr lang="en-US"/>
        </a:p>
      </dgm:t>
    </dgm:pt>
    <dgm:pt modelId="{588A09A4-D752-42BC-B7B8-F4D73FAF37D6}" type="parTrans" cxnId="{384D9B7B-EF09-4A1A-9356-1600ED5792B9}">
      <dgm:prSet/>
      <dgm:spPr/>
      <dgm:t>
        <a:bodyPr/>
        <a:lstStyle/>
        <a:p>
          <a:endParaRPr lang="en-US"/>
        </a:p>
      </dgm:t>
    </dgm:pt>
    <dgm:pt modelId="{2E6AFB7F-32EA-4FBD-BA63-70ADD8D9FF0B}" type="sibTrans" cxnId="{384D9B7B-EF09-4A1A-9356-1600ED5792B9}">
      <dgm:prSet/>
      <dgm:spPr/>
      <dgm:t>
        <a:bodyPr/>
        <a:lstStyle/>
        <a:p>
          <a:endParaRPr lang="en-US"/>
        </a:p>
      </dgm:t>
    </dgm:pt>
    <dgm:pt modelId="{A68ECBFC-9312-465E-B51A-5F2C71B49928}">
      <dgm:prSet/>
      <dgm:spPr/>
      <dgm:t>
        <a:bodyPr/>
        <a:lstStyle/>
        <a:p>
          <a:r>
            <a:rPr lang="en-IN" b="0" i="0"/>
            <a:t>Santa Clara County</a:t>
          </a:r>
          <a:endParaRPr lang="en-US"/>
        </a:p>
      </dgm:t>
    </dgm:pt>
    <dgm:pt modelId="{C7522470-24D2-4193-991A-E55A07B11AD6}" type="parTrans" cxnId="{7282976B-F2BA-4533-A721-59BB096781D1}">
      <dgm:prSet/>
      <dgm:spPr/>
      <dgm:t>
        <a:bodyPr/>
        <a:lstStyle/>
        <a:p>
          <a:endParaRPr lang="en-US"/>
        </a:p>
      </dgm:t>
    </dgm:pt>
    <dgm:pt modelId="{DFBB0773-3E2B-4CE9-9BB2-BAEF545B9440}" type="sibTrans" cxnId="{7282976B-F2BA-4533-A721-59BB096781D1}">
      <dgm:prSet/>
      <dgm:spPr/>
      <dgm:t>
        <a:bodyPr/>
        <a:lstStyle/>
        <a:p>
          <a:endParaRPr lang="en-US"/>
        </a:p>
      </dgm:t>
    </dgm:pt>
    <dgm:pt modelId="{D371E7EE-2947-4282-8C57-43D88BA3FF7B}">
      <dgm:prSet/>
      <dgm:spPr/>
      <dgm:t>
        <a:bodyPr/>
        <a:lstStyle/>
        <a:p>
          <a:r>
            <a:rPr lang="en-IN" b="0" i="0"/>
            <a:t>San Diego County</a:t>
          </a:r>
          <a:endParaRPr lang="en-US"/>
        </a:p>
      </dgm:t>
    </dgm:pt>
    <dgm:pt modelId="{15C9EC18-FCD8-4C53-83D3-C8DF481F76C1}" type="parTrans" cxnId="{F26320E0-5A52-4E83-8AB1-3BE59710F380}">
      <dgm:prSet/>
      <dgm:spPr/>
      <dgm:t>
        <a:bodyPr/>
        <a:lstStyle/>
        <a:p>
          <a:endParaRPr lang="en-US"/>
        </a:p>
      </dgm:t>
    </dgm:pt>
    <dgm:pt modelId="{FD2CAA35-6B98-4AAB-BF81-1171B61E1EA5}" type="sibTrans" cxnId="{F26320E0-5A52-4E83-8AB1-3BE59710F380}">
      <dgm:prSet/>
      <dgm:spPr/>
      <dgm:t>
        <a:bodyPr/>
        <a:lstStyle/>
        <a:p>
          <a:endParaRPr lang="en-US"/>
        </a:p>
      </dgm:t>
    </dgm:pt>
    <dgm:pt modelId="{DBFB5FF6-CD7A-4981-9DD9-7115A6CDC2E3}">
      <dgm:prSet/>
      <dgm:spPr/>
      <dgm:t>
        <a:bodyPr/>
        <a:lstStyle/>
        <a:p>
          <a:r>
            <a:rPr lang="en-IN" b="0" i="0"/>
            <a:t>Bexar County</a:t>
          </a:r>
          <a:endParaRPr lang="en-US"/>
        </a:p>
      </dgm:t>
    </dgm:pt>
    <dgm:pt modelId="{DC0A2D0F-4858-4343-BA7A-3C71B1B7A6A1}" type="parTrans" cxnId="{A73927D5-2C05-41A6-AF90-6170CFDC0B8B}">
      <dgm:prSet/>
      <dgm:spPr/>
      <dgm:t>
        <a:bodyPr/>
        <a:lstStyle/>
        <a:p>
          <a:endParaRPr lang="en-US"/>
        </a:p>
      </dgm:t>
    </dgm:pt>
    <dgm:pt modelId="{4915AA1C-B0AB-4AEF-8EC1-C72482C8496F}" type="sibTrans" cxnId="{A73927D5-2C05-41A6-AF90-6170CFDC0B8B}">
      <dgm:prSet/>
      <dgm:spPr/>
      <dgm:t>
        <a:bodyPr/>
        <a:lstStyle/>
        <a:p>
          <a:endParaRPr lang="en-US"/>
        </a:p>
      </dgm:t>
    </dgm:pt>
    <dgm:pt modelId="{D5998068-4447-4B4A-A60C-7C10ECCD5DC1}">
      <dgm:prSet/>
      <dgm:spPr/>
      <dgm:t>
        <a:bodyPr/>
        <a:lstStyle/>
        <a:p>
          <a:r>
            <a:rPr lang="en-IN" b="0" i="0"/>
            <a:t>Orange County</a:t>
          </a:r>
          <a:endParaRPr lang="en-US"/>
        </a:p>
      </dgm:t>
    </dgm:pt>
    <dgm:pt modelId="{AF1563CE-EA5E-4827-81CD-4C7DA3EFF754}" type="parTrans" cxnId="{4E4D001B-33DF-4385-9AA7-69343CD51E1D}">
      <dgm:prSet/>
      <dgm:spPr/>
      <dgm:t>
        <a:bodyPr/>
        <a:lstStyle/>
        <a:p>
          <a:endParaRPr lang="en-US"/>
        </a:p>
      </dgm:t>
    </dgm:pt>
    <dgm:pt modelId="{9A298090-FC83-4533-9581-9A9ADA3FE224}" type="sibTrans" cxnId="{4E4D001B-33DF-4385-9AA7-69343CD51E1D}">
      <dgm:prSet/>
      <dgm:spPr/>
      <dgm:t>
        <a:bodyPr/>
        <a:lstStyle/>
        <a:p>
          <a:endParaRPr lang="en-US"/>
        </a:p>
      </dgm:t>
    </dgm:pt>
    <dgm:pt modelId="{959A87FB-4103-469F-9F3E-9D8F372F87BB}">
      <dgm:prSet/>
      <dgm:spPr/>
      <dgm:t>
        <a:bodyPr/>
        <a:lstStyle/>
        <a:p>
          <a:r>
            <a:rPr lang="en-IN" b="0" i="0"/>
            <a:t>Broward County</a:t>
          </a:r>
          <a:endParaRPr lang="en-US"/>
        </a:p>
      </dgm:t>
    </dgm:pt>
    <dgm:pt modelId="{68491A7B-CB84-4AC1-9DFD-B4927C6F552C}" type="parTrans" cxnId="{AD44DEFA-A7AD-4C29-8579-52426ECFC0FA}">
      <dgm:prSet/>
      <dgm:spPr/>
      <dgm:t>
        <a:bodyPr/>
        <a:lstStyle/>
        <a:p>
          <a:endParaRPr lang="en-US"/>
        </a:p>
      </dgm:t>
    </dgm:pt>
    <dgm:pt modelId="{D03F6743-9397-4717-A215-7A6E75534FBC}" type="sibTrans" cxnId="{AD44DEFA-A7AD-4C29-8579-52426ECFC0FA}">
      <dgm:prSet/>
      <dgm:spPr/>
      <dgm:t>
        <a:bodyPr/>
        <a:lstStyle/>
        <a:p>
          <a:endParaRPr lang="en-US"/>
        </a:p>
      </dgm:t>
    </dgm:pt>
    <dgm:pt modelId="{C79BE2A9-DF47-4C9F-AF35-629119D3EDC2}">
      <dgm:prSet/>
      <dgm:spPr/>
      <dgm:t>
        <a:bodyPr/>
        <a:lstStyle/>
        <a:p>
          <a:r>
            <a:rPr lang="en-IN" b="0" i="0"/>
            <a:t>Kings County</a:t>
          </a:r>
          <a:endParaRPr lang="en-US"/>
        </a:p>
      </dgm:t>
    </dgm:pt>
    <dgm:pt modelId="{EC0A1861-F48F-4ABF-B4CF-9189134E7DD2}" type="parTrans" cxnId="{4E1B6B33-F24D-4218-AD70-8E21A078A5EE}">
      <dgm:prSet/>
      <dgm:spPr/>
      <dgm:t>
        <a:bodyPr/>
        <a:lstStyle/>
        <a:p>
          <a:endParaRPr lang="en-US"/>
        </a:p>
      </dgm:t>
    </dgm:pt>
    <dgm:pt modelId="{5325D443-EF6E-411C-9A02-1C19B12C93EA}" type="sibTrans" cxnId="{4E1B6B33-F24D-4218-AD70-8E21A078A5EE}">
      <dgm:prSet/>
      <dgm:spPr/>
      <dgm:t>
        <a:bodyPr/>
        <a:lstStyle/>
        <a:p>
          <a:endParaRPr lang="en-US"/>
        </a:p>
      </dgm:t>
    </dgm:pt>
    <dgm:pt modelId="{38D8D692-E867-4401-98EE-01204FC65517}">
      <dgm:prSet/>
      <dgm:spPr/>
      <dgm:t>
        <a:bodyPr/>
        <a:lstStyle/>
        <a:p>
          <a:r>
            <a:rPr lang="en-IN" b="0" i="0"/>
            <a:t>New York County</a:t>
          </a:r>
          <a:endParaRPr lang="en-US"/>
        </a:p>
      </dgm:t>
    </dgm:pt>
    <dgm:pt modelId="{23F2DFA0-A703-460F-AE7A-1BB892CEE5D1}" type="parTrans" cxnId="{926498FC-119D-44B0-9D8F-32831E06E1CA}">
      <dgm:prSet/>
      <dgm:spPr/>
      <dgm:t>
        <a:bodyPr/>
        <a:lstStyle/>
        <a:p>
          <a:endParaRPr lang="en-US"/>
        </a:p>
      </dgm:t>
    </dgm:pt>
    <dgm:pt modelId="{A1C2E9D4-4F59-4987-A896-FB670CE58C38}" type="sibTrans" cxnId="{926498FC-119D-44B0-9D8F-32831E06E1CA}">
      <dgm:prSet/>
      <dgm:spPr/>
      <dgm:t>
        <a:bodyPr/>
        <a:lstStyle/>
        <a:p>
          <a:endParaRPr lang="en-US"/>
        </a:p>
      </dgm:t>
    </dgm:pt>
    <dgm:pt modelId="{040E4EEC-9B50-4D8C-8EB7-D9BD370499C9}">
      <dgm:prSet/>
      <dgm:spPr/>
      <dgm:t>
        <a:bodyPr/>
        <a:lstStyle/>
        <a:p>
          <a:r>
            <a:rPr lang="en-IN" b="0" i="0"/>
            <a:t>Miami-Dade County</a:t>
          </a:r>
          <a:endParaRPr lang="en-US"/>
        </a:p>
      </dgm:t>
    </dgm:pt>
    <dgm:pt modelId="{9214DF6F-0A26-405E-9DDC-D0E6B668DCF0}" type="parTrans" cxnId="{6453818B-E6DF-44E5-853C-7CC21AF02E78}">
      <dgm:prSet/>
      <dgm:spPr/>
      <dgm:t>
        <a:bodyPr/>
        <a:lstStyle/>
        <a:p>
          <a:endParaRPr lang="en-US"/>
        </a:p>
      </dgm:t>
    </dgm:pt>
    <dgm:pt modelId="{2916E8DB-2540-4791-A29C-4D3DD04D8C8E}" type="sibTrans" cxnId="{6453818B-E6DF-44E5-853C-7CC21AF02E78}">
      <dgm:prSet/>
      <dgm:spPr/>
      <dgm:t>
        <a:bodyPr/>
        <a:lstStyle/>
        <a:p>
          <a:endParaRPr lang="en-US"/>
        </a:p>
      </dgm:t>
    </dgm:pt>
    <dgm:pt modelId="{A2149829-B307-4085-98B5-F8349F35C7EE}">
      <dgm:prSet/>
      <dgm:spPr/>
      <dgm:t>
        <a:bodyPr/>
        <a:lstStyle/>
        <a:p>
          <a:r>
            <a:rPr lang="en-IN" b="0" i="0"/>
            <a:t>Alameda County</a:t>
          </a:r>
          <a:endParaRPr lang="en-US"/>
        </a:p>
      </dgm:t>
    </dgm:pt>
    <dgm:pt modelId="{7C32367E-63C8-4A21-AD84-6ADC7294DD69}" type="parTrans" cxnId="{F4C10103-2C5A-4BF5-9BB9-BAA32B4AA495}">
      <dgm:prSet/>
      <dgm:spPr/>
      <dgm:t>
        <a:bodyPr/>
        <a:lstStyle/>
        <a:p>
          <a:endParaRPr lang="en-US"/>
        </a:p>
      </dgm:t>
    </dgm:pt>
    <dgm:pt modelId="{EC613E65-6129-4724-9E71-24B978EA06B8}" type="sibTrans" cxnId="{F4C10103-2C5A-4BF5-9BB9-BAA32B4AA495}">
      <dgm:prSet/>
      <dgm:spPr/>
      <dgm:t>
        <a:bodyPr/>
        <a:lstStyle/>
        <a:p>
          <a:endParaRPr lang="en-US"/>
        </a:p>
      </dgm:t>
    </dgm:pt>
    <dgm:pt modelId="{468B6CF5-CE66-486B-B3F4-13A9B6D80C6D}">
      <dgm:prSet/>
      <dgm:spPr/>
      <dgm:t>
        <a:bodyPr/>
        <a:lstStyle/>
        <a:p>
          <a:r>
            <a:rPr lang="en-IN" b="0" i="0"/>
            <a:t>Dallas County</a:t>
          </a:r>
          <a:endParaRPr lang="en-US"/>
        </a:p>
      </dgm:t>
    </dgm:pt>
    <dgm:pt modelId="{91D88558-A943-44CF-A990-5D7174010BE8}" type="parTrans" cxnId="{83987B67-88F7-4C38-AA49-D063E32E853B}">
      <dgm:prSet/>
      <dgm:spPr/>
      <dgm:t>
        <a:bodyPr/>
        <a:lstStyle/>
        <a:p>
          <a:endParaRPr lang="en-US"/>
        </a:p>
      </dgm:t>
    </dgm:pt>
    <dgm:pt modelId="{7C1D2937-877A-45B1-9A49-12C97DC64DAF}" type="sibTrans" cxnId="{83987B67-88F7-4C38-AA49-D063E32E853B}">
      <dgm:prSet/>
      <dgm:spPr/>
      <dgm:t>
        <a:bodyPr/>
        <a:lstStyle/>
        <a:p>
          <a:endParaRPr lang="en-US"/>
        </a:p>
      </dgm:t>
    </dgm:pt>
    <dgm:pt modelId="{517E96A6-A9E3-4C8E-9CFD-29AB8D977CAB}">
      <dgm:prSet/>
      <dgm:spPr/>
      <dgm:t>
        <a:bodyPr/>
        <a:lstStyle/>
        <a:p>
          <a:r>
            <a:rPr lang="en-IN" b="0" i="0"/>
            <a:t>King County</a:t>
          </a:r>
          <a:endParaRPr lang="en-US"/>
        </a:p>
      </dgm:t>
    </dgm:pt>
    <dgm:pt modelId="{D17BD49B-A493-4E0C-A6A2-F2F5CEF9DB51}" type="parTrans" cxnId="{CDB6FC7A-6D95-4244-8E64-93C4D851A60B}">
      <dgm:prSet/>
      <dgm:spPr/>
      <dgm:t>
        <a:bodyPr/>
        <a:lstStyle/>
        <a:p>
          <a:endParaRPr lang="en-US"/>
        </a:p>
      </dgm:t>
    </dgm:pt>
    <dgm:pt modelId="{90F0E7E8-16A5-4177-83BB-E62BD18003AD}" type="sibTrans" cxnId="{CDB6FC7A-6D95-4244-8E64-93C4D851A60B}">
      <dgm:prSet/>
      <dgm:spPr/>
      <dgm:t>
        <a:bodyPr/>
        <a:lstStyle/>
        <a:p>
          <a:endParaRPr lang="en-US"/>
        </a:p>
      </dgm:t>
    </dgm:pt>
    <dgm:pt modelId="{6C553F2D-96AA-45E2-BC79-9E189971C476}">
      <dgm:prSet/>
      <dgm:spPr/>
      <dgm:t>
        <a:bodyPr/>
        <a:lstStyle/>
        <a:p>
          <a:r>
            <a:rPr lang="en-IN" b="0" i="0"/>
            <a:t>Queens County</a:t>
          </a:r>
          <a:endParaRPr lang="en-US"/>
        </a:p>
      </dgm:t>
    </dgm:pt>
    <dgm:pt modelId="{87F97388-F060-4775-8D94-BB3F09A1CB6A}" type="parTrans" cxnId="{D544A4A3-53C7-40EB-A22E-0960E11F024B}">
      <dgm:prSet/>
      <dgm:spPr/>
      <dgm:t>
        <a:bodyPr/>
        <a:lstStyle/>
        <a:p>
          <a:endParaRPr lang="en-US"/>
        </a:p>
      </dgm:t>
    </dgm:pt>
    <dgm:pt modelId="{678A6887-E3A9-4064-9D4D-A0EF2C7BF787}" type="sibTrans" cxnId="{D544A4A3-53C7-40EB-A22E-0960E11F024B}">
      <dgm:prSet/>
      <dgm:spPr/>
      <dgm:t>
        <a:bodyPr/>
        <a:lstStyle/>
        <a:p>
          <a:endParaRPr lang="en-US"/>
        </a:p>
      </dgm:t>
    </dgm:pt>
    <dgm:pt modelId="{05256D05-DFFF-43C7-8414-7E07FAE160B9}">
      <dgm:prSet/>
      <dgm:spPr/>
      <dgm:t>
        <a:bodyPr/>
        <a:lstStyle/>
        <a:p>
          <a:r>
            <a:rPr lang="en-IN" b="0" i="0"/>
            <a:t>Clark County</a:t>
          </a:r>
          <a:endParaRPr lang="en-US"/>
        </a:p>
      </dgm:t>
    </dgm:pt>
    <dgm:pt modelId="{7AAA2341-2472-4786-AD3E-3FE3E6795667}" type="parTrans" cxnId="{98FF2C81-B06E-44B4-B801-D6EFF5208F20}">
      <dgm:prSet/>
      <dgm:spPr/>
      <dgm:t>
        <a:bodyPr/>
        <a:lstStyle/>
        <a:p>
          <a:endParaRPr lang="en-US"/>
        </a:p>
      </dgm:t>
    </dgm:pt>
    <dgm:pt modelId="{C211F826-A0CB-485A-8A75-6D097B65F02B}" type="sibTrans" cxnId="{98FF2C81-B06E-44B4-B801-D6EFF5208F20}">
      <dgm:prSet/>
      <dgm:spPr/>
      <dgm:t>
        <a:bodyPr/>
        <a:lstStyle/>
        <a:p>
          <a:endParaRPr lang="en-US"/>
        </a:p>
      </dgm:t>
    </dgm:pt>
    <dgm:pt modelId="{D92DAFF5-850B-0A4A-AEC1-42C3ABB91680}" type="pres">
      <dgm:prSet presAssocID="{F1CAF335-324E-4F35-9A7C-B7E046DEB773}" presName="diagram" presStyleCnt="0">
        <dgm:presLayoutVars>
          <dgm:dir/>
          <dgm:resizeHandles val="exact"/>
        </dgm:presLayoutVars>
      </dgm:prSet>
      <dgm:spPr/>
    </dgm:pt>
    <dgm:pt modelId="{798A1A92-8D33-7E43-A7F4-3BE0E0EF785B}" type="pres">
      <dgm:prSet presAssocID="{4A04DECC-FBFA-428E-89BD-1CD1D803E2C3}" presName="node" presStyleLbl="node1" presStyleIdx="0" presStyleCnt="20">
        <dgm:presLayoutVars>
          <dgm:bulletEnabled val="1"/>
        </dgm:presLayoutVars>
      </dgm:prSet>
      <dgm:spPr/>
    </dgm:pt>
    <dgm:pt modelId="{548C94BE-4FCB-9D41-964E-68DF9221400A}" type="pres">
      <dgm:prSet presAssocID="{53D9D928-E483-4A29-939C-91E7BAA9FC56}" presName="sibTrans" presStyleCnt="0"/>
      <dgm:spPr/>
    </dgm:pt>
    <dgm:pt modelId="{BF1D59D3-C7F3-4D44-91C3-72C7B88E320B}" type="pres">
      <dgm:prSet presAssocID="{1B79EB2C-C5CD-4E95-AAD4-6D7FB1A6329D}" presName="node" presStyleLbl="node1" presStyleIdx="1" presStyleCnt="20">
        <dgm:presLayoutVars>
          <dgm:bulletEnabled val="1"/>
        </dgm:presLayoutVars>
      </dgm:prSet>
      <dgm:spPr/>
    </dgm:pt>
    <dgm:pt modelId="{FD94F595-2D6F-814C-8847-0657AC51831F}" type="pres">
      <dgm:prSet presAssocID="{FE320242-1A40-4BDA-B56E-3844267612B7}" presName="sibTrans" presStyleCnt="0"/>
      <dgm:spPr/>
    </dgm:pt>
    <dgm:pt modelId="{DE77A4B0-B24C-FD4B-ADDF-B2110747B62E}" type="pres">
      <dgm:prSet presAssocID="{35382EE2-4427-4300-B619-60C0F4581C52}" presName="node" presStyleLbl="node1" presStyleIdx="2" presStyleCnt="20">
        <dgm:presLayoutVars>
          <dgm:bulletEnabled val="1"/>
        </dgm:presLayoutVars>
      </dgm:prSet>
      <dgm:spPr/>
    </dgm:pt>
    <dgm:pt modelId="{2C17DD28-F04D-9848-B873-F2DD8B162E5F}" type="pres">
      <dgm:prSet presAssocID="{EE0EC68F-D15A-4A58-8421-F84C327673E4}" presName="sibTrans" presStyleCnt="0"/>
      <dgm:spPr/>
    </dgm:pt>
    <dgm:pt modelId="{05FA598A-2F9E-A04A-8DDE-3CCCF5F94BC8}" type="pres">
      <dgm:prSet presAssocID="{BFD87D75-F310-4D23-96E9-38175311013E}" presName="node" presStyleLbl="node1" presStyleIdx="3" presStyleCnt="20">
        <dgm:presLayoutVars>
          <dgm:bulletEnabled val="1"/>
        </dgm:presLayoutVars>
      </dgm:prSet>
      <dgm:spPr/>
    </dgm:pt>
    <dgm:pt modelId="{DF77DE5A-8435-7E41-83D4-69037F8D2FB0}" type="pres">
      <dgm:prSet presAssocID="{7EA06063-F40E-4EDF-B2AC-057C86C13F7E}" presName="sibTrans" presStyleCnt="0"/>
      <dgm:spPr/>
    </dgm:pt>
    <dgm:pt modelId="{5427C5D0-E40D-F64B-B316-8684A49D24D8}" type="pres">
      <dgm:prSet presAssocID="{BFA8C1ED-716A-414C-8542-0A7014A4A081}" presName="node" presStyleLbl="node1" presStyleIdx="4" presStyleCnt="20">
        <dgm:presLayoutVars>
          <dgm:bulletEnabled val="1"/>
        </dgm:presLayoutVars>
      </dgm:prSet>
      <dgm:spPr/>
    </dgm:pt>
    <dgm:pt modelId="{A151293F-CD16-684E-85FA-195B1297C356}" type="pres">
      <dgm:prSet presAssocID="{542D963F-6BA4-4F1F-8638-98448066C86D}" presName="sibTrans" presStyleCnt="0"/>
      <dgm:spPr/>
    </dgm:pt>
    <dgm:pt modelId="{B6E07DFB-FD15-7D4B-9033-EEAAAA2CE8B1}" type="pres">
      <dgm:prSet presAssocID="{18FFD735-19CE-4CEF-B5D4-3207A6BF694F}" presName="node" presStyleLbl="node1" presStyleIdx="5" presStyleCnt="20">
        <dgm:presLayoutVars>
          <dgm:bulletEnabled val="1"/>
        </dgm:presLayoutVars>
      </dgm:prSet>
      <dgm:spPr/>
    </dgm:pt>
    <dgm:pt modelId="{41C1FAA5-E251-484A-A212-4C66B271FF6E}" type="pres">
      <dgm:prSet presAssocID="{8B8800F7-ACEA-4A06-94B6-48C51E193E8D}" presName="sibTrans" presStyleCnt="0"/>
      <dgm:spPr/>
    </dgm:pt>
    <dgm:pt modelId="{39C4087C-665B-894C-A374-822A970AA6F3}" type="pres">
      <dgm:prSet presAssocID="{E18D4555-8D40-4CDB-90DC-58EB3BEF4C13}" presName="node" presStyleLbl="node1" presStyleIdx="6" presStyleCnt="20">
        <dgm:presLayoutVars>
          <dgm:bulletEnabled val="1"/>
        </dgm:presLayoutVars>
      </dgm:prSet>
      <dgm:spPr/>
    </dgm:pt>
    <dgm:pt modelId="{2B1E99C4-3E4B-F340-AABA-CF60685E1176}" type="pres">
      <dgm:prSet presAssocID="{2E6AFB7F-32EA-4FBD-BA63-70ADD8D9FF0B}" presName="sibTrans" presStyleCnt="0"/>
      <dgm:spPr/>
    </dgm:pt>
    <dgm:pt modelId="{223674F7-1CA7-6449-87C3-F82C8B1DD730}" type="pres">
      <dgm:prSet presAssocID="{A68ECBFC-9312-465E-B51A-5F2C71B49928}" presName="node" presStyleLbl="node1" presStyleIdx="7" presStyleCnt="20">
        <dgm:presLayoutVars>
          <dgm:bulletEnabled val="1"/>
        </dgm:presLayoutVars>
      </dgm:prSet>
      <dgm:spPr/>
    </dgm:pt>
    <dgm:pt modelId="{8B5CF637-0B45-5143-9E04-2E79465AD66B}" type="pres">
      <dgm:prSet presAssocID="{DFBB0773-3E2B-4CE9-9BB2-BAEF545B9440}" presName="sibTrans" presStyleCnt="0"/>
      <dgm:spPr/>
    </dgm:pt>
    <dgm:pt modelId="{733CE306-CF3A-BA4A-8F39-AC36E05938F8}" type="pres">
      <dgm:prSet presAssocID="{D371E7EE-2947-4282-8C57-43D88BA3FF7B}" presName="node" presStyleLbl="node1" presStyleIdx="8" presStyleCnt="20">
        <dgm:presLayoutVars>
          <dgm:bulletEnabled val="1"/>
        </dgm:presLayoutVars>
      </dgm:prSet>
      <dgm:spPr/>
    </dgm:pt>
    <dgm:pt modelId="{4EB83C24-FD3E-5040-8508-CBA708152ACA}" type="pres">
      <dgm:prSet presAssocID="{FD2CAA35-6B98-4AAB-BF81-1171B61E1EA5}" presName="sibTrans" presStyleCnt="0"/>
      <dgm:spPr/>
    </dgm:pt>
    <dgm:pt modelId="{3670EF60-1460-FD4D-A770-1F7CFE81692B}" type="pres">
      <dgm:prSet presAssocID="{DBFB5FF6-CD7A-4981-9DD9-7115A6CDC2E3}" presName="node" presStyleLbl="node1" presStyleIdx="9" presStyleCnt="20">
        <dgm:presLayoutVars>
          <dgm:bulletEnabled val="1"/>
        </dgm:presLayoutVars>
      </dgm:prSet>
      <dgm:spPr/>
    </dgm:pt>
    <dgm:pt modelId="{1C3F485C-3C79-5044-B21C-72C604025532}" type="pres">
      <dgm:prSet presAssocID="{4915AA1C-B0AB-4AEF-8EC1-C72482C8496F}" presName="sibTrans" presStyleCnt="0"/>
      <dgm:spPr/>
    </dgm:pt>
    <dgm:pt modelId="{CA343919-3834-974C-9820-63EDFCBE4520}" type="pres">
      <dgm:prSet presAssocID="{D5998068-4447-4B4A-A60C-7C10ECCD5DC1}" presName="node" presStyleLbl="node1" presStyleIdx="10" presStyleCnt="20">
        <dgm:presLayoutVars>
          <dgm:bulletEnabled val="1"/>
        </dgm:presLayoutVars>
      </dgm:prSet>
      <dgm:spPr/>
    </dgm:pt>
    <dgm:pt modelId="{36363611-FC25-7D4F-A26D-E0B2ED97B611}" type="pres">
      <dgm:prSet presAssocID="{9A298090-FC83-4533-9581-9A9ADA3FE224}" presName="sibTrans" presStyleCnt="0"/>
      <dgm:spPr/>
    </dgm:pt>
    <dgm:pt modelId="{70FF40A6-962A-A443-8F98-84550F1266B2}" type="pres">
      <dgm:prSet presAssocID="{959A87FB-4103-469F-9F3E-9D8F372F87BB}" presName="node" presStyleLbl="node1" presStyleIdx="11" presStyleCnt="20">
        <dgm:presLayoutVars>
          <dgm:bulletEnabled val="1"/>
        </dgm:presLayoutVars>
      </dgm:prSet>
      <dgm:spPr/>
    </dgm:pt>
    <dgm:pt modelId="{ED08D99D-435E-B94D-B932-82313B40D519}" type="pres">
      <dgm:prSet presAssocID="{D03F6743-9397-4717-A215-7A6E75534FBC}" presName="sibTrans" presStyleCnt="0"/>
      <dgm:spPr/>
    </dgm:pt>
    <dgm:pt modelId="{687A63F5-8976-BC47-9A2D-F6318189163B}" type="pres">
      <dgm:prSet presAssocID="{C79BE2A9-DF47-4C9F-AF35-629119D3EDC2}" presName="node" presStyleLbl="node1" presStyleIdx="12" presStyleCnt="20">
        <dgm:presLayoutVars>
          <dgm:bulletEnabled val="1"/>
        </dgm:presLayoutVars>
      </dgm:prSet>
      <dgm:spPr/>
    </dgm:pt>
    <dgm:pt modelId="{8340BAA6-1C5C-D849-B95D-6A70D2ACCB88}" type="pres">
      <dgm:prSet presAssocID="{5325D443-EF6E-411C-9A02-1C19B12C93EA}" presName="sibTrans" presStyleCnt="0"/>
      <dgm:spPr/>
    </dgm:pt>
    <dgm:pt modelId="{6FB8BBA9-C703-D946-BD35-469BFE070F13}" type="pres">
      <dgm:prSet presAssocID="{38D8D692-E867-4401-98EE-01204FC65517}" presName="node" presStyleLbl="node1" presStyleIdx="13" presStyleCnt="20">
        <dgm:presLayoutVars>
          <dgm:bulletEnabled val="1"/>
        </dgm:presLayoutVars>
      </dgm:prSet>
      <dgm:spPr/>
    </dgm:pt>
    <dgm:pt modelId="{6FED70A5-F5CD-404A-B9C6-88C7F8FD8AFF}" type="pres">
      <dgm:prSet presAssocID="{A1C2E9D4-4F59-4987-A896-FB670CE58C38}" presName="sibTrans" presStyleCnt="0"/>
      <dgm:spPr/>
    </dgm:pt>
    <dgm:pt modelId="{B9826F63-06E4-BF42-A220-F2707DD0F51B}" type="pres">
      <dgm:prSet presAssocID="{040E4EEC-9B50-4D8C-8EB7-D9BD370499C9}" presName="node" presStyleLbl="node1" presStyleIdx="14" presStyleCnt="20">
        <dgm:presLayoutVars>
          <dgm:bulletEnabled val="1"/>
        </dgm:presLayoutVars>
      </dgm:prSet>
      <dgm:spPr/>
    </dgm:pt>
    <dgm:pt modelId="{F7E01637-1FB9-F645-A9D7-A522C867A249}" type="pres">
      <dgm:prSet presAssocID="{2916E8DB-2540-4791-A29C-4D3DD04D8C8E}" presName="sibTrans" presStyleCnt="0"/>
      <dgm:spPr/>
    </dgm:pt>
    <dgm:pt modelId="{38269843-C7FF-444E-A5DD-310B1C802DEA}" type="pres">
      <dgm:prSet presAssocID="{A2149829-B307-4085-98B5-F8349F35C7EE}" presName="node" presStyleLbl="node1" presStyleIdx="15" presStyleCnt="20">
        <dgm:presLayoutVars>
          <dgm:bulletEnabled val="1"/>
        </dgm:presLayoutVars>
      </dgm:prSet>
      <dgm:spPr/>
    </dgm:pt>
    <dgm:pt modelId="{7FFCBBBF-7286-404D-A970-6132241BDF2E}" type="pres">
      <dgm:prSet presAssocID="{EC613E65-6129-4724-9E71-24B978EA06B8}" presName="sibTrans" presStyleCnt="0"/>
      <dgm:spPr/>
    </dgm:pt>
    <dgm:pt modelId="{82A4E9BE-8453-F34E-B92F-EFB168274E61}" type="pres">
      <dgm:prSet presAssocID="{468B6CF5-CE66-486B-B3F4-13A9B6D80C6D}" presName="node" presStyleLbl="node1" presStyleIdx="16" presStyleCnt="20">
        <dgm:presLayoutVars>
          <dgm:bulletEnabled val="1"/>
        </dgm:presLayoutVars>
      </dgm:prSet>
      <dgm:spPr/>
    </dgm:pt>
    <dgm:pt modelId="{1AF962C8-3B55-2A4C-ABD6-D0EB3FA8D0F5}" type="pres">
      <dgm:prSet presAssocID="{7C1D2937-877A-45B1-9A49-12C97DC64DAF}" presName="sibTrans" presStyleCnt="0"/>
      <dgm:spPr/>
    </dgm:pt>
    <dgm:pt modelId="{F8EDB3C0-9819-394F-BC63-D2B8B3303301}" type="pres">
      <dgm:prSet presAssocID="{517E96A6-A9E3-4C8E-9CFD-29AB8D977CAB}" presName="node" presStyleLbl="node1" presStyleIdx="17" presStyleCnt="20">
        <dgm:presLayoutVars>
          <dgm:bulletEnabled val="1"/>
        </dgm:presLayoutVars>
      </dgm:prSet>
      <dgm:spPr/>
    </dgm:pt>
    <dgm:pt modelId="{0791B2E6-3AD8-0248-83FB-07E2B69350E3}" type="pres">
      <dgm:prSet presAssocID="{90F0E7E8-16A5-4177-83BB-E62BD18003AD}" presName="sibTrans" presStyleCnt="0"/>
      <dgm:spPr/>
    </dgm:pt>
    <dgm:pt modelId="{7B6D423D-ACC2-3640-BFB1-2A425027A154}" type="pres">
      <dgm:prSet presAssocID="{6C553F2D-96AA-45E2-BC79-9E189971C476}" presName="node" presStyleLbl="node1" presStyleIdx="18" presStyleCnt="20">
        <dgm:presLayoutVars>
          <dgm:bulletEnabled val="1"/>
        </dgm:presLayoutVars>
      </dgm:prSet>
      <dgm:spPr/>
    </dgm:pt>
    <dgm:pt modelId="{DB938B84-B401-B645-8DA1-C5AEBA2956B4}" type="pres">
      <dgm:prSet presAssocID="{678A6887-E3A9-4064-9D4D-A0EF2C7BF787}" presName="sibTrans" presStyleCnt="0"/>
      <dgm:spPr/>
    </dgm:pt>
    <dgm:pt modelId="{93C39D44-FF7A-8740-9710-8EAC81414A71}" type="pres">
      <dgm:prSet presAssocID="{05256D05-DFFF-43C7-8414-7E07FAE160B9}" presName="node" presStyleLbl="node1" presStyleIdx="19" presStyleCnt="20">
        <dgm:presLayoutVars>
          <dgm:bulletEnabled val="1"/>
        </dgm:presLayoutVars>
      </dgm:prSet>
      <dgm:spPr/>
    </dgm:pt>
  </dgm:ptLst>
  <dgm:cxnLst>
    <dgm:cxn modelId="{F4C10103-2C5A-4BF5-9BB9-BAA32B4AA495}" srcId="{F1CAF335-324E-4F35-9A7C-B7E046DEB773}" destId="{A2149829-B307-4085-98B5-F8349F35C7EE}" srcOrd="15" destOrd="0" parTransId="{7C32367E-63C8-4A21-AD84-6ADC7294DD69}" sibTransId="{EC613E65-6129-4724-9E71-24B978EA06B8}"/>
    <dgm:cxn modelId="{0B637104-08B6-4F37-8BB8-C401D0EB76D7}" srcId="{F1CAF335-324E-4F35-9A7C-B7E046DEB773}" destId="{35382EE2-4427-4300-B619-60C0F4581C52}" srcOrd="2" destOrd="0" parTransId="{E992D4A1-D620-4250-8672-574D81529343}" sibTransId="{EE0EC68F-D15A-4A58-8421-F84C327673E4}"/>
    <dgm:cxn modelId="{1813EB09-0340-FC4B-A770-0681CEBA017E}" type="presOf" srcId="{C79BE2A9-DF47-4C9F-AF35-629119D3EDC2}" destId="{687A63F5-8976-BC47-9A2D-F6318189163B}" srcOrd="0" destOrd="0" presId="urn:microsoft.com/office/officeart/2005/8/layout/default"/>
    <dgm:cxn modelId="{8EEB5319-D18A-D647-B20E-3682DA573D71}" type="presOf" srcId="{38D8D692-E867-4401-98EE-01204FC65517}" destId="{6FB8BBA9-C703-D946-BD35-469BFE070F13}" srcOrd="0" destOrd="0" presId="urn:microsoft.com/office/officeart/2005/8/layout/default"/>
    <dgm:cxn modelId="{4E4D001B-33DF-4385-9AA7-69343CD51E1D}" srcId="{F1CAF335-324E-4F35-9A7C-B7E046DEB773}" destId="{D5998068-4447-4B4A-A60C-7C10ECCD5DC1}" srcOrd="10" destOrd="0" parTransId="{AF1563CE-EA5E-4827-81CD-4C7DA3EFF754}" sibTransId="{9A298090-FC83-4533-9581-9A9ADA3FE224}"/>
    <dgm:cxn modelId="{F629C92B-8B5B-5E4C-ADE4-442997A212F6}" type="presOf" srcId="{468B6CF5-CE66-486B-B3F4-13A9B6D80C6D}" destId="{82A4E9BE-8453-F34E-B92F-EFB168274E61}" srcOrd="0" destOrd="0" presId="urn:microsoft.com/office/officeart/2005/8/layout/default"/>
    <dgm:cxn modelId="{318F6B2F-D4D1-BA45-9184-878B3AB0B368}" type="presOf" srcId="{18FFD735-19CE-4CEF-B5D4-3207A6BF694F}" destId="{B6E07DFB-FD15-7D4B-9033-EEAAAA2CE8B1}" srcOrd="0" destOrd="0" presId="urn:microsoft.com/office/officeart/2005/8/layout/default"/>
    <dgm:cxn modelId="{4E1B6B33-F24D-4218-AD70-8E21A078A5EE}" srcId="{F1CAF335-324E-4F35-9A7C-B7E046DEB773}" destId="{C79BE2A9-DF47-4C9F-AF35-629119D3EDC2}" srcOrd="12" destOrd="0" parTransId="{EC0A1861-F48F-4ABF-B4CF-9189134E7DD2}" sibTransId="{5325D443-EF6E-411C-9A02-1C19B12C93EA}"/>
    <dgm:cxn modelId="{4A5A7C3D-1C3F-774E-BF7E-1B92FC06FE41}" type="presOf" srcId="{040E4EEC-9B50-4D8C-8EB7-D9BD370499C9}" destId="{B9826F63-06E4-BF42-A220-F2707DD0F51B}" srcOrd="0" destOrd="0" presId="urn:microsoft.com/office/officeart/2005/8/layout/default"/>
    <dgm:cxn modelId="{D65FEE41-FC6E-9947-9299-D12A6854F7A8}" type="presOf" srcId="{1B79EB2C-C5CD-4E95-AAD4-6D7FB1A6329D}" destId="{BF1D59D3-C7F3-4D44-91C3-72C7B88E320B}" srcOrd="0" destOrd="0" presId="urn:microsoft.com/office/officeart/2005/8/layout/default"/>
    <dgm:cxn modelId="{0A4AA944-AD34-D744-BBE3-826104062E71}" type="presOf" srcId="{A2149829-B307-4085-98B5-F8349F35C7EE}" destId="{38269843-C7FF-444E-A5DD-310B1C802DEA}" srcOrd="0" destOrd="0" presId="urn:microsoft.com/office/officeart/2005/8/layout/default"/>
    <dgm:cxn modelId="{04FE5346-EA4D-B948-9C1F-588409CC680B}" type="presOf" srcId="{959A87FB-4103-469F-9F3E-9D8F372F87BB}" destId="{70FF40A6-962A-A443-8F98-84550F1266B2}" srcOrd="0" destOrd="0" presId="urn:microsoft.com/office/officeart/2005/8/layout/default"/>
    <dgm:cxn modelId="{A2959A5C-406E-6648-88FA-2E52A8224429}" type="presOf" srcId="{A68ECBFC-9312-465E-B51A-5F2C71B49928}" destId="{223674F7-1CA7-6449-87C3-F82C8B1DD730}" srcOrd="0" destOrd="0" presId="urn:microsoft.com/office/officeart/2005/8/layout/default"/>
    <dgm:cxn modelId="{83987B67-88F7-4C38-AA49-D063E32E853B}" srcId="{F1CAF335-324E-4F35-9A7C-B7E046DEB773}" destId="{468B6CF5-CE66-486B-B3F4-13A9B6D80C6D}" srcOrd="16" destOrd="0" parTransId="{91D88558-A943-44CF-A990-5D7174010BE8}" sibTransId="{7C1D2937-877A-45B1-9A49-12C97DC64DAF}"/>
    <dgm:cxn modelId="{7F947B6A-89BC-4240-8B7C-7CA797CD9E65}" type="presOf" srcId="{DBFB5FF6-CD7A-4981-9DD9-7115A6CDC2E3}" destId="{3670EF60-1460-FD4D-A770-1F7CFE81692B}" srcOrd="0" destOrd="0" presId="urn:microsoft.com/office/officeart/2005/8/layout/default"/>
    <dgm:cxn modelId="{7282976B-F2BA-4533-A721-59BB096781D1}" srcId="{F1CAF335-324E-4F35-9A7C-B7E046DEB773}" destId="{A68ECBFC-9312-465E-B51A-5F2C71B49928}" srcOrd="7" destOrd="0" parTransId="{C7522470-24D2-4193-991A-E55A07B11AD6}" sibTransId="{DFBB0773-3E2B-4CE9-9BB2-BAEF545B9440}"/>
    <dgm:cxn modelId="{1E955B72-C143-744D-AF70-54808BE4EE8D}" type="presOf" srcId="{E18D4555-8D40-4CDB-90DC-58EB3BEF4C13}" destId="{39C4087C-665B-894C-A374-822A970AA6F3}" srcOrd="0" destOrd="0" presId="urn:microsoft.com/office/officeart/2005/8/layout/default"/>
    <dgm:cxn modelId="{E4FEF277-5B4C-1841-879A-8C4187A50492}" type="presOf" srcId="{BFA8C1ED-716A-414C-8542-0A7014A4A081}" destId="{5427C5D0-E40D-F64B-B316-8684A49D24D8}" srcOrd="0" destOrd="0" presId="urn:microsoft.com/office/officeart/2005/8/layout/default"/>
    <dgm:cxn modelId="{CDB6FC7A-6D95-4244-8E64-93C4D851A60B}" srcId="{F1CAF335-324E-4F35-9A7C-B7E046DEB773}" destId="{517E96A6-A9E3-4C8E-9CFD-29AB8D977CAB}" srcOrd="17" destOrd="0" parTransId="{D17BD49B-A493-4E0C-A6A2-F2F5CEF9DB51}" sibTransId="{90F0E7E8-16A5-4177-83BB-E62BD18003AD}"/>
    <dgm:cxn modelId="{384D9B7B-EF09-4A1A-9356-1600ED5792B9}" srcId="{F1CAF335-324E-4F35-9A7C-B7E046DEB773}" destId="{E18D4555-8D40-4CDB-90DC-58EB3BEF4C13}" srcOrd="6" destOrd="0" parTransId="{588A09A4-D752-42BC-B7B8-F4D73FAF37D6}" sibTransId="{2E6AFB7F-32EA-4FBD-BA63-70ADD8D9FF0B}"/>
    <dgm:cxn modelId="{98FF2C81-B06E-44B4-B801-D6EFF5208F20}" srcId="{F1CAF335-324E-4F35-9A7C-B7E046DEB773}" destId="{05256D05-DFFF-43C7-8414-7E07FAE160B9}" srcOrd="19" destOrd="0" parTransId="{7AAA2341-2472-4786-AD3E-3FE3E6795667}" sibTransId="{C211F826-A0CB-485A-8A75-6D097B65F02B}"/>
    <dgm:cxn modelId="{6453818B-E6DF-44E5-853C-7CC21AF02E78}" srcId="{F1CAF335-324E-4F35-9A7C-B7E046DEB773}" destId="{040E4EEC-9B50-4D8C-8EB7-D9BD370499C9}" srcOrd="14" destOrd="0" parTransId="{9214DF6F-0A26-405E-9DDC-D0E6B668DCF0}" sibTransId="{2916E8DB-2540-4791-A29C-4D3DD04D8C8E}"/>
    <dgm:cxn modelId="{72D7EA93-F35F-9D46-944D-ED6FBA4EAABA}" type="presOf" srcId="{F1CAF335-324E-4F35-9A7C-B7E046DEB773}" destId="{D92DAFF5-850B-0A4A-AEC1-42C3ABB91680}" srcOrd="0" destOrd="0" presId="urn:microsoft.com/office/officeart/2005/8/layout/default"/>
    <dgm:cxn modelId="{4CFA4B9B-620C-425B-87E6-75B0836E1990}" srcId="{F1CAF335-324E-4F35-9A7C-B7E046DEB773}" destId="{18FFD735-19CE-4CEF-B5D4-3207A6BF694F}" srcOrd="5" destOrd="0" parTransId="{0A1BF531-88B9-4BE3-AA00-CB1426EC9689}" sibTransId="{8B8800F7-ACEA-4A06-94B6-48C51E193E8D}"/>
    <dgm:cxn modelId="{0C9988A3-6C04-AF49-A4C6-0B7BB3D276D2}" type="presOf" srcId="{35382EE2-4427-4300-B619-60C0F4581C52}" destId="{DE77A4B0-B24C-FD4B-ADDF-B2110747B62E}" srcOrd="0" destOrd="0" presId="urn:microsoft.com/office/officeart/2005/8/layout/default"/>
    <dgm:cxn modelId="{D544A4A3-53C7-40EB-A22E-0960E11F024B}" srcId="{F1CAF335-324E-4F35-9A7C-B7E046DEB773}" destId="{6C553F2D-96AA-45E2-BC79-9E189971C476}" srcOrd="18" destOrd="0" parTransId="{87F97388-F060-4775-8D94-BB3F09A1CB6A}" sibTransId="{678A6887-E3A9-4064-9D4D-A0EF2C7BF787}"/>
    <dgm:cxn modelId="{241881B0-C1EA-47CA-A818-FF9D93086B97}" srcId="{F1CAF335-324E-4F35-9A7C-B7E046DEB773}" destId="{4A04DECC-FBFA-428E-89BD-1CD1D803E2C3}" srcOrd="0" destOrd="0" parTransId="{3BB85C6A-9415-4C3F-8A44-9956BCB19D66}" sibTransId="{53D9D928-E483-4A29-939C-91E7BAA9FC56}"/>
    <dgm:cxn modelId="{DAEF5DB1-004C-4775-A94D-D17ACB3AAEDA}" srcId="{F1CAF335-324E-4F35-9A7C-B7E046DEB773}" destId="{BFD87D75-F310-4D23-96E9-38175311013E}" srcOrd="3" destOrd="0" parTransId="{F60448C8-6338-4076-873F-8EB2E3315395}" sibTransId="{7EA06063-F40E-4EDF-B2AC-057C86C13F7E}"/>
    <dgm:cxn modelId="{2CE659B7-7FF2-CA42-ABEF-E7D765EEF1B5}" type="presOf" srcId="{05256D05-DFFF-43C7-8414-7E07FAE160B9}" destId="{93C39D44-FF7A-8740-9710-8EAC81414A71}" srcOrd="0" destOrd="0" presId="urn:microsoft.com/office/officeart/2005/8/layout/default"/>
    <dgm:cxn modelId="{AB13CCB7-3008-2F43-8491-71B4753B38BC}" type="presOf" srcId="{517E96A6-A9E3-4C8E-9CFD-29AB8D977CAB}" destId="{F8EDB3C0-9819-394F-BC63-D2B8B3303301}" srcOrd="0" destOrd="0" presId="urn:microsoft.com/office/officeart/2005/8/layout/default"/>
    <dgm:cxn modelId="{F85FD5C1-46A0-D54B-AB16-7455D635099C}" type="presOf" srcId="{BFD87D75-F310-4D23-96E9-38175311013E}" destId="{05FA598A-2F9E-A04A-8DDE-3CCCF5F94BC8}" srcOrd="0" destOrd="0" presId="urn:microsoft.com/office/officeart/2005/8/layout/default"/>
    <dgm:cxn modelId="{D433A4C6-CCF6-D84D-92A4-10C335601E2D}" type="presOf" srcId="{4A04DECC-FBFA-428E-89BD-1CD1D803E2C3}" destId="{798A1A92-8D33-7E43-A7F4-3BE0E0EF785B}" srcOrd="0" destOrd="0" presId="urn:microsoft.com/office/officeart/2005/8/layout/default"/>
    <dgm:cxn modelId="{A73927D5-2C05-41A6-AF90-6170CFDC0B8B}" srcId="{F1CAF335-324E-4F35-9A7C-B7E046DEB773}" destId="{DBFB5FF6-CD7A-4981-9DD9-7115A6CDC2E3}" srcOrd="9" destOrd="0" parTransId="{DC0A2D0F-4858-4343-BA7A-3C71B1B7A6A1}" sibTransId="{4915AA1C-B0AB-4AEF-8EC1-C72482C8496F}"/>
    <dgm:cxn modelId="{F26320E0-5A52-4E83-8AB1-3BE59710F380}" srcId="{F1CAF335-324E-4F35-9A7C-B7E046DEB773}" destId="{D371E7EE-2947-4282-8C57-43D88BA3FF7B}" srcOrd="8" destOrd="0" parTransId="{15C9EC18-FCD8-4C53-83D3-C8DF481F76C1}" sibTransId="{FD2CAA35-6B98-4AAB-BF81-1171B61E1EA5}"/>
    <dgm:cxn modelId="{A89FE7E3-9722-2D44-AB8C-A26427A00200}" type="presOf" srcId="{6C553F2D-96AA-45E2-BC79-9E189971C476}" destId="{7B6D423D-ACC2-3640-BFB1-2A425027A154}" srcOrd="0" destOrd="0" presId="urn:microsoft.com/office/officeart/2005/8/layout/default"/>
    <dgm:cxn modelId="{AEEDE5EA-2BA0-4385-BF43-677D1033918A}" srcId="{F1CAF335-324E-4F35-9A7C-B7E046DEB773}" destId="{BFA8C1ED-716A-414C-8542-0A7014A4A081}" srcOrd="4" destOrd="0" parTransId="{972D0F2E-0B7E-4A32-80A2-642D6E37545A}" sibTransId="{542D963F-6BA4-4F1F-8638-98448066C86D}"/>
    <dgm:cxn modelId="{2C5B73EB-B57F-45AF-A236-E6BD5F5A0C0E}" srcId="{F1CAF335-324E-4F35-9A7C-B7E046DEB773}" destId="{1B79EB2C-C5CD-4E95-AAD4-6D7FB1A6329D}" srcOrd="1" destOrd="0" parTransId="{E29F1A98-C324-4F0B-B138-283FE4BB0DA9}" sibTransId="{FE320242-1A40-4BDA-B56E-3844267612B7}"/>
    <dgm:cxn modelId="{AB46D0EB-A13D-E140-9B57-A15DB1C6E292}" type="presOf" srcId="{D5998068-4447-4B4A-A60C-7C10ECCD5DC1}" destId="{CA343919-3834-974C-9820-63EDFCBE4520}" srcOrd="0" destOrd="0" presId="urn:microsoft.com/office/officeart/2005/8/layout/default"/>
    <dgm:cxn modelId="{D8DADBEE-2830-7845-AEFF-30DC956E654C}" type="presOf" srcId="{D371E7EE-2947-4282-8C57-43D88BA3FF7B}" destId="{733CE306-CF3A-BA4A-8F39-AC36E05938F8}" srcOrd="0" destOrd="0" presId="urn:microsoft.com/office/officeart/2005/8/layout/default"/>
    <dgm:cxn modelId="{AD44DEFA-A7AD-4C29-8579-52426ECFC0FA}" srcId="{F1CAF335-324E-4F35-9A7C-B7E046DEB773}" destId="{959A87FB-4103-469F-9F3E-9D8F372F87BB}" srcOrd="11" destOrd="0" parTransId="{68491A7B-CB84-4AC1-9DFD-B4927C6F552C}" sibTransId="{D03F6743-9397-4717-A215-7A6E75534FBC}"/>
    <dgm:cxn modelId="{926498FC-119D-44B0-9D8F-32831E06E1CA}" srcId="{F1CAF335-324E-4F35-9A7C-B7E046DEB773}" destId="{38D8D692-E867-4401-98EE-01204FC65517}" srcOrd="13" destOrd="0" parTransId="{23F2DFA0-A703-460F-AE7A-1BB892CEE5D1}" sibTransId="{A1C2E9D4-4F59-4987-A896-FB670CE58C38}"/>
    <dgm:cxn modelId="{67358EB5-EAB2-E84E-BA76-E8F18D68BAA0}" type="presParOf" srcId="{D92DAFF5-850B-0A4A-AEC1-42C3ABB91680}" destId="{798A1A92-8D33-7E43-A7F4-3BE0E0EF785B}" srcOrd="0" destOrd="0" presId="urn:microsoft.com/office/officeart/2005/8/layout/default"/>
    <dgm:cxn modelId="{EB6392F6-4112-A64B-90A8-486C4FB46CBD}" type="presParOf" srcId="{D92DAFF5-850B-0A4A-AEC1-42C3ABB91680}" destId="{548C94BE-4FCB-9D41-964E-68DF9221400A}" srcOrd="1" destOrd="0" presId="urn:microsoft.com/office/officeart/2005/8/layout/default"/>
    <dgm:cxn modelId="{DDE2C072-48EB-0F43-AC78-C35B2E7A82E5}" type="presParOf" srcId="{D92DAFF5-850B-0A4A-AEC1-42C3ABB91680}" destId="{BF1D59D3-C7F3-4D44-91C3-72C7B88E320B}" srcOrd="2" destOrd="0" presId="urn:microsoft.com/office/officeart/2005/8/layout/default"/>
    <dgm:cxn modelId="{8B510538-3264-134E-BF25-D50374FE75E5}" type="presParOf" srcId="{D92DAFF5-850B-0A4A-AEC1-42C3ABB91680}" destId="{FD94F595-2D6F-814C-8847-0657AC51831F}" srcOrd="3" destOrd="0" presId="urn:microsoft.com/office/officeart/2005/8/layout/default"/>
    <dgm:cxn modelId="{D4CEF1AE-40E2-5F40-B1F6-746E3B777025}" type="presParOf" srcId="{D92DAFF5-850B-0A4A-AEC1-42C3ABB91680}" destId="{DE77A4B0-B24C-FD4B-ADDF-B2110747B62E}" srcOrd="4" destOrd="0" presId="urn:microsoft.com/office/officeart/2005/8/layout/default"/>
    <dgm:cxn modelId="{BF62CDA6-ACC4-874E-B430-6EF84AB38EDD}" type="presParOf" srcId="{D92DAFF5-850B-0A4A-AEC1-42C3ABB91680}" destId="{2C17DD28-F04D-9848-B873-F2DD8B162E5F}" srcOrd="5" destOrd="0" presId="urn:microsoft.com/office/officeart/2005/8/layout/default"/>
    <dgm:cxn modelId="{6037B0D8-52D1-1544-9AD1-D92AB9B62042}" type="presParOf" srcId="{D92DAFF5-850B-0A4A-AEC1-42C3ABB91680}" destId="{05FA598A-2F9E-A04A-8DDE-3CCCF5F94BC8}" srcOrd="6" destOrd="0" presId="urn:microsoft.com/office/officeart/2005/8/layout/default"/>
    <dgm:cxn modelId="{85FD21B9-FCC6-D14A-BEBF-81E3CAFCA869}" type="presParOf" srcId="{D92DAFF5-850B-0A4A-AEC1-42C3ABB91680}" destId="{DF77DE5A-8435-7E41-83D4-69037F8D2FB0}" srcOrd="7" destOrd="0" presId="urn:microsoft.com/office/officeart/2005/8/layout/default"/>
    <dgm:cxn modelId="{C9230394-2844-6049-931D-F43DE250286E}" type="presParOf" srcId="{D92DAFF5-850B-0A4A-AEC1-42C3ABB91680}" destId="{5427C5D0-E40D-F64B-B316-8684A49D24D8}" srcOrd="8" destOrd="0" presId="urn:microsoft.com/office/officeart/2005/8/layout/default"/>
    <dgm:cxn modelId="{BF967D21-238B-E241-8536-9437606ED637}" type="presParOf" srcId="{D92DAFF5-850B-0A4A-AEC1-42C3ABB91680}" destId="{A151293F-CD16-684E-85FA-195B1297C356}" srcOrd="9" destOrd="0" presId="urn:microsoft.com/office/officeart/2005/8/layout/default"/>
    <dgm:cxn modelId="{D581AB58-DB9F-8246-8E71-D881C9267213}" type="presParOf" srcId="{D92DAFF5-850B-0A4A-AEC1-42C3ABB91680}" destId="{B6E07DFB-FD15-7D4B-9033-EEAAAA2CE8B1}" srcOrd="10" destOrd="0" presId="urn:microsoft.com/office/officeart/2005/8/layout/default"/>
    <dgm:cxn modelId="{AF2BAA4F-D24C-1F4E-8F32-4078F5DC5BC4}" type="presParOf" srcId="{D92DAFF5-850B-0A4A-AEC1-42C3ABB91680}" destId="{41C1FAA5-E251-484A-A212-4C66B271FF6E}" srcOrd="11" destOrd="0" presId="urn:microsoft.com/office/officeart/2005/8/layout/default"/>
    <dgm:cxn modelId="{C3F4C342-B7F1-3144-834D-08B7A12CA26C}" type="presParOf" srcId="{D92DAFF5-850B-0A4A-AEC1-42C3ABB91680}" destId="{39C4087C-665B-894C-A374-822A970AA6F3}" srcOrd="12" destOrd="0" presId="urn:microsoft.com/office/officeart/2005/8/layout/default"/>
    <dgm:cxn modelId="{1D20F9B3-1063-2943-9EE1-1F0B21AC3815}" type="presParOf" srcId="{D92DAFF5-850B-0A4A-AEC1-42C3ABB91680}" destId="{2B1E99C4-3E4B-F340-AABA-CF60685E1176}" srcOrd="13" destOrd="0" presId="urn:microsoft.com/office/officeart/2005/8/layout/default"/>
    <dgm:cxn modelId="{D3407ACD-01A8-2946-9EBE-4F02FEFB7DD6}" type="presParOf" srcId="{D92DAFF5-850B-0A4A-AEC1-42C3ABB91680}" destId="{223674F7-1CA7-6449-87C3-F82C8B1DD730}" srcOrd="14" destOrd="0" presId="urn:microsoft.com/office/officeart/2005/8/layout/default"/>
    <dgm:cxn modelId="{58161177-7C40-524A-B73F-08BBC326A603}" type="presParOf" srcId="{D92DAFF5-850B-0A4A-AEC1-42C3ABB91680}" destId="{8B5CF637-0B45-5143-9E04-2E79465AD66B}" srcOrd="15" destOrd="0" presId="urn:microsoft.com/office/officeart/2005/8/layout/default"/>
    <dgm:cxn modelId="{751C7BB9-DEB1-FF44-BCFD-02EA429F56DF}" type="presParOf" srcId="{D92DAFF5-850B-0A4A-AEC1-42C3ABB91680}" destId="{733CE306-CF3A-BA4A-8F39-AC36E05938F8}" srcOrd="16" destOrd="0" presId="urn:microsoft.com/office/officeart/2005/8/layout/default"/>
    <dgm:cxn modelId="{A2891769-4100-A740-87C8-FA3E7AD115D7}" type="presParOf" srcId="{D92DAFF5-850B-0A4A-AEC1-42C3ABB91680}" destId="{4EB83C24-FD3E-5040-8508-CBA708152ACA}" srcOrd="17" destOrd="0" presId="urn:microsoft.com/office/officeart/2005/8/layout/default"/>
    <dgm:cxn modelId="{AC6AF3CE-AAE4-DF43-8532-CED17D1CF636}" type="presParOf" srcId="{D92DAFF5-850B-0A4A-AEC1-42C3ABB91680}" destId="{3670EF60-1460-FD4D-A770-1F7CFE81692B}" srcOrd="18" destOrd="0" presId="urn:microsoft.com/office/officeart/2005/8/layout/default"/>
    <dgm:cxn modelId="{AAE3E2BD-F94C-0144-9182-0C9493C19336}" type="presParOf" srcId="{D92DAFF5-850B-0A4A-AEC1-42C3ABB91680}" destId="{1C3F485C-3C79-5044-B21C-72C604025532}" srcOrd="19" destOrd="0" presId="urn:microsoft.com/office/officeart/2005/8/layout/default"/>
    <dgm:cxn modelId="{6926ACDE-670F-284F-8736-53017D26B6A9}" type="presParOf" srcId="{D92DAFF5-850B-0A4A-AEC1-42C3ABB91680}" destId="{CA343919-3834-974C-9820-63EDFCBE4520}" srcOrd="20" destOrd="0" presId="urn:microsoft.com/office/officeart/2005/8/layout/default"/>
    <dgm:cxn modelId="{439087D4-7204-2F42-92B5-26A0BA0141D3}" type="presParOf" srcId="{D92DAFF5-850B-0A4A-AEC1-42C3ABB91680}" destId="{36363611-FC25-7D4F-A26D-E0B2ED97B611}" srcOrd="21" destOrd="0" presId="urn:microsoft.com/office/officeart/2005/8/layout/default"/>
    <dgm:cxn modelId="{8CEDCE33-8F69-AD4C-AB4C-D6F98E66B8A9}" type="presParOf" srcId="{D92DAFF5-850B-0A4A-AEC1-42C3ABB91680}" destId="{70FF40A6-962A-A443-8F98-84550F1266B2}" srcOrd="22" destOrd="0" presId="urn:microsoft.com/office/officeart/2005/8/layout/default"/>
    <dgm:cxn modelId="{BEB8A971-104D-C04F-B18D-A9194D91178A}" type="presParOf" srcId="{D92DAFF5-850B-0A4A-AEC1-42C3ABB91680}" destId="{ED08D99D-435E-B94D-B932-82313B40D519}" srcOrd="23" destOrd="0" presId="urn:microsoft.com/office/officeart/2005/8/layout/default"/>
    <dgm:cxn modelId="{64A02D86-5109-5E41-86DE-9AFB481A1CDA}" type="presParOf" srcId="{D92DAFF5-850B-0A4A-AEC1-42C3ABB91680}" destId="{687A63F5-8976-BC47-9A2D-F6318189163B}" srcOrd="24" destOrd="0" presId="urn:microsoft.com/office/officeart/2005/8/layout/default"/>
    <dgm:cxn modelId="{31296CA4-0E27-3042-91C7-E591A7D6E8CA}" type="presParOf" srcId="{D92DAFF5-850B-0A4A-AEC1-42C3ABB91680}" destId="{8340BAA6-1C5C-D849-B95D-6A70D2ACCB88}" srcOrd="25" destOrd="0" presId="urn:microsoft.com/office/officeart/2005/8/layout/default"/>
    <dgm:cxn modelId="{1EF41474-FB39-0E41-9A99-D154189EA973}" type="presParOf" srcId="{D92DAFF5-850B-0A4A-AEC1-42C3ABB91680}" destId="{6FB8BBA9-C703-D946-BD35-469BFE070F13}" srcOrd="26" destOrd="0" presId="urn:microsoft.com/office/officeart/2005/8/layout/default"/>
    <dgm:cxn modelId="{E8D08999-69F9-0447-9FD8-A57E1566F871}" type="presParOf" srcId="{D92DAFF5-850B-0A4A-AEC1-42C3ABB91680}" destId="{6FED70A5-F5CD-404A-B9C6-88C7F8FD8AFF}" srcOrd="27" destOrd="0" presId="urn:microsoft.com/office/officeart/2005/8/layout/default"/>
    <dgm:cxn modelId="{AF492CF5-9D51-D449-9518-3DE729A3AE5D}" type="presParOf" srcId="{D92DAFF5-850B-0A4A-AEC1-42C3ABB91680}" destId="{B9826F63-06E4-BF42-A220-F2707DD0F51B}" srcOrd="28" destOrd="0" presId="urn:microsoft.com/office/officeart/2005/8/layout/default"/>
    <dgm:cxn modelId="{23703469-87BE-FA46-B3F4-CF1E93DCD049}" type="presParOf" srcId="{D92DAFF5-850B-0A4A-AEC1-42C3ABB91680}" destId="{F7E01637-1FB9-F645-A9D7-A522C867A249}" srcOrd="29" destOrd="0" presId="urn:microsoft.com/office/officeart/2005/8/layout/default"/>
    <dgm:cxn modelId="{C374798F-5E45-1442-B1FD-F93DC54B9021}" type="presParOf" srcId="{D92DAFF5-850B-0A4A-AEC1-42C3ABB91680}" destId="{38269843-C7FF-444E-A5DD-310B1C802DEA}" srcOrd="30" destOrd="0" presId="urn:microsoft.com/office/officeart/2005/8/layout/default"/>
    <dgm:cxn modelId="{B77A7716-1547-034D-9DC0-F803C2E3656B}" type="presParOf" srcId="{D92DAFF5-850B-0A4A-AEC1-42C3ABB91680}" destId="{7FFCBBBF-7286-404D-A970-6132241BDF2E}" srcOrd="31" destOrd="0" presId="urn:microsoft.com/office/officeart/2005/8/layout/default"/>
    <dgm:cxn modelId="{D0A874A7-7F29-F645-AC49-79A987BCCC21}" type="presParOf" srcId="{D92DAFF5-850B-0A4A-AEC1-42C3ABB91680}" destId="{82A4E9BE-8453-F34E-B92F-EFB168274E61}" srcOrd="32" destOrd="0" presId="urn:microsoft.com/office/officeart/2005/8/layout/default"/>
    <dgm:cxn modelId="{920EB2A1-D263-164B-9E87-5170465631E2}" type="presParOf" srcId="{D92DAFF5-850B-0A4A-AEC1-42C3ABB91680}" destId="{1AF962C8-3B55-2A4C-ABD6-D0EB3FA8D0F5}" srcOrd="33" destOrd="0" presId="urn:microsoft.com/office/officeart/2005/8/layout/default"/>
    <dgm:cxn modelId="{6E54EB12-D6F2-9640-833E-6C5FAD9B8857}" type="presParOf" srcId="{D92DAFF5-850B-0A4A-AEC1-42C3ABB91680}" destId="{F8EDB3C0-9819-394F-BC63-D2B8B3303301}" srcOrd="34" destOrd="0" presId="urn:microsoft.com/office/officeart/2005/8/layout/default"/>
    <dgm:cxn modelId="{DD7F7804-F68F-BE48-B6B0-FF3DC470EA94}" type="presParOf" srcId="{D92DAFF5-850B-0A4A-AEC1-42C3ABB91680}" destId="{0791B2E6-3AD8-0248-83FB-07E2B69350E3}" srcOrd="35" destOrd="0" presId="urn:microsoft.com/office/officeart/2005/8/layout/default"/>
    <dgm:cxn modelId="{5FE06C16-5EDC-5748-9B5A-7AE2194D551C}" type="presParOf" srcId="{D92DAFF5-850B-0A4A-AEC1-42C3ABB91680}" destId="{7B6D423D-ACC2-3640-BFB1-2A425027A154}" srcOrd="36" destOrd="0" presId="urn:microsoft.com/office/officeart/2005/8/layout/default"/>
    <dgm:cxn modelId="{0AAC5221-8878-8449-A5C1-FA56CE7771DD}" type="presParOf" srcId="{D92DAFF5-850B-0A4A-AEC1-42C3ABB91680}" destId="{DB938B84-B401-B645-8DA1-C5AEBA2956B4}" srcOrd="37" destOrd="0" presId="urn:microsoft.com/office/officeart/2005/8/layout/default"/>
    <dgm:cxn modelId="{DD16AD36-C735-2C40-80BC-E91F0260D544}" type="presParOf" srcId="{D92DAFF5-850B-0A4A-AEC1-42C3ABB91680}" destId="{93C39D44-FF7A-8740-9710-8EAC81414A71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5B2A4-E156-4057-B4A4-0BE30550604D}">
      <dsp:nvSpPr>
        <dsp:cNvPr id="0" name=""/>
        <dsp:cNvSpPr/>
      </dsp:nvSpPr>
      <dsp:spPr>
        <a:xfrm>
          <a:off x="1236028" y="833835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E0859-9D64-4E8B-A029-07B91975DBCC}">
      <dsp:nvSpPr>
        <dsp:cNvPr id="0" name=""/>
        <dsp:cNvSpPr/>
      </dsp:nvSpPr>
      <dsp:spPr>
        <a:xfrm>
          <a:off x="741028" y="19138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Data Gathering</a:t>
          </a:r>
          <a:endParaRPr lang="en-GB" sz="1600" kern="1200" dirty="0"/>
        </a:p>
      </dsp:txBody>
      <dsp:txXfrm>
        <a:off x="741028" y="1913868"/>
        <a:ext cx="1800000" cy="720000"/>
      </dsp:txXfrm>
    </dsp:sp>
    <dsp:sp modelId="{C16D1732-9FAD-437C-8217-057327884694}">
      <dsp:nvSpPr>
        <dsp:cNvPr id="0" name=""/>
        <dsp:cNvSpPr/>
      </dsp:nvSpPr>
      <dsp:spPr>
        <a:xfrm>
          <a:off x="3351028" y="83383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5021A8-A91E-4E61-8C28-4E13713F1984}">
      <dsp:nvSpPr>
        <dsp:cNvPr id="0" name=""/>
        <dsp:cNvSpPr/>
      </dsp:nvSpPr>
      <dsp:spPr>
        <a:xfrm>
          <a:off x="2856028" y="19138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Markets Identification</a:t>
          </a:r>
          <a:endParaRPr lang="en-GB" sz="1600" kern="1200" dirty="0"/>
        </a:p>
      </dsp:txBody>
      <dsp:txXfrm>
        <a:off x="2856028" y="1913868"/>
        <a:ext cx="1800000" cy="720000"/>
      </dsp:txXfrm>
    </dsp:sp>
    <dsp:sp modelId="{FA289A63-9127-4DD3-A438-282EE4CE7846}">
      <dsp:nvSpPr>
        <dsp:cNvPr id="0" name=""/>
        <dsp:cNvSpPr/>
      </dsp:nvSpPr>
      <dsp:spPr>
        <a:xfrm>
          <a:off x="5466028" y="833835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82657-282C-43EB-850E-D9B73ADA45AA}">
      <dsp:nvSpPr>
        <dsp:cNvPr id="0" name=""/>
        <dsp:cNvSpPr/>
      </dsp:nvSpPr>
      <dsp:spPr>
        <a:xfrm>
          <a:off x="4971028" y="19138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Target Mill Sites Identification</a:t>
          </a:r>
          <a:endParaRPr lang="en-GB" sz="1600" kern="1200" dirty="0"/>
        </a:p>
      </dsp:txBody>
      <dsp:txXfrm>
        <a:off x="4971028" y="1913868"/>
        <a:ext cx="1800000" cy="720000"/>
      </dsp:txXfrm>
    </dsp:sp>
    <dsp:sp modelId="{367704E5-0F41-443D-8A13-B71429723463}">
      <dsp:nvSpPr>
        <dsp:cNvPr id="0" name=""/>
        <dsp:cNvSpPr/>
      </dsp:nvSpPr>
      <dsp:spPr>
        <a:xfrm>
          <a:off x="7581028" y="833835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ED82-A033-4B00-98B1-B450D13479EC}">
      <dsp:nvSpPr>
        <dsp:cNvPr id="0" name=""/>
        <dsp:cNvSpPr/>
      </dsp:nvSpPr>
      <dsp:spPr>
        <a:xfrm>
          <a:off x="7086028" y="19138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logistics Cost analysis</a:t>
          </a:r>
          <a:endParaRPr lang="en-GB" sz="1600" kern="1200" dirty="0"/>
        </a:p>
      </dsp:txBody>
      <dsp:txXfrm>
        <a:off x="7086028" y="1913868"/>
        <a:ext cx="1800000" cy="720000"/>
      </dsp:txXfrm>
    </dsp:sp>
    <dsp:sp modelId="{726203AB-4E0B-4F1D-81A2-500A3ED0ADF3}">
      <dsp:nvSpPr>
        <dsp:cNvPr id="0" name=""/>
        <dsp:cNvSpPr/>
      </dsp:nvSpPr>
      <dsp:spPr>
        <a:xfrm>
          <a:off x="9696028" y="83383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8ECBA-86FC-4F8E-A9ED-35EAC12C2768}">
      <dsp:nvSpPr>
        <dsp:cNvPr id="0" name=""/>
        <dsp:cNvSpPr/>
      </dsp:nvSpPr>
      <dsp:spPr>
        <a:xfrm>
          <a:off x="9201028" y="191386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Mill selection by minimum cost estimation</a:t>
          </a:r>
          <a:endParaRPr lang="en-GB" sz="1600" kern="1200" dirty="0"/>
        </a:p>
      </dsp:txBody>
      <dsp:txXfrm>
        <a:off x="9201028" y="1913868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A1A92-8D33-7E43-A7F4-3BE0E0EF785B}">
      <dsp:nvSpPr>
        <dsp:cNvPr id="0" name=""/>
        <dsp:cNvSpPr/>
      </dsp:nvSpPr>
      <dsp:spPr>
        <a:xfrm>
          <a:off x="8840" y="405056"/>
          <a:ext cx="1321147" cy="79268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Los Angeles County</a:t>
          </a:r>
          <a:endParaRPr lang="en-US" sz="1600" kern="1200"/>
        </a:p>
      </dsp:txBody>
      <dsp:txXfrm>
        <a:off x="8840" y="405056"/>
        <a:ext cx="1321147" cy="792688"/>
      </dsp:txXfrm>
    </dsp:sp>
    <dsp:sp modelId="{BF1D59D3-C7F3-4D44-91C3-72C7B88E320B}">
      <dsp:nvSpPr>
        <dsp:cNvPr id="0" name=""/>
        <dsp:cNvSpPr/>
      </dsp:nvSpPr>
      <dsp:spPr>
        <a:xfrm>
          <a:off x="1462102" y="405056"/>
          <a:ext cx="1321147" cy="792688"/>
        </a:xfrm>
        <a:prstGeom prst="rect">
          <a:avLst/>
        </a:prstGeom>
        <a:solidFill>
          <a:schemeClr val="accent5">
            <a:hueOff val="-1122270"/>
            <a:satOff val="638"/>
            <a:lumOff val="-5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Riverside County</a:t>
          </a:r>
          <a:endParaRPr lang="en-US" sz="1600" kern="1200"/>
        </a:p>
      </dsp:txBody>
      <dsp:txXfrm>
        <a:off x="1462102" y="405056"/>
        <a:ext cx="1321147" cy="792688"/>
      </dsp:txXfrm>
    </dsp:sp>
    <dsp:sp modelId="{DE77A4B0-B24C-FD4B-ADDF-B2110747B62E}">
      <dsp:nvSpPr>
        <dsp:cNvPr id="0" name=""/>
        <dsp:cNvSpPr/>
      </dsp:nvSpPr>
      <dsp:spPr>
        <a:xfrm>
          <a:off x="2915364" y="405056"/>
          <a:ext cx="1321147" cy="792688"/>
        </a:xfrm>
        <a:prstGeom prst="rect">
          <a:avLst/>
        </a:prstGeom>
        <a:solidFill>
          <a:schemeClr val="accent5">
            <a:hueOff val="-2244539"/>
            <a:satOff val="1276"/>
            <a:lumOff val="-10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Cook County</a:t>
          </a:r>
          <a:endParaRPr lang="en-US" sz="1600" kern="1200"/>
        </a:p>
      </dsp:txBody>
      <dsp:txXfrm>
        <a:off x="2915364" y="405056"/>
        <a:ext cx="1321147" cy="792688"/>
      </dsp:txXfrm>
    </dsp:sp>
    <dsp:sp modelId="{05FA598A-2F9E-A04A-8DDE-3CCCF5F94BC8}">
      <dsp:nvSpPr>
        <dsp:cNvPr id="0" name=""/>
        <dsp:cNvSpPr/>
      </dsp:nvSpPr>
      <dsp:spPr>
        <a:xfrm>
          <a:off x="4368626" y="405056"/>
          <a:ext cx="1321147" cy="792688"/>
        </a:xfrm>
        <a:prstGeom prst="rect">
          <a:avLst/>
        </a:prstGeom>
        <a:solidFill>
          <a:schemeClr val="accent5">
            <a:hueOff val="-3366808"/>
            <a:satOff val="1914"/>
            <a:lumOff val="-15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/>
            <a:t>San Bernardino County</a:t>
          </a:r>
          <a:endParaRPr lang="en-US" sz="1600" kern="1200" dirty="0"/>
        </a:p>
      </dsp:txBody>
      <dsp:txXfrm>
        <a:off x="4368626" y="405056"/>
        <a:ext cx="1321147" cy="792688"/>
      </dsp:txXfrm>
    </dsp:sp>
    <dsp:sp modelId="{5427C5D0-E40D-F64B-B316-8684A49D24D8}">
      <dsp:nvSpPr>
        <dsp:cNvPr id="0" name=""/>
        <dsp:cNvSpPr/>
      </dsp:nvSpPr>
      <dsp:spPr>
        <a:xfrm>
          <a:off x="5821888" y="405056"/>
          <a:ext cx="1321147" cy="792688"/>
        </a:xfrm>
        <a:prstGeom prst="rect">
          <a:avLst/>
        </a:prstGeom>
        <a:solidFill>
          <a:schemeClr val="accent5">
            <a:hueOff val="-4489078"/>
            <a:satOff val="2551"/>
            <a:lumOff val="-21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Harris County</a:t>
          </a:r>
          <a:endParaRPr lang="en-US" sz="1600" kern="1200"/>
        </a:p>
      </dsp:txBody>
      <dsp:txXfrm>
        <a:off x="5821888" y="405056"/>
        <a:ext cx="1321147" cy="792688"/>
      </dsp:txXfrm>
    </dsp:sp>
    <dsp:sp modelId="{B6E07DFB-FD15-7D4B-9033-EEAAAA2CE8B1}">
      <dsp:nvSpPr>
        <dsp:cNvPr id="0" name=""/>
        <dsp:cNvSpPr/>
      </dsp:nvSpPr>
      <dsp:spPr>
        <a:xfrm>
          <a:off x="7275150" y="405056"/>
          <a:ext cx="1321147" cy="792688"/>
        </a:xfrm>
        <a:prstGeom prst="rect">
          <a:avLst/>
        </a:prstGeom>
        <a:solidFill>
          <a:schemeClr val="accent5">
            <a:hueOff val="-5611348"/>
            <a:satOff val="3189"/>
            <a:lumOff val="-263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Tarrant County</a:t>
          </a:r>
          <a:endParaRPr lang="en-US" sz="1600" kern="1200"/>
        </a:p>
      </dsp:txBody>
      <dsp:txXfrm>
        <a:off x="7275150" y="405056"/>
        <a:ext cx="1321147" cy="792688"/>
      </dsp:txXfrm>
    </dsp:sp>
    <dsp:sp modelId="{39C4087C-665B-894C-A374-822A970AA6F3}">
      <dsp:nvSpPr>
        <dsp:cNvPr id="0" name=""/>
        <dsp:cNvSpPr/>
      </dsp:nvSpPr>
      <dsp:spPr>
        <a:xfrm>
          <a:off x="8728412" y="405056"/>
          <a:ext cx="1321147" cy="792688"/>
        </a:xfrm>
        <a:prstGeom prst="rect">
          <a:avLst/>
        </a:prstGeom>
        <a:solidFill>
          <a:schemeClr val="accent5">
            <a:hueOff val="-6733617"/>
            <a:satOff val="3827"/>
            <a:lumOff val="-31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Maricopa County</a:t>
          </a:r>
          <a:endParaRPr lang="en-US" sz="1600" kern="1200"/>
        </a:p>
      </dsp:txBody>
      <dsp:txXfrm>
        <a:off x="8728412" y="405056"/>
        <a:ext cx="1321147" cy="792688"/>
      </dsp:txXfrm>
    </dsp:sp>
    <dsp:sp modelId="{223674F7-1CA7-6449-87C3-F82C8B1DD730}">
      <dsp:nvSpPr>
        <dsp:cNvPr id="0" name=""/>
        <dsp:cNvSpPr/>
      </dsp:nvSpPr>
      <dsp:spPr>
        <a:xfrm>
          <a:off x="8840" y="1329859"/>
          <a:ext cx="1321147" cy="792688"/>
        </a:xfrm>
        <a:prstGeom prst="rect">
          <a:avLst/>
        </a:prstGeom>
        <a:solidFill>
          <a:schemeClr val="accent5">
            <a:hueOff val="-7855887"/>
            <a:satOff val="4465"/>
            <a:lumOff val="-36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Santa Clara County</a:t>
          </a:r>
          <a:endParaRPr lang="en-US" sz="1600" kern="1200"/>
        </a:p>
      </dsp:txBody>
      <dsp:txXfrm>
        <a:off x="8840" y="1329859"/>
        <a:ext cx="1321147" cy="792688"/>
      </dsp:txXfrm>
    </dsp:sp>
    <dsp:sp modelId="{733CE306-CF3A-BA4A-8F39-AC36E05938F8}">
      <dsp:nvSpPr>
        <dsp:cNvPr id="0" name=""/>
        <dsp:cNvSpPr/>
      </dsp:nvSpPr>
      <dsp:spPr>
        <a:xfrm>
          <a:off x="1462102" y="1329859"/>
          <a:ext cx="1321147" cy="792688"/>
        </a:xfrm>
        <a:prstGeom prst="rect">
          <a:avLst/>
        </a:prstGeom>
        <a:solidFill>
          <a:schemeClr val="accent5">
            <a:hueOff val="-8978156"/>
            <a:satOff val="5103"/>
            <a:lumOff val="-421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San Diego County</a:t>
          </a:r>
          <a:endParaRPr lang="en-US" sz="1600" kern="1200"/>
        </a:p>
      </dsp:txBody>
      <dsp:txXfrm>
        <a:off x="1462102" y="1329859"/>
        <a:ext cx="1321147" cy="792688"/>
      </dsp:txXfrm>
    </dsp:sp>
    <dsp:sp modelId="{3670EF60-1460-FD4D-A770-1F7CFE81692B}">
      <dsp:nvSpPr>
        <dsp:cNvPr id="0" name=""/>
        <dsp:cNvSpPr/>
      </dsp:nvSpPr>
      <dsp:spPr>
        <a:xfrm>
          <a:off x="2915364" y="1329859"/>
          <a:ext cx="1321147" cy="792688"/>
        </a:xfrm>
        <a:prstGeom prst="rect">
          <a:avLst/>
        </a:prstGeom>
        <a:solidFill>
          <a:schemeClr val="accent5">
            <a:hueOff val="-10100425"/>
            <a:satOff val="5741"/>
            <a:lumOff val="-47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Bexar County</a:t>
          </a:r>
          <a:endParaRPr lang="en-US" sz="1600" kern="1200"/>
        </a:p>
      </dsp:txBody>
      <dsp:txXfrm>
        <a:off x="2915364" y="1329859"/>
        <a:ext cx="1321147" cy="792688"/>
      </dsp:txXfrm>
    </dsp:sp>
    <dsp:sp modelId="{CA343919-3834-974C-9820-63EDFCBE4520}">
      <dsp:nvSpPr>
        <dsp:cNvPr id="0" name=""/>
        <dsp:cNvSpPr/>
      </dsp:nvSpPr>
      <dsp:spPr>
        <a:xfrm>
          <a:off x="4368626" y="1329859"/>
          <a:ext cx="1321147" cy="792688"/>
        </a:xfrm>
        <a:prstGeom prst="rect">
          <a:avLst/>
        </a:prstGeom>
        <a:solidFill>
          <a:schemeClr val="accent5">
            <a:hueOff val="-11222695"/>
            <a:satOff val="6378"/>
            <a:lumOff val="-52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Orange County</a:t>
          </a:r>
          <a:endParaRPr lang="en-US" sz="1600" kern="1200"/>
        </a:p>
      </dsp:txBody>
      <dsp:txXfrm>
        <a:off x="4368626" y="1329859"/>
        <a:ext cx="1321147" cy="792688"/>
      </dsp:txXfrm>
    </dsp:sp>
    <dsp:sp modelId="{70FF40A6-962A-A443-8F98-84550F1266B2}">
      <dsp:nvSpPr>
        <dsp:cNvPr id="0" name=""/>
        <dsp:cNvSpPr/>
      </dsp:nvSpPr>
      <dsp:spPr>
        <a:xfrm>
          <a:off x="5821888" y="1329859"/>
          <a:ext cx="1321147" cy="792688"/>
        </a:xfrm>
        <a:prstGeom prst="rect">
          <a:avLst/>
        </a:prstGeom>
        <a:solidFill>
          <a:schemeClr val="accent5">
            <a:hueOff val="-12344964"/>
            <a:satOff val="7016"/>
            <a:lumOff val="-57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Broward County</a:t>
          </a:r>
          <a:endParaRPr lang="en-US" sz="1600" kern="1200"/>
        </a:p>
      </dsp:txBody>
      <dsp:txXfrm>
        <a:off x="5821888" y="1329859"/>
        <a:ext cx="1321147" cy="792688"/>
      </dsp:txXfrm>
    </dsp:sp>
    <dsp:sp modelId="{687A63F5-8976-BC47-9A2D-F6318189163B}">
      <dsp:nvSpPr>
        <dsp:cNvPr id="0" name=""/>
        <dsp:cNvSpPr/>
      </dsp:nvSpPr>
      <dsp:spPr>
        <a:xfrm>
          <a:off x="7275150" y="1329859"/>
          <a:ext cx="1321147" cy="792688"/>
        </a:xfrm>
        <a:prstGeom prst="rect">
          <a:avLst/>
        </a:prstGeom>
        <a:solidFill>
          <a:schemeClr val="accent5">
            <a:hueOff val="-13467233"/>
            <a:satOff val="7654"/>
            <a:lumOff val="-631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Kings County</a:t>
          </a:r>
          <a:endParaRPr lang="en-US" sz="1600" kern="1200"/>
        </a:p>
      </dsp:txBody>
      <dsp:txXfrm>
        <a:off x="7275150" y="1329859"/>
        <a:ext cx="1321147" cy="792688"/>
      </dsp:txXfrm>
    </dsp:sp>
    <dsp:sp modelId="{6FB8BBA9-C703-D946-BD35-469BFE070F13}">
      <dsp:nvSpPr>
        <dsp:cNvPr id="0" name=""/>
        <dsp:cNvSpPr/>
      </dsp:nvSpPr>
      <dsp:spPr>
        <a:xfrm>
          <a:off x="8728412" y="1329859"/>
          <a:ext cx="1321147" cy="792688"/>
        </a:xfrm>
        <a:prstGeom prst="rect">
          <a:avLst/>
        </a:prstGeom>
        <a:solidFill>
          <a:schemeClr val="accent5">
            <a:hueOff val="-14589504"/>
            <a:satOff val="8292"/>
            <a:lumOff val="-684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New York County</a:t>
          </a:r>
          <a:endParaRPr lang="en-US" sz="1600" kern="1200"/>
        </a:p>
      </dsp:txBody>
      <dsp:txXfrm>
        <a:off x="8728412" y="1329859"/>
        <a:ext cx="1321147" cy="792688"/>
      </dsp:txXfrm>
    </dsp:sp>
    <dsp:sp modelId="{B9826F63-06E4-BF42-A220-F2707DD0F51B}">
      <dsp:nvSpPr>
        <dsp:cNvPr id="0" name=""/>
        <dsp:cNvSpPr/>
      </dsp:nvSpPr>
      <dsp:spPr>
        <a:xfrm>
          <a:off x="735471" y="2254662"/>
          <a:ext cx="1321147" cy="792688"/>
        </a:xfrm>
        <a:prstGeom prst="rect">
          <a:avLst/>
        </a:prstGeom>
        <a:solidFill>
          <a:schemeClr val="accent5">
            <a:hueOff val="-15711773"/>
            <a:satOff val="8930"/>
            <a:lumOff val="-73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Miami-Dade County</a:t>
          </a:r>
          <a:endParaRPr lang="en-US" sz="1600" kern="1200"/>
        </a:p>
      </dsp:txBody>
      <dsp:txXfrm>
        <a:off x="735471" y="2254662"/>
        <a:ext cx="1321147" cy="792688"/>
      </dsp:txXfrm>
    </dsp:sp>
    <dsp:sp modelId="{38269843-C7FF-444E-A5DD-310B1C802DEA}">
      <dsp:nvSpPr>
        <dsp:cNvPr id="0" name=""/>
        <dsp:cNvSpPr/>
      </dsp:nvSpPr>
      <dsp:spPr>
        <a:xfrm>
          <a:off x="2188733" y="2254662"/>
          <a:ext cx="1321147" cy="792688"/>
        </a:xfrm>
        <a:prstGeom prst="rect">
          <a:avLst/>
        </a:prstGeom>
        <a:solidFill>
          <a:schemeClr val="accent5">
            <a:hueOff val="-16834043"/>
            <a:satOff val="9568"/>
            <a:lumOff val="-78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Alameda County</a:t>
          </a:r>
          <a:endParaRPr lang="en-US" sz="1600" kern="1200"/>
        </a:p>
      </dsp:txBody>
      <dsp:txXfrm>
        <a:off x="2188733" y="2254662"/>
        <a:ext cx="1321147" cy="792688"/>
      </dsp:txXfrm>
    </dsp:sp>
    <dsp:sp modelId="{82A4E9BE-8453-F34E-B92F-EFB168274E61}">
      <dsp:nvSpPr>
        <dsp:cNvPr id="0" name=""/>
        <dsp:cNvSpPr/>
      </dsp:nvSpPr>
      <dsp:spPr>
        <a:xfrm>
          <a:off x="3641995" y="2254662"/>
          <a:ext cx="1321147" cy="792688"/>
        </a:xfrm>
        <a:prstGeom prst="rect">
          <a:avLst/>
        </a:prstGeom>
        <a:solidFill>
          <a:schemeClr val="accent5">
            <a:hueOff val="-17956313"/>
            <a:satOff val="10205"/>
            <a:lumOff val="-84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Dallas County</a:t>
          </a:r>
          <a:endParaRPr lang="en-US" sz="1600" kern="1200"/>
        </a:p>
      </dsp:txBody>
      <dsp:txXfrm>
        <a:off x="3641995" y="2254662"/>
        <a:ext cx="1321147" cy="792688"/>
      </dsp:txXfrm>
    </dsp:sp>
    <dsp:sp modelId="{F8EDB3C0-9819-394F-BC63-D2B8B3303301}">
      <dsp:nvSpPr>
        <dsp:cNvPr id="0" name=""/>
        <dsp:cNvSpPr/>
      </dsp:nvSpPr>
      <dsp:spPr>
        <a:xfrm>
          <a:off x="5095257" y="2254662"/>
          <a:ext cx="1321147" cy="792688"/>
        </a:xfrm>
        <a:prstGeom prst="rect">
          <a:avLst/>
        </a:prstGeom>
        <a:solidFill>
          <a:schemeClr val="accent5">
            <a:hueOff val="-19078581"/>
            <a:satOff val="10843"/>
            <a:lumOff val="-89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King County</a:t>
          </a:r>
          <a:endParaRPr lang="en-US" sz="1600" kern="1200"/>
        </a:p>
      </dsp:txBody>
      <dsp:txXfrm>
        <a:off x="5095257" y="2254662"/>
        <a:ext cx="1321147" cy="792688"/>
      </dsp:txXfrm>
    </dsp:sp>
    <dsp:sp modelId="{7B6D423D-ACC2-3640-BFB1-2A425027A154}">
      <dsp:nvSpPr>
        <dsp:cNvPr id="0" name=""/>
        <dsp:cNvSpPr/>
      </dsp:nvSpPr>
      <dsp:spPr>
        <a:xfrm>
          <a:off x="6548519" y="2254662"/>
          <a:ext cx="1321147" cy="792688"/>
        </a:xfrm>
        <a:prstGeom prst="rect">
          <a:avLst/>
        </a:prstGeom>
        <a:solidFill>
          <a:schemeClr val="accent5">
            <a:hueOff val="-20200851"/>
            <a:satOff val="11481"/>
            <a:lumOff val="-947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Queens County</a:t>
          </a:r>
          <a:endParaRPr lang="en-US" sz="1600" kern="1200"/>
        </a:p>
      </dsp:txBody>
      <dsp:txXfrm>
        <a:off x="6548519" y="2254662"/>
        <a:ext cx="1321147" cy="792688"/>
      </dsp:txXfrm>
    </dsp:sp>
    <dsp:sp modelId="{93C39D44-FF7A-8740-9710-8EAC81414A71}">
      <dsp:nvSpPr>
        <dsp:cNvPr id="0" name=""/>
        <dsp:cNvSpPr/>
      </dsp:nvSpPr>
      <dsp:spPr>
        <a:xfrm>
          <a:off x="8001781" y="2254662"/>
          <a:ext cx="1321147" cy="792688"/>
        </a:xfrm>
        <a:prstGeom prst="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Clark County</a:t>
          </a:r>
          <a:endParaRPr lang="en-US" sz="1600" kern="1200"/>
        </a:p>
      </dsp:txBody>
      <dsp:txXfrm>
        <a:off x="8001781" y="2254662"/>
        <a:ext cx="1321147" cy="7926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3/30/25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lsim.2010.54612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map of the united states&#10;&#10;Description automatically generated">
            <a:extLst>
              <a:ext uri="{FF2B5EF4-FFF2-40B4-BE49-F238E27FC236}">
                <a16:creationId xmlns:a16="http://schemas.microsoft.com/office/drawing/2014/main" id="{1210301D-2B57-F40F-2503-4D871DB2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"/>
          <a:stretch/>
        </p:blipFill>
        <p:spPr>
          <a:xfrm>
            <a:off x="20" y="-2"/>
            <a:ext cx="12191980" cy="6857989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4D80C-5514-68A4-7B44-5E87411FC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b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Strategic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0F45D-67DB-CE82-E595-BEA8C3FAB6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 fontScale="92500" lnSpcReduction="20000"/>
          </a:bodyPr>
          <a:lstStyle/>
          <a:p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-Shoe Dogs-</a:t>
            </a:r>
            <a:br>
              <a:rPr lang="en-US" sz="2000" dirty="0">
                <a:solidFill>
                  <a:srgbClr val="FFFFFF"/>
                </a:solidFill>
              </a:rPr>
            </a:br>
            <a:r>
              <a:rPr lang="en-US" sz="2000" dirty="0">
                <a:solidFill>
                  <a:srgbClr val="FFFFFF"/>
                </a:solidFill>
              </a:rPr>
              <a:t>Aditya </a:t>
            </a:r>
            <a:r>
              <a:rPr lang="en-US" sz="2000" dirty="0" err="1">
                <a:solidFill>
                  <a:srgbClr val="FFFFFF"/>
                </a:solidFill>
              </a:rPr>
              <a:t>Phople</a:t>
            </a:r>
            <a:r>
              <a:rPr lang="en-US" sz="2000" dirty="0">
                <a:solidFill>
                  <a:srgbClr val="FFFFFF"/>
                </a:solidFill>
              </a:rPr>
              <a:t>, Mrudula Jethe Bhanushali, </a:t>
            </a:r>
            <a:r>
              <a:rPr lang="en-US" sz="2000" dirty="0" err="1">
                <a:solidFill>
                  <a:srgbClr val="FFFFFF"/>
                </a:solidFill>
              </a:rPr>
              <a:t>Aakanksha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Khare</a:t>
            </a:r>
            <a:br>
              <a:rPr lang="en-US" sz="1500" dirty="0">
                <a:solidFill>
                  <a:srgbClr val="FFFFFF"/>
                </a:solidFill>
              </a:rPr>
            </a:b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09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1889-609A-798D-A8C8-18E829B7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points- to ensure compliance and mitigate risks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3ED6A-8497-5A93-7952-F40B65937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 compliance Audits</a:t>
            </a:r>
          </a:p>
          <a:p>
            <a:r>
              <a:rPr lang="en-US" dirty="0"/>
              <a:t>Natural Disaster risk assessment</a:t>
            </a:r>
          </a:p>
          <a:p>
            <a:r>
              <a:rPr lang="en-US" dirty="0"/>
              <a:t>Labor law alignment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58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DD4EB-3BB9-34B6-A408-E450C7C73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4267" y="1115947"/>
            <a:ext cx="6115733" cy="151798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Problem Statement</a:t>
            </a:r>
          </a:p>
        </p:txBody>
      </p:sp>
      <p:pic>
        <p:nvPicPr>
          <p:cNvPr id="16" name="Picture 15" descr="Calculator, pen, compass, money and a paper with graphs printed on it">
            <a:extLst>
              <a:ext uri="{FF2B5EF4-FFF2-40B4-BE49-F238E27FC236}">
                <a16:creationId xmlns:a16="http://schemas.microsoft.com/office/drawing/2014/main" id="{2EEF5AC6-EDD0-70BA-5B9B-B006149D5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74" r="19351" b="-2"/>
          <a:stretch/>
        </p:blipFill>
        <p:spPr>
          <a:xfrm>
            <a:off x="-9866" y="401980"/>
            <a:ext cx="6115733" cy="6456021"/>
          </a:xfrm>
          <a:custGeom>
            <a:avLst/>
            <a:gdLst/>
            <a:ahLst/>
            <a:cxnLst/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294C4-578E-5673-64EB-7517D5E78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12" y="2216945"/>
            <a:ext cx="4869179" cy="3065865"/>
          </a:xfrm>
        </p:spPr>
        <p:txBody>
          <a:bodyPr anchor="t">
            <a:normAutofit/>
          </a:bodyPr>
          <a:lstStyle/>
          <a:p>
            <a:pPr marL="0" indent="0" algn="r">
              <a:buNone/>
            </a:pPr>
            <a:r>
              <a:rPr lang="en-US" sz="3200" dirty="0">
                <a:solidFill>
                  <a:srgbClr val="000000"/>
                </a:solidFill>
              </a:rPr>
              <a:t>Where should we locate up to 3 mills to serve 20 high-demand metros profitably?</a:t>
            </a:r>
          </a:p>
          <a:p>
            <a:endParaRPr lang="en-US" sz="1800" dirty="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8" name="Oval 2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873078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87D1-6A8B-D624-833C-2A1E9F7F8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259947"/>
          </a:xfrm>
        </p:spPr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B3DF4-6BD4-BBAC-60CF-EC9A80E16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564105"/>
            <a:ext cx="10058400" cy="460809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Optimal Mill Selection using Logistics Cost minimization Analysis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BF84A4F-DFCE-6D01-9EC2-E4C921EB9E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8313586"/>
              </p:ext>
            </p:extLst>
          </p:nvPr>
        </p:nvGraphicFramePr>
        <p:xfrm>
          <a:off x="0" y="1826191"/>
          <a:ext cx="11742057" cy="34677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2D2370-604D-35B4-AEBB-BB734647EE84}"/>
              </a:ext>
            </a:extLst>
          </p:cNvPr>
          <p:cNvCxnSpPr>
            <a:cxnSpLocks/>
          </p:cNvCxnSpPr>
          <p:nvPr/>
        </p:nvCxnSpPr>
        <p:spPr>
          <a:xfrm>
            <a:off x="925164" y="4794813"/>
            <a:ext cx="97119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53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30">
            <a:extLst>
              <a:ext uri="{FF2B5EF4-FFF2-40B4-BE49-F238E27FC236}">
                <a16:creationId xmlns:a16="http://schemas.microsoft.com/office/drawing/2014/main" id="{2550AE69-AC86-4188-83E5-A856C4F1D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7" name="Rectangle 32">
            <a:extLst>
              <a:ext uri="{FF2B5EF4-FFF2-40B4-BE49-F238E27FC236}">
                <a16:creationId xmlns:a16="http://schemas.microsoft.com/office/drawing/2014/main" id="{EC4CA156-2C9D-4F0C-B229-88D8B5E1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8" name="Rectangle 34">
            <a:extLst>
              <a:ext uri="{FF2B5EF4-FFF2-40B4-BE49-F238E27FC236}">
                <a16:creationId xmlns:a16="http://schemas.microsoft.com/office/drawing/2014/main" id="{D7361ED3-EBE5-4EFC-8DA3-D0CE4BF2F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9" name="Group 36">
            <a:extLst>
              <a:ext uri="{FF2B5EF4-FFF2-40B4-BE49-F238E27FC236}">
                <a16:creationId xmlns:a16="http://schemas.microsoft.com/office/drawing/2014/main" id="{85105087-7F16-4C94-837C-C45445116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F2F3467-E50F-4A91-B27D-E324936A6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678BE03-AC84-4940-A7FD-5B143FE2D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50" name="Rectangle 40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map of the united states&#10;&#10;Description automatically generated">
            <a:extLst>
              <a:ext uri="{FF2B5EF4-FFF2-40B4-BE49-F238E27FC236}">
                <a16:creationId xmlns:a16="http://schemas.microsoft.com/office/drawing/2014/main" id="{2CA3C5F0-ABE5-7408-9C05-7DC8B2A052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7" r="8177"/>
          <a:stretch/>
        </p:blipFill>
        <p:spPr>
          <a:xfrm>
            <a:off x="-1" y="10"/>
            <a:ext cx="12191999" cy="6857990"/>
          </a:xfrm>
          <a:prstGeom prst="rect">
            <a:avLst/>
          </a:prstGeom>
        </p:spPr>
      </p:pic>
      <p:sp>
        <p:nvSpPr>
          <p:cNvPr id="51" name="Rectangle 42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blipFill dpi="0" rotWithShape="1">
            <a:blip r:embed="rId7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1DBCF-80A9-5893-0DA4-4391B5219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0" y="1477402"/>
            <a:ext cx="8347137" cy="108090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8000" dirty="0">
                <a:solidFill>
                  <a:srgbClr val="FFFFFF"/>
                </a:solidFill>
              </a:rPr>
              <a:t>Target </a:t>
            </a:r>
            <a:r>
              <a:rPr lang="en-US" sz="8000" dirty="0" err="1">
                <a:solidFill>
                  <a:srgbClr val="FFFFFF"/>
                </a:solidFill>
              </a:rPr>
              <a:t>MArkets</a:t>
            </a:r>
            <a:endParaRPr lang="en-US" sz="8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29732-72D4-6087-A57E-4FCCDBEA9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0" y="4412677"/>
            <a:ext cx="11249891" cy="1609344"/>
          </a:xfrm>
        </p:spPr>
        <p:txBody>
          <a:bodyPr>
            <a:normAutofit/>
          </a:bodyPr>
          <a:lstStyle/>
          <a:p>
            <a:r>
              <a:rPr lang="en-US" dirty="0"/>
              <a:t>Key Findings – Identified Target Markets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36110-A18F-4051-A35C-BC7FA676B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4431215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120388-59F2-9846-ADC4-7ACDFAD64C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58250"/>
              </p:ext>
            </p:extLst>
          </p:nvPr>
        </p:nvGraphicFramePr>
        <p:xfrm>
          <a:off x="1069975" y="642937"/>
          <a:ext cx="10058400" cy="3452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2295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0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2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24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2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02BB5-3B1A-0A47-1668-1FFEEDEBF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1465790"/>
            <a:ext cx="4213321" cy="3941345"/>
          </a:xfrm>
        </p:spPr>
        <p:txBody>
          <a:bodyPr>
            <a:normAutofit/>
          </a:bodyPr>
          <a:lstStyle/>
          <a:p>
            <a:r>
              <a:rPr lang="en-US" sz="6000" dirty="0"/>
              <a:t>Key Findings-</a:t>
            </a:r>
            <a:br>
              <a:rPr lang="en-US" sz="6000" dirty="0"/>
            </a:br>
            <a:r>
              <a:rPr lang="en-US" sz="6000" dirty="0"/>
              <a:t>Proposed Mill Sites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E954CD9-0423-1253-2492-3D245D454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663" y="1359090"/>
            <a:ext cx="5635735" cy="4048046"/>
          </a:xfrm>
        </p:spPr>
        <p:txBody>
          <a:bodyPr anchor="ctr">
            <a:noAutofit/>
          </a:bodyPr>
          <a:lstStyle/>
          <a:p>
            <a:r>
              <a:rPr lang="en-US" dirty="0"/>
              <a:t>Ashley County, Crossett, AR </a:t>
            </a:r>
          </a:p>
          <a:p>
            <a:pPr marL="0" indent="0">
              <a:buNone/>
            </a:pPr>
            <a:r>
              <a:rPr lang="en-US" dirty="0"/>
              <a:t>Strengths: Central U.S. location, rail access.</a:t>
            </a:r>
          </a:p>
          <a:p>
            <a:pPr marL="0" indent="0">
              <a:buNone/>
            </a:pPr>
            <a:r>
              <a:rPr lang="en-US" dirty="0"/>
              <a:t>Covers: Midwest + Southwest (6 markets).</a:t>
            </a:r>
          </a:p>
          <a:p>
            <a:r>
              <a:rPr lang="en-US" dirty="0"/>
              <a:t>Putnam County, Palatka, FL</a:t>
            </a:r>
          </a:p>
          <a:p>
            <a:pPr marL="0" indent="0">
              <a:buNone/>
            </a:pPr>
            <a:r>
              <a:rPr lang="en-US" dirty="0"/>
              <a:t> Strengths: East Coast hub, port access, premium market reach.</a:t>
            </a:r>
          </a:p>
          <a:p>
            <a:pPr marL="0" indent="0">
              <a:buNone/>
            </a:pPr>
            <a:r>
              <a:rPr lang="en-US" dirty="0"/>
              <a:t>Covers: Southeast + Northeast (5 markets).</a:t>
            </a:r>
          </a:p>
          <a:p>
            <a:r>
              <a:rPr lang="en-US" dirty="0"/>
              <a:t>Lincoln County, Toledo, OR </a:t>
            </a:r>
          </a:p>
          <a:p>
            <a:pPr marL="0" indent="0">
              <a:buNone/>
            </a:pPr>
            <a:r>
              <a:rPr lang="en-US" dirty="0"/>
              <a:t>Strengths: West Coast gateway, timber proximity.</a:t>
            </a:r>
          </a:p>
          <a:p>
            <a:pPr marL="0" indent="0">
              <a:buNone/>
            </a:pPr>
            <a:r>
              <a:rPr lang="en-US" dirty="0"/>
              <a:t>Covers: Pacific markets (9 markets).</a:t>
            </a:r>
          </a:p>
        </p:txBody>
      </p:sp>
      <p:sp>
        <p:nvSpPr>
          <p:cNvPr id="32" name="Rectangle 26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74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640-E013-2EC0-EA34-6B22CE51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09" y="124798"/>
            <a:ext cx="8285019" cy="651441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– Weighted Analysis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2CFE33ED-5C22-A583-6A38-483A5ED9E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8" y="776239"/>
            <a:ext cx="9348423" cy="6116164"/>
          </a:xfrm>
        </p:spPr>
      </p:pic>
    </p:spTree>
    <p:extLst>
      <p:ext uri="{BB962C8B-B14F-4D97-AF65-F5344CB8AC3E}">
        <p14:creationId xmlns:p14="http://schemas.microsoft.com/office/powerpoint/2010/main" val="2483203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map of the united states&#10;&#10;Description automatically generated">
            <a:extLst>
              <a:ext uri="{FF2B5EF4-FFF2-40B4-BE49-F238E27FC236}">
                <a16:creationId xmlns:a16="http://schemas.microsoft.com/office/drawing/2014/main" id="{722975A9-07DB-B714-8E5F-CE74E933D2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50" r="4939" b="1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D9CBF-51C3-D66C-6A1A-778376941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49D6-993C-207F-C271-85E3F834E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/>
              <a:t>Pulp Paper Foundation Data was used to see available options for Mill setup.</a:t>
            </a:r>
          </a:p>
          <a:p>
            <a:r>
              <a:rPr lang="en-US" sz="2900" dirty="0"/>
              <a:t>Considering Logistics options such as Rail and Trucking ( to avoid supply-chain disruptions)</a:t>
            </a:r>
          </a:p>
          <a:p>
            <a:r>
              <a:rPr lang="en-US" sz="2900" dirty="0"/>
              <a:t>Checking if Mill sites fall outside flood and Tornado zones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Math Used:</a:t>
            </a:r>
          </a:p>
          <a:p>
            <a:pPr marL="0" indent="0">
              <a:buNone/>
            </a:pPr>
            <a:r>
              <a:rPr lang="en-US" sz="2900" dirty="0"/>
              <a:t>No of miles × $0.20/ton-mile × 10 tons = Trucking cost</a:t>
            </a:r>
          </a:p>
          <a:p>
            <a:pPr marL="0" indent="0">
              <a:buNone/>
            </a:pPr>
            <a:r>
              <a:rPr lang="en-US" sz="2900" dirty="0"/>
              <a:t>No of miles × $0.06/ton-mile × 10 tons = Rail cost</a:t>
            </a:r>
          </a:p>
          <a:p>
            <a:pPr marL="0" indent="0">
              <a:buNone/>
            </a:pPr>
            <a:endParaRPr lang="en-US" sz="2900" dirty="0"/>
          </a:p>
          <a:p>
            <a:r>
              <a:rPr lang="en-US" sz="2900" dirty="0"/>
              <a:t>Assumptions</a:t>
            </a:r>
          </a:p>
          <a:p>
            <a:pPr marL="0" indent="0">
              <a:buNone/>
            </a:pPr>
            <a:r>
              <a:rPr lang="en-US" sz="2900" dirty="0"/>
              <a:t>Assuming 0.20$ Per Ton-miles as industry estimated trucking cost</a:t>
            </a:r>
          </a:p>
          <a:p>
            <a:pPr marL="0" indent="0">
              <a:buNone/>
            </a:pPr>
            <a:r>
              <a:rPr lang="en-US" sz="2900" dirty="0"/>
              <a:t>Assuming 0.06$ Per Ton-miles as industry estimated Rail cost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404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4284-CD18-FFC7-108D-1B53C721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E66E-5670-7016-F155-6CBAEAB8B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20982"/>
            <a:ext cx="10058400" cy="4551218"/>
          </a:xfrm>
        </p:spPr>
        <p:txBody>
          <a:bodyPr/>
          <a:lstStyle/>
          <a:p>
            <a:r>
              <a:rPr lang="en-US" dirty="0"/>
              <a:t>Consumer Expenditure Surveys – US Bureau of Labor Statistics </a:t>
            </a:r>
            <a:br>
              <a:rPr lang="en-US" dirty="0"/>
            </a:br>
            <a:r>
              <a:rPr lang="en-IN" sz="1800" i="1" dirty="0">
                <a:effectLst/>
                <a:latin typeface="Times New Roman" panose="02020603050405020304" pitchFamily="18" charset="0"/>
              </a:rPr>
              <a:t>U.S. Bureau of </a:t>
            </a:r>
            <a:r>
              <a:rPr lang="en-IN" sz="1800" i="1" dirty="0" err="1">
                <a:effectLst/>
                <a:latin typeface="Times New Roman" panose="02020603050405020304" pitchFamily="18" charset="0"/>
              </a:rPr>
              <a:t>Labor</a:t>
            </a:r>
            <a:r>
              <a:rPr lang="en-IN" sz="1800" i="1" dirty="0">
                <a:effectLst/>
                <a:latin typeface="Times New Roman" panose="02020603050405020304" pitchFamily="18" charset="0"/>
              </a:rPr>
              <a:t> Statistics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(2017, February 22). Bureau of 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Labor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 Statistics. https://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www.bls.gov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/</a:t>
            </a:r>
            <a:endParaRPr lang="en-US" dirty="0"/>
          </a:p>
          <a:p>
            <a:r>
              <a:rPr lang="en-US" dirty="0"/>
              <a:t>Provided Customer Census Data </a:t>
            </a:r>
            <a:br>
              <a:rPr lang="en-US" dirty="0"/>
            </a:br>
            <a:r>
              <a:rPr lang="en-US" dirty="0"/>
              <a:t>  </a:t>
            </a:r>
            <a:r>
              <a:rPr lang="en-US" sz="1800" i="1" dirty="0">
                <a:latin typeface="Times New Roman" panose="02020603050405020304" pitchFamily="18" charset="0"/>
              </a:rPr>
              <a:t>(provided with problem statement)</a:t>
            </a:r>
          </a:p>
          <a:p>
            <a:r>
              <a:rPr lang="en-US" dirty="0"/>
              <a:t> </a:t>
            </a:r>
            <a:r>
              <a:rPr lang="en-US" dirty="0" err="1"/>
              <a:t>Umaine</a:t>
            </a:r>
            <a:r>
              <a:rPr lang="en-US" dirty="0"/>
              <a:t> Pulp Paper Foundation Data</a:t>
            </a:r>
            <a:br>
              <a:rPr lang="en-US" dirty="0"/>
            </a:br>
            <a:r>
              <a:rPr lang="en-IN" sz="1800" dirty="0">
                <a:effectLst/>
                <a:latin typeface="Times New Roman" panose="02020603050405020304" pitchFamily="18" charset="0"/>
              </a:rPr>
              <a:t>Kayla. (2023, October 26). </a:t>
            </a:r>
            <a:r>
              <a:rPr lang="en-IN" sz="1800" i="1" dirty="0">
                <a:effectLst/>
                <a:latin typeface="Times New Roman" panose="02020603050405020304" pitchFamily="18" charset="0"/>
              </a:rPr>
              <a:t>Top 5 U.S. cities for paper production (Outside of Maine!)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U Maine Pulp and Paper Foundation. https://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umaineppf.org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/2023/10/25/top-5-u-s-cities-for-paper-production-outside-of-maine/#:~:text=Atlanta%2C%20Georgia.&amp;text=Top%20paper%20making%20companies%20(based,%2C%20manufacturing%2C%20and%20packaging%20design.</a:t>
            </a:r>
            <a:endParaRPr lang="en-US" dirty="0"/>
          </a:p>
          <a:p>
            <a:r>
              <a:rPr lang="en-US" dirty="0"/>
              <a:t>Geotagging API by Google</a:t>
            </a:r>
            <a:br>
              <a:rPr lang="en-US" dirty="0"/>
            </a:br>
            <a:r>
              <a:rPr lang="en-IN" sz="1800" dirty="0">
                <a:effectLst/>
                <a:latin typeface="Times New Roman" panose="02020603050405020304" pitchFamily="18" charset="0"/>
              </a:rPr>
              <a:t>Fu, C., Wang, Y., Xu, Y., &amp; Li, Q. (2010). The logistics network system based on the Google Maps API. </a:t>
            </a:r>
            <a:r>
              <a:rPr lang="en-IN" sz="1800" i="1" dirty="0">
                <a:effectLst/>
                <a:latin typeface="Times New Roman" panose="02020603050405020304" pitchFamily="18" charset="0"/>
              </a:rPr>
              <a:t>-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</a:t>
            </a:r>
            <a:r>
              <a:rPr lang="en-IN" sz="1800" dirty="0">
                <a:effectLst/>
                <a:latin typeface="Times New Roman" panose="02020603050405020304" pitchFamily="18" charset="0"/>
                <a:hlinkClick r:id="rId2"/>
              </a:rPr>
              <a:t>https://doi.org/10.1109/iclsim.2010.5461215</a:t>
            </a:r>
            <a:endParaRPr lang="en-IN" sz="1800" dirty="0">
              <a:effectLst/>
              <a:latin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</a:rPr>
              <a:t>Personal Income data by County and MPA by Industry</a:t>
            </a:r>
            <a:br>
              <a:rPr lang="en-IN" sz="1800" dirty="0">
                <a:latin typeface="Times New Roman" panose="02020603050405020304" pitchFamily="18" charset="0"/>
              </a:rPr>
            </a:br>
            <a:r>
              <a:rPr lang="en-IN" sz="1800" i="1" dirty="0">
                <a:effectLst/>
                <a:latin typeface="Times New Roman" panose="02020603050405020304" pitchFamily="18" charset="0"/>
              </a:rPr>
              <a:t>U.S. Bureau of Economic Analysis (BEA)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. (n.d.). https://</a:t>
            </a:r>
            <a:r>
              <a:rPr lang="en-IN" sz="1800" dirty="0" err="1">
                <a:effectLst/>
                <a:latin typeface="Times New Roman" panose="02020603050405020304" pitchFamily="18" charset="0"/>
              </a:rPr>
              <a:t>bea.gov</a:t>
            </a:r>
            <a:r>
              <a:rPr lang="en-IN" sz="1800" dirty="0">
                <a:effectLst/>
                <a:latin typeface="Times New Roman" panose="02020603050405020304" pitchFamily="18" charset="0"/>
              </a:rPr>
              <a:t>/</a:t>
            </a:r>
          </a:p>
          <a:p>
            <a:endParaRPr lang="en-IN" sz="1800" dirty="0">
              <a:effectLst/>
              <a:latin typeface="Times New Roman" panose="02020603050405020304" pitchFamily="18" charset="0"/>
            </a:endParaRPr>
          </a:p>
          <a:p>
            <a:endParaRPr lang="en-IN" sz="1800" dirty="0">
              <a:effectLst/>
              <a:latin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55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552</TotalTime>
  <Words>526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Times New Roman</vt:lpstr>
      <vt:lpstr>Wingdings</vt:lpstr>
      <vt:lpstr>Wood Type</vt:lpstr>
      <vt:lpstr>Strategic Expansion</vt:lpstr>
      <vt:lpstr>Problem Statement</vt:lpstr>
      <vt:lpstr>Solution Approach</vt:lpstr>
      <vt:lpstr>Target MArkets</vt:lpstr>
      <vt:lpstr>Key Findings – Identified Target Markets </vt:lpstr>
      <vt:lpstr>Key Findings- Proposed Mill Sites</vt:lpstr>
      <vt:lpstr>Key findings – Weighted Analysis</vt:lpstr>
      <vt:lpstr>Logistics</vt:lpstr>
      <vt:lpstr>Data Sources</vt:lpstr>
      <vt:lpstr>Action points- to ensure compliance and mitigate risks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Strategic Expansion</dc:title>
  <dc:creator>Phople, Aditya V</dc:creator>
  <cp:lastModifiedBy>Santosh Bhanushali</cp:lastModifiedBy>
  <cp:revision>4</cp:revision>
  <dcterms:created xsi:type="dcterms:W3CDTF">2025-03-29T19:01:42Z</dcterms:created>
  <dcterms:modified xsi:type="dcterms:W3CDTF">2025-03-30T14:18:05Z</dcterms:modified>
</cp:coreProperties>
</file>