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44FD-63F3-42C6-BBF8-8B9442BAF498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55A43-830F-46D0-A6FA-38A773DA8C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5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5A43-830F-46D0-A6FA-38A773DA8C3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0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Principal característica de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zynq</a:t>
            </a:r>
            <a:r>
              <a:rPr lang="es-ES" baseline="0" dirty="0" smtClean="0"/>
              <a:t> es que integra un chip ARM dual </a:t>
            </a:r>
            <a:r>
              <a:rPr lang="es-ES" baseline="0" dirty="0" err="1" smtClean="0"/>
              <a:t>core</a:t>
            </a:r>
            <a:r>
              <a:rPr lang="es-ES" baseline="0" dirty="0" smtClean="0"/>
              <a:t> con una FPGA de </a:t>
            </a:r>
            <a:r>
              <a:rPr lang="es-ES" baseline="0" dirty="0" err="1" smtClean="0"/>
              <a:t>Xillinx</a:t>
            </a:r>
            <a:r>
              <a:rPr lang="es-ES" baseline="0" dirty="0" smtClean="0"/>
              <a:t>. AP </a:t>
            </a:r>
            <a:r>
              <a:rPr lang="es-ES" baseline="0" dirty="0" err="1" smtClean="0"/>
              <a:t>SoC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-Chip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5A43-830F-46D0-A6FA-38A773DA8C3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91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Sistemas 1 procesador:</a:t>
            </a:r>
            <a:r>
              <a:rPr lang="es-ES" baseline="0" dirty="0" smtClean="0"/>
              <a:t> </a:t>
            </a:r>
            <a:r>
              <a:rPr lang="es-ES" dirty="0" smtClean="0"/>
              <a:t>Tareas ejecución o no ejecución.</a:t>
            </a:r>
            <a:r>
              <a:rPr lang="es-ES" baseline="0" dirty="0" smtClean="0"/>
              <a:t> No ejecución: suspendida, bloqueada o preparada.</a:t>
            </a:r>
            <a:endParaRPr lang="es-ES" dirty="0" smtClean="0"/>
          </a:p>
          <a:p>
            <a:r>
              <a:rPr lang="es-ES" dirty="0" smtClean="0"/>
              <a:t>Esquema</a:t>
            </a:r>
            <a:r>
              <a:rPr lang="es-ES" baseline="0" dirty="0" smtClean="0"/>
              <a:t> 1: No permite liberar memoria una vez asignada, para RTOS que requieran crear todas las tareas y colas antes de iniciar el </a:t>
            </a:r>
            <a:r>
              <a:rPr lang="es-ES" baseline="0" dirty="0" err="1" smtClean="0"/>
              <a:t>kernel</a:t>
            </a:r>
            <a:r>
              <a:rPr lang="es-ES" baseline="0" dirty="0" smtClean="0"/>
              <a:t>. Esquema 2: Utiliza un mejor algoritmo de ajuste y permite la liberación, sin embargo, no ofrece reordenación, para RTOS que requieran crear dinámicamente las tareas.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5A43-830F-46D0-A6FA-38A773DA8C3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75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57A05FF-8FE6-4E58-902A-BA2FEA85ADAD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66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AC16-9A9E-4008-B40A-2E74F4A90F84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94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E1B9-B195-42B8-A38B-CC7B22822756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025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82-452B-43D4-AADE-0F2F94419403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85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ED3F-A8B7-475C-86FB-0C4FD954D172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2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5E8A-60C0-4A6F-9E68-4BCD4FF211C5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354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AF8-BD3B-43A4-AF36-F401CE9E40EF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300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4C4A-2715-43A2-B103-FFFCA30F129A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18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F1F9-8207-46B8-A4E8-04330E719B0D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67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9DCC-4586-4149-8693-5DCF3DE6F686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53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DC8F-F500-45B4-83BE-17E4EAB6129F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12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AA-8FD0-43A0-92E5-2A781FE21607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775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0367-ADF8-46BE-9B8A-80B198491BF8}" type="datetime1">
              <a:rPr lang="es-ES" smtClean="0"/>
              <a:t>07/06/2015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55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8F87-4805-49D5-BC57-80DC30D50E5B}" type="datetime1">
              <a:rPr lang="es-ES" smtClean="0"/>
              <a:t>07/06/2015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65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E821-5406-4EBB-A657-C61E88268C6B}" type="datetime1">
              <a:rPr lang="es-ES" smtClean="0"/>
              <a:t>07/06/2015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3DDF-8AC0-4735-B569-5C90918C48E5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67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DCD-4C0B-4835-A94A-926CC299CE8F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77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982E7E-661D-449C-993E-B5090AF70EB0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90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arenzze/Zybo/tree/master/FreeRTO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rtos.org/a0010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Instalación y configuración de Freertos en la placa zybo 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235821" y="6100550"/>
            <a:ext cx="1392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Pablo Ráez Sánchez</a:t>
            </a:r>
          </a:p>
          <a:p>
            <a:r>
              <a:rPr lang="es-ES" sz="1050" dirty="0" smtClean="0"/>
              <a:t>Adrián Ripoll Casas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30695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Abriendo el </a:t>
            </a:r>
            <a:r>
              <a:rPr lang="es-ES" dirty="0" err="1" smtClean="0"/>
              <a:t>sdk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10</a:t>
            </a:fld>
            <a:endParaRPr lang="es-ES"/>
          </a:p>
        </p:txBody>
      </p:sp>
      <p:pic>
        <p:nvPicPr>
          <p:cNvPr id="5122" name="Picture 2" descr="C:\Users\Paolo\AppData\Local\Temp\x10sctmp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966" y="609600"/>
            <a:ext cx="3825260" cy="56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85801" y="1842448"/>
            <a:ext cx="5537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generado el </a:t>
            </a:r>
            <a:r>
              <a:rPr lang="es-ES" dirty="0" err="1" smtClean="0"/>
              <a:t>bitstream</a:t>
            </a:r>
            <a:r>
              <a:rPr lang="es-ES" dirty="0" smtClean="0"/>
              <a:t>, se pasa a abrir el SDK para programar el hardware. </a:t>
            </a:r>
          </a:p>
          <a:p>
            <a:endParaRPr lang="es-ES" dirty="0" smtClean="0"/>
          </a:p>
          <a:p>
            <a:r>
              <a:rPr lang="es-ES" dirty="0" smtClean="0"/>
              <a:t>En esta imagen se puede ver la asignación de direcciones de bus a los periféricos. </a:t>
            </a:r>
          </a:p>
          <a:p>
            <a:endParaRPr lang="es-ES" dirty="0"/>
          </a:p>
          <a:p>
            <a:r>
              <a:rPr lang="es-ES" dirty="0" smtClean="0"/>
              <a:t>Además, se generan definiciones.</a:t>
            </a:r>
          </a:p>
          <a:p>
            <a:endParaRPr lang="es-ES" dirty="0"/>
          </a:p>
          <a:p>
            <a:r>
              <a:rPr lang="es-ES" b="1" dirty="0"/>
              <a:t>#define XPAR_LEDS_4BITS_BASEADDR 0x41210000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4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Importación de </a:t>
            </a:r>
            <a:r>
              <a:rPr lang="es-ES" dirty="0" err="1" smtClean="0"/>
              <a:t>FreeRTOS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2142067"/>
            <a:ext cx="5100850" cy="3649133"/>
          </a:xfrm>
        </p:spPr>
        <p:txBody>
          <a:bodyPr/>
          <a:lstStyle/>
          <a:p>
            <a:r>
              <a:rPr lang="es-ES" dirty="0" smtClean="0"/>
              <a:t>Hay que crear un proyecto en el SDK con su correspondiente BSP</a:t>
            </a:r>
          </a:p>
          <a:p>
            <a:r>
              <a:rPr lang="es-ES" dirty="0" smtClean="0"/>
              <a:t>Hay que añadir el código fuente del sistema operativo</a:t>
            </a:r>
          </a:p>
          <a:p>
            <a:r>
              <a:rPr lang="es-ES" dirty="0" smtClean="0"/>
              <a:t>Además, hay que ajustar algunos datos, como la frecuencia del reloj, granularidad, </a:t>
            </a:r>
            <a:r>
              <a:rPr lang="es-ES" dirty="0" err="1" smtClean="0"/>
              <a:t>etc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11</a:t>
            </a:fld>
            <a:endParaRPr lang="es-ES"/>
          </a:p>
        </p:txBody>
      </p:sp>
      <p:pic>
        <p:nvPicPr>
          <p:cNvPr id="6146" name="Picture 2" descr="C:\Users\Paolo\AppData\Local\Temp\x10sctm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002" y="152400"/>
            <a:ext cx="2396556" cy="644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3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Edición de </a:t>
            </a:r>
            <a:r>
              <a:rPr lang="es-ES" dirty="0" err="1" smtClean="0"/>
              <a:t>Main.c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12</a:t>
            </a:fld>
            <a:endParaRPr lang="es-ES"/>
          </a:p>
        </p:txBody>
      </p:sp>
      <p:pic>
        <p:nvPicPr>
          <p:cNvPr id="7170" name="Picture 2" descr="C:\Users\Paolo\AppData\Local\Temp\x10sctmp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14" y="1869743"/>
            <a:ext cx="8524552" cy="46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Edición de </a:t>
            </a:r>
            <a:r>
              <a:rPr lang="es-ES" dirty="0" err="1" smtClean="0"/>
              <a:t>Main.c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13</a:t>
            </a:fld>
            <a:endParaRPr lang="es-ES"/>
          </a:p>
        </p:txBody>
      </p:sp>
      <p:pic>
        <p:nvPicPr>
          <p:cNvPr id="8194" name="Picture 2" descr="C:\Users\Paolo\AppData\Local\Temp\x10sctmp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99" y="609600"/>
            <a:ext cx="6220195" cy="580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598494" y="2347415"/>
            <a:ext cx="140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3"/>
              </a:rPr>
              <a:t>Repositorio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596676" y="2716747"/>
            <a:ext cx="193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4"/>
              </a:rPr>
              <a:t>API </a:t>
            </a:r>
            <a:r>
              <a:rPr lang="es-ES" dirty="0" err="1" smtClean="0">
                <a:hlinkClick r:id="rId4"/>
              </a:rPr>
              <a:t>FreeRTOS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97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Zybo</a:t>
            </a:r>
          </a:p>
          <a:p>
            <a:pPr lvl="1"/>
            <a:r>
              <a:rPr lang="es-ES" dirty="0" smtClean="0"/>
              <a:t>Vivado</a:t>
            </a:r>
          </a:p>
          <a:p>
            <a:pPr lvl="1"/>
            <a:r>
              <a:rPr lang="es-ES" dirty="0" err="1" smtClean="0"/>
              <a:t>FreeRTOS</a:t>
            </a:r>
            <a:endParaRPr lang="es-ES" dirty="0" smtClean="0"/>
          </a:p>
          <a:p>
            <a:r>
              <a:rPr lang="es-ES" dirty="0" smtClean="0"/>
              <a:t>Desarrollo del proyecto</a:t>
            </a:r>
          </a:p>
          <a:p>
            <a:pPr lvl="1"/>
            <a:r>
              <a:rPr lang="es-ES" dirty="0" smtClean="0"/>
              <a:t>Montaje del sistema (hardware)</a:t>
            </a:r>
          </a:p>
          <a:p>
            <a:pPr lvl="1"/>
            <a:r>
              <a:rPr lang="es-ES" dirty="0" smtClean="0"/>
              <a:t>Importar sistema operativo</a:t>
            </a:r>
          </a:p>
          <a:p>
            <a:pPr lvl="1"/>
            <a:r>
              <a:rPr lang="es-ES" dirty="0" smtClean="0"/>
              <a:t>Prueba de funcionamiento</a:t>
            </a:r>
          </a:p>
          <a:p>
            <a:pPr lvl="1"/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1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Zybo (</a:t>
            </a:r>
            <a:r>
              <a:rPr lang="es-ES" dirty="0" err="1" smtClean="0"/>
              <a:t>Zynq</a:t>
            </a:r>
            <a:r>
              <a:rPr lang="es-ES" dirty="0" smtClean="0"/>
              <a:t> </a:t>
            </a:r>
            <a:r>
              <a:rPr lang="es-ES" dirty="0" err="1" smtClean="0"/>
              <a:t>board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3</a:t>
            </a:fld>
            <a:endParaRPr lang="es-ES"/>
          </a:p>
        </p:txBody>
      </p:sp>
      <p:pic>
        <p:nvPicPr>
          <p:cNvPr id="1026" name="Picture 2" descr="C:\Users\Paolo\AppData\Local\Temp\x10sc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63" y="2065867"/>
            <a:ext cx="8551697" cy="440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digilentinc.com/wp-content/uploads/2014/04/DIGILENT-StdLogo-30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5" y="859090"/>
            <a:ext cx="3683066" cy="82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4295632" cy="1456267"/>
          </a:xfrm>
        </p:spPr>
        <p:txBody>
          <a:bodyPr/>
          <a:lstStyle/>
          <a:p>
            <a:r>
              <a:rPr lang="es-ES" dirty="0" smtClean="0"/>
              <a:t>Arquitectura del chip </a:t>
            </a:r>
            <a:r>
              <a:rPr lang="es-ES" dirty="0" err="1" smtClean="0"/>
              <a:t>zinq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4</a:t>
            </a:fld>
            <a:endParaRPr lang="es-ES"/>
          </a:p>
        </p:txBody>
      </p:sp>
      <p:pic>
        <p:nvPicPr>
          <p:cNvPr id="2050" name="Picture 2" descr="C:\Users\Paolo\AppData\Local\Temp\x10sctmp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03" y="210292"/>
            <a:ext cx="5767554" cy="63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85802" y="2292824"/>
            <a:ext cx="4159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Procesador ARM </a:t>
            </a:r>
            <a:r>
              <a:rPr lang="es-ES" dirty="0" err="1" smtClean="0"/>
              <a:t>Cortex</a:t>
            </a:r>
            <a:r>
              <a:rPr lang="es-ES" dirty="0" smtClean="0"/>
              <a:t> dual </a:t>
            </a:r>
            <a:r>
              <a:rPr lang="es-ES" dirty="0" err="1" smtClean="0"/>
              <a:t>core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Amba</a:t>
            </a:r>
            <a:r>
              <a:rPr lang="es-ES" dirty="0" smtClean="0"/>
              <a:t> </a:t>
            </a:r>
            <a:r>
              <a:rPr lang="es-ES" dirty="0" err="1" smtClean="0"/>
              <a:t>Interconnect</a:t>
            </a:r>
            <a:r>
              <a:rPr lang="es-ES" dirty="0" smtClean="0"/>
              <a:t> (AXI)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Controladores hardware</a:t>
            </a:r>
            <a:endParaRPr lang="es-ES" dirty="0"/>
          </a:p>
        </p:txBody>
      </p:sp>
      <p:pic>
        <p:nvPicPr>
          <p:cNvPr id="2052" name="Picture 4" descr="http://www.vivadodesignawards.com/assets/img/xilinx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16" y="4288362"/>
            <a:ext cx="1758144" cy="5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Vivado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2142067"/>
            <a:ext cx="3258401" cy="3649133"/>
          </a:xfrm>
        </p:spPr>
        <p:txBody>
          <a:bodyPr/>
          <a:lstStyle/>
          <a:p>
            <a:r>
              <a:rPr lang="es-ES" dirty="0" smtClean="0"/>
              <a:t>Es la suite que nos permite programar la placa. </a:t>
            </a:r>
          </a:p>
          <a:p>
            <a:r>
              <a:rPr lang="es-ES" dirty="0" smtClean="0"/>
              <a:t>Funciones de alta complejidad (como </a:t>
            </a:r>
            <a:r>
              <a:rPr lang="es-ES" dirty="0" err="1" smtClean="0"/>
              <a:t>debug</a:t>
            </a:r>
            <a:r>
              <a:rPr lang="es-ES" dirty="0" smtClean="0"/>
              <a:t> a nivel Hardware)</a:t>
            </a:r>
          </a:p>
          <a:p>
            <a:r>
              <a:rPr lang="es-ES" dirty="0" smtClean="0"/>
              <a:t>Permite programar tanto software, hardware</a:t>
            </a:r>
          </a:p>
          <a:p>
            <a:r>
              <a:rPr lang="es-ES" dirty="0" smtClean="0"/>
              <a:t>Incluye Vivado HLS, que permite generar código VHDL o </a:t>
            </a:r>
            <a:r>
              <a:rPr lang="es-ES" dirty="0" err="1" smtClean="0"/>
              <a:t>Verilog</a:t>
            </a:r>
            <a:r>
              <a:rPr lang="es-ES" dirty="0" smtClean="0"/>
              <a:t> a partir de un fichero en 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5</a:t>
            </a:fld>
            <a:endParaRPr lang="es-ES"/>
          </a:p>
        </p:txBody>
      </p:sp>
      <p:pic>
        <p:nvPicPr>
          <p:cNvPr id="3074" name="Picture 2" descr="C:\Users\Paolo\AppData\Local\Temp\x10sctm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211" y="2065867"/>
            <a:ext cx="6941261" cy="3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.informer.com/icons/png/48/4832/48326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38" y="110913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FreeRtos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2142067"/>
            <a:ext cx="7979228" cy="3649133"/>
          </a:xfrm>
        </p:spPr>
        <p:txBody>
          <a:bodyPr>
            <a:normAutofit/>
          </a:bodyPr>
          <a:lstStyle/>
          <a:p>
            <a:r>
              <a:rPr lang="es-ES" dirty="0" smtClean="0"/>
              <a:t>Se trata de un sistema operativo de </a:t>
            </a:r>
            <a:r>
              <a:rPr lang="es-ES" dirty="0"/>
              <a:t>tiempo real diseñado para ser ligero y sencillo de utilizar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smtClean="0"/>
              <a:t>Es de código abierto, líder del mercado de los RTOS, soportado por múltiples arquitecturas.</a:t>
            </a:r>
          </a:p>
          <a:p>
            <a:r>
              <a:rPr lang="es-ES" dirty="0" smtClean="0"/>
              <a:t>Permite el uso de procesos y corrutinas por separado o ambos a la vez.</a:t>
            </a:r>
          </a:p>
          <a:p>
            <a:r>
              <a:rPr lang="es-ES" dirty="0" smtClean="0"/>
              <a:t>Cada proceso se considera un programa independiente.</a:t>
            </a:r>
          </a:p>
          <a:p>
            <a:r>
              <a:rPr lang="es-ES" dirty="0" smtClean="0"/>
              <a:t>Ofrece distintos esquemas de gestión de memoria, junto a la posibilidad de crear el nuestro propio.</a:t>
            </a:r>
          </a:p>
          <a:p>
            <a:r>
              <a:rPr lang="es-ES" dirty="0" smtClean="0"/>
              <a:t>Permite configurar un conjunto de parámetros para optimizar el sistema (</a:t>
            </a:r>
            <a:r>
              <a:rPr lang="es-ES" dirty="0" err="1" smtClean="0"/>
              <a:t>FreeRTOSConfig.h</a:t>
            </a:r>
            <a:r>
              <a:rPr lang="es-ES" dirty="0" smtClean="0"/>
              <a:t>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6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30" y="3090333"/>
            <a:ext cx="2247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Zybo</a:t>
            </a:r>
          </a:p>
          <a:p>
            <a:pPr lvl="1"/>
            <a:r>
              <a:rPr lang="es-ES" dirty="0" smtClean="0"/>
              <a:t>Vivado</a:t>
            </a:r>
          </a:p>
          <a:p>
            <a:pPr lvl="1"/>
            <a:r>
              <a:rPr lang="es-ES" dirty="0" err="1" smtClean="0"/>
              <a:t>FreeRTOS</a:t>
            </a:r>
            <a:endParaRPr lang="es-ES" dirty="0" smtClean="0"/>
          </a:p>
          <a:p>
            <a:r>
              <a:rPr lang="es-ES" dirty="0" smtClean="0"/>
              <a:t>Desarrollo del proyecto</a:t>
            </a:r>
          </a:p>
          <a:p>
            <a:pPr lvl="1"/>
            <a:r>
              <a:rPr lang="es-ES" dirty="0" smtClean="0"/>
              <a:t>Montaje del sistema (hardware)</a:t>
            </a:r>
          </a:p>
          <a:p>
            <a:pPr lvl="1"/>
            <a:r>
              <a:rPr lang="es-ES" dirty="0" smtClean="0"/>
              <a:t>Importar sistema operativo</a:t>
            </a:r>
          </a:p>
          <a:p>
            <a:pPr lvl="1"/>
            <a:r>
              <a:rPr lang="es-ES" dirty="0" smtClean="0"/>
              <a:t>Prueba de funcionamiento</a:t>
            </a:r>
          </a:p>
          <a:p>
            <a:pPr lvl="1"/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7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Montaje hardware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todas las interfaces de la placa están instaladas de forma predeterminada, por lo que hay que insertarlas y conectarlas.</a:t>
            </a:r>
          </a:p>
          <a:p>
            <a:r>
              <a:rPr lang="es-ES" dirty="0" smtClean="0"/>
              <a:t>En algunos casos, como VGA y HDMI, hay que crear un </a:t>
            </a:r>
            <a:r>
              <a:rPr lang="es-ES" dirty="0" err="1" smtClean="0"/>
              <a:t>Core</a:t>
            </a:r>
            <a:r>
              <a:rPr lang="es-ES" dirty="0" smtClean="0"/>
              <a:t>-IP a partir de código VHDL.</a:t>
            </a:r>
          </a:p>
          <a:p>
            <a:r>
              <a:rPr lang="es-ES" dirty="0" smtClean="0"/>
              <a:t>A continuación, se puede observar el diagrama de bloques: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9</a:t>
            </a:fld>
            <a:endParaRPr lang="es-ES"/>
          </a:p>
        </p:txBody>
      </p:sp>
      <p:pic>
        <p:nvPicPr>
          <p:cNvPr id="4098" name="Picture 2" descr="C:\Users\Paolo\AppData\Local\Temp\x10sctm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132</TotalTime>
  <Words>478</Words>
  <Application>Microsoft Office PowerPoint</Application>
  <PresentationFormat>Panorámica</PresentationFormat>
  <Paragraphs>77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Instalación y configuración de Freertos en la placa zybo </vt:lpstr>
      <vt:lpstr>Indice</vt:lpstr>
      <vt:lpstr>Zybo (Zynq board)</vt:lpstr>
      <vt:lpstr>Arquitectura del chip zinq</vt:lpstr>
      <vt:lpstr>Vivado</vt:lpstr>
      <vt:lpstr>FreeRtos</vt:lpstr>
      <vt:lpstr>Indice</vt:lpstr>
      <vt:lpstr>Montaje hardware</vt:lpstr>
      <vt:lpstr>Presentación de PowerPoint</vt:lpstr>
      <vt:lpstr>Abriendo el sdk</vt:lpstr>
      <vt:lpstr>Importación de FreeRTOS</vt:lpstr>
      <vt:lpstr>Edición de Main.c</vt:lpstr>
      <vt:lpstr>Edición de Main.c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y configuración de Freertos en la placa zybo </dc:title>
  <dc:creator>Paolo</dc:creator>
  <cp:lastModifiedBy>Paolo</cp:lastModifiedBy>
  <cp:revision>14</cp:revision>
  <dcterms:created xsi:type="dcterms:W3CDTF">2015-06-07T21:46:56Z</dcterms:created>
  <dcterms:modified xsi:type="dcterms:W3CDTF">2015-06-07T23:59:12Z</dcterms:modified>
</cp:coreProperties>
</file>