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44FD-63F3-42C6-BBF8-8B9442BAF498}" type="datetimeFigureOut">
              <a:rPr lang="es-ES" smtClean="0"/>
              <a:t>07/06/2015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55A43-830F-46D0-A6FA-38A773DA8C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1452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55A43-830F-46D0-A6FA-38A773DA8C3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05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Principal característica de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zynq</a:t>
            </a:r>
            <a:r>
              <a:rPr lang="es-ES" baseline="0" dirty="0" smtClean="0"/>
              <a:t> es que integra un chip ARM dual </a:t>
            </a:r>
            <a:r>
              <a:rPr lang="es-ES" baseline="0" dirty="0" err="1" smtClean="0"/>
              <a:t>core</a:t>
            </a:r>
            <a:r>
              <a:rPr lang="es-ES" baseline="0" dirty="0" smtClean="0"/>
              <a:t> con una FPGA de </a:t>
            </a:r>
            <a:r>
              <a:rPr lang="es-ES" baseline="0" dirty="0" err="1" smtClean="0"/>
              <a:t>Xillinx</a:t>
            </a:r>
            <a:r>
              <a:rPr lang="es-ES" baseline="0" dirty="0" smtClean="0"/>
              <a:t>. AP </a:t>
            </a:r>
            <a:r>
              <a:rPr lang="es-ES" baseline="0" dirty="0" err="1" smtClean="0"/>
              <a:t>SoC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Programmable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-Chip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55A43-830F-46D0-A6FA-38A773DA8C3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91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57A05FF-8FE6-4E58-902A-BA2FEA85ADAD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3660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AC16-9A9E-4008-B40A-2E74F4A90F84}" type="datetime1">
              <a:rPr lang="es-ES" smtClean="0"/>
              <a:t>07/06/2015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694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E1B9-B195-42B8-A38B-CC7B22822756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6025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582-452B-43D4-AADE-0F2F94419403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985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ED3F-A8B7-475C-86FB-0C4FD954D172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62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5E8A-60C0-4A6F-9E68-4BCD4FF211C5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354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AF8-BD3B-43A4-AF36-F401CE9E40EF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300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4C4A-2715-43A2-B103-FFFCA30F129A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18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F1F9-8207-46B8-A4E8-04330E719B0D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67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9DCC-4586-4149-8693-5DCF3DE6F686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453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DC8F-F500-45B4-83BE-17E4EAB6129F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912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D6AA-8FD0-43A0-92E5-2A781FE21607}" type="datetime1">
              <a:rPr lang="es-ES" smtClean="0"/>
              <a:t>07/06/2015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775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0367-ADF8-46BE-9B8A-80B198491BF8}" type="datetime1">
              <a:rPr lang="es-ES" smtClean="0"/>
              <a:t>07/06/2015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4556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8F87-4805-49D5-BC57-80DC30D50E5B}" type="datetime1">
              <a:rPr lang="es-ES" smtClean="0"/>
              <a:t>07/06/2015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565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E821-5406-4EBB-A657-C61E88268C6B}" type="datetime1">
              <a:rPr lang="es-ES" smtClean="0"/>
              <a:t>07/06/2015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21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3DDF-8AC0-4735-B569-5C90918C48E5}" type="datetime1">
              <a:rPr lang="es-ES" smtClean="0"/>
              <a:t>07/06/2015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67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DCD-4C0B-4835-A94A-926CC299CE8F}" type="datetime1">
              <a:rPr lang="es-ES" smtClean="0"/>
              <a:t>07/06/2015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477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982E7E-661D-449C-993E-B5090AF70EB0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290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Instalación y configuración de Freertos en la placa zybo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95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Zybo</a:t>
            </a:r>
          </a:p>
          <a:p>
            <a:pPr lvl="1"/>
            <a:r>
              <a:rPr lang="es-ES" dirty="0" smtClean="0"/>
              <a:t>Vivado</a:t>
            </a:r>
          </a:p>
          <a:p>
            <a:pPr lvl="1"/>
            <a:r>
              <a:rPr lang="es-ES" dirty="0" err="1" smtClean="0"/>
              <a:t>FreeRTOS</a:t>
            </a:r>
            <a:endParaRPr lang="es-ES" dirty="0" smtClean="0"/>
          </a:p>
          <a:p>
            <a:r>
              <a:rPr lang="es-ES" dirty="0" smtClean="0"/>
              <a:t>Desarrollo del proyecto</a:t>
            </a:r>
          </a:p>
          <a:p>
            <a:pPr lvl="1"/>
            <a:r>
              <a:rPr lang="es-ES" dirty="0" smtClean="0"/>
              <a:t>Montaje del sistema (hardware)</a:t>
            </a:r>
          </a:p>
          <a:p>
            <a:pPr lvl="1"/>
            <a:r>
              <a:rPr lang="es-ES" dirty="0" smtClean="0"/>
              <a:t>Importar sistema operativo</a:t>
            </a:r>
          </a:p>
          <a:p>
            <a:pPr lvl="1"/>
            <a:r>
              <a:rPr lang="es-ES" dirty="0" smtClean="0"/>
              <a:t>Prueba de funcionamiento</a:t>
            </a:r>
          </a:p>
          <a:p>
            <a:pPr lvl="1"/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10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Zybo (</a:t>
            </a:r>
            <a:r>
              <a:rPr lang="es-ES" dirty="0" err="1" smtClean="0"/>
              <a:t>Zynq</a:t>
            </a:r>
            <a:r>
              <a:rPr lang="es-ES" dirty="0" smtClean="0"/>
              <a:t> </a:t>
            </a:r>
            <a:r>
              <a:rPr lang="es-ES" dirty="0" err="1" smtClean="0"/>
              <a:t>board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3</a:t>
            </a:fld>
            <a:endParaRPr lang="es-ES"/>
          </a:p>
        </p:txBody>
      </p:sp>
      <p:pic>
        <p:nvPicPr>
          <p:cNvPr id="1026" name="Picture 2" descr="C:\Users\Paolo\AppData\Local\Temp\x10sct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363" y="2065867"/>
            <a:ext cx="8551697" cy="440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.digilentinc.com/wp-content/uploads/2014/04/DIGILENT-StdLogo-30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05" y="859090"/>
            <a:ext cx="3683066" cy="82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01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609600"/>
            <a:ext cx="4295632" cy="1456267"/>
          </a:xfrm>
        </p:spPr>
        <p:txBody>
          <a:bodyPr/>
          <a:lstStyle/>
          <a:p>
            <a:r>
              <a:rPr lang="es-ES" dirty="0" smtClean="0"/>
              <a:t>Arquitectura del chip </a:t>
            </a:r>
            <a:r>
              <a:rPr lang="es-ES" dirty="0" err="1" smtClean="0"/>
              <a:t>zinq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4</a:t>
            </a:fld>
            <a:endParaRPr lang="es-ES"/>
          </a:p>
        </p:txBody>
      </p:sp>
      <p:pic>
        <p:nvPicPr>
          <p:cNvPr id="2050" name="Picture 2" descr="C:\Users\Paolo\AppData\Local\Temp\x10sctmp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703" y="210292"/>
            <a:ext cx="5767554" cy="630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685802" y="2292824"/>
            <a:ext cx="4159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Procesador ARM </a:t>
            </a:r>
            <a:r>
              <a:rPr lang="es-ES" dirty="0" err="1" smtClean="0"/>
              <a:t>Cortex</a:t>
            </a:r>
            <a:r>
              <a:rPr lang="es-ES" dirty="0" smtClean="0"/>
              <a:t> dual </a:t>
            </a:r>
            <a:r>
              <a:rPr lang="es-ES" dirty="0" err="1" smtClean="0"/>
              <a:t>core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FPGA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Amba</a:t>
            </a:r>
            <a:r>
              <a:rPr lang="es-ES" dirty="0" smtClean="0"/>
              <a:t> </a:t>
            </a:r>
            <a:r>
              <a:rPr lang="es-ES" dirty="0" err="1" smtClean="0"/>
              <a:t>Interconnect</a:t>
            </a:r>
            <a:r>
              <a:rPr lang="es-ES" dirty="0" smtClean="0"/>
              <a:t> (AXI)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Controladores hardware</a:t>
            </a:r>
            <a:endParaRPr lang="es-ES" dirty="0"/>
          </a:p>
        </p:txBody>
      </p:sp>
      <p:pic>
        <p:nvPicPr>
          <p:cNvPr id="2052" name="Picture 4" descr="http://www.vivadodesignawards.com/assets/img/xilinx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716" y="4288362"/>
            <a:ext cx="1758144" cy="53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Vivado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2" y="2142067"/>
            <a:ext cx="3258401" cy="3649133"/>
          </a:xfrm>
        </p:spPr>
        <p:txBody>
          <a:bodyPr/>
          <a:lstStyle/>
          <a:p>
            <a:r>
              <a:rPr lang="es-ES" dirty="0" smtClean="0"/>
              <a:t>Es la suite que nos permite programar la placa. </a:t>
            </a:r>
          </a:p>
          <a:p>
            <a:r>
              <a:rPr lang="es-ES" dirty="0" smtClean="0"/>
              <a:t>Es un software de alta complejidad</a:t>
            </a:r>
          </a:p>
          <a:p>
            <a:r>
              <a:rPr lang="es-ES" dirty="0" smtClean="0"/>
              <a:t>Permite programar tanto software, hardware</a:t>
            </a:r>
          </a:p>
          <a:p>
            <a:r>
              <a:rPr lang="es-ES" dirty="0" smtClean="0"/>
              <a:t>Incluye Vivado HLS, que permite generar código VHDL o </a:t>
            </a:r>
            <a:r>
              <a:rPr lang="es-ES" dirty="0" err="1" smtClean="0"/>
              <a:t>Verilog</a:t>
            </a:r>
            <a:r>
              <a:rPr lang="es-ES" dirty="0" smtClean="0"/>
              <a:t> a partir de un fichero en C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5</a:t>
            </a:fld>
            <a:endParaRPr lang="es-ES"/>
          </a:p>
        </p:txBody>
      </p:sp>
      <p:pic>
        <p:nvPicPr>
          <p:cNvPr id="3074" name="Picture 2" descr="C:\Users\Paolo\AppData\Local\Temp\x10sctm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211" y="2065867"/>
            <a:ext cx="6941261" cy="3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g.informer.com/icons/png/48/4832/48326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638" y="110913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21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FreeRtos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95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72</TotalTime>
  <Words>123</Words>
  <Application>Microsoft Office PowerPoint</Application>
  <PresentationFormat>Panorámica</PresentationFormat>
  <Paragraphs>30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Instalación y configuración de Freertos en la placa zybo </vt:lpstr>
      <vt:lpstr>Indice</vt:lpstr>
      <vt:lpstr>Zybo (Zynq board)</vt:lpstr>
      <vt:lpstr>Arquitectura del chip zinq</vt:lpstr>
      <vt:lpstr>Vivado</vt:lpstr>
      <vt:lpstr>FreeRtos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 y configuración de Freertos en la placa zybo </dc:title>
  <dc:creator>Paolo</dc:creator>
  <cp:lastModifiedBy>Paolo</cp:lastModifiedBy>
  <cp:revision>7</cp:revision>
  <dcterms:created xsi:type="dcterms:W3CDTF">2015-06-07T21:46:56Z</dcterms:created>
  <dcterms:modified xsi:type="dcterms:W3CDTF">2015-06-07T22:59:37Z</dcterms:modified>
</cp:coreProperties>
</file>