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D8E8-5150-4C9C-9D94-E10735C86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2AA0F-4B01-4BD2-B82B-323AE02C7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FB65-00E1-4010-A335-6B979AF7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AFCC-8BC4-4BFC-9065-6C394189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B94E-7A8D-48F0-AAC4-E39E0ED5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90AE-F154-4743-8523-17425A04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F93B1-733B-4D64-B600-B5B8FE6D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5B8D-D6E7-4756-8473-277AFA89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4304-EE2B-42A8-82EB-22EFB046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3D61-3F99-4286-870B-A6557C0F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A1E3C-46BA-4473-A404-7E7C1A179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8C1C9-541E-4E9A-A0D8-329CB94C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D2E7-5FF1-4110-9C57-108A3464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C846-763D-4A93-B9D6-C0CA9870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0BFD-C7E5-4CD1-9255-DAA19497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022C-4B3F-4BFC-957B-5A95877B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7526-9113-4864-ADC0-2DDB54B9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468E-9ED6-4BEC-A378-10A3E4BA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8220-F34A-459C-AE33-4215EAD0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E487-F8F1-4D88-933C-500751B3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FE83-10D5-49E6-A65A-742BCE82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EC8B-B864-4DD2-8C43-CE4530C22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F72E-1650-4EBE-A7BB-C6007908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B35A-B02F-4711-808A-0983188D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E153-0080-45C1-84C9-014F73E5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6DEB-BA80-4A90-A78B-599C1DF2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B6F8-B1A8-41AF-9D93-D187C7462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4EAF1-534F-480F-91C1-777FAF612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DA329-5525-4FEB-AD26-677FCAD0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B01E-0ABF-4C7E-B4D7-59DCDACF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6907C-3C27-4A86-9163-AEC039A8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4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FAF7-7B1D-430B-A164-9D631FCB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C3B62-0EF1-4932-BF29-B34ED9EB0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81FDE-ED02-446B-A3AB-65C22AC8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D09FC-5F86-4FCE-8A13-025EB5ECA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D2130-A8E8-43E9-AC77-883364A3D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51A09-4D48-46E4-AEF8-B06C651D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79C1E-2BF0-448C-A4D3-A92A5FB7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0D708-7C74-4D1C-AA49-F17846BA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C7E6-EB85-4577-A778-D0816822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283DF-2CF8-4610-BF61-CF0D7524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CE2B2-8F92-4B07-9B77-936AF844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9C018-F15C-4D70-BF28-EE34C76B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883CE-6EEA-460B-B373-9E1F477E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FBFC3-5C52-4714-837E-5DE6A20E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A2184-F008-4D49-B7D9-A9634D0D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B2F5-2A50-43AD-B188-02409D98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6223-742E-4736-98E1-4AF05001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8B1C7-9A56-4923-B5A4-274143AB2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4EF7C-46AE-4C45-B153-5001FBE9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C3F0C-4122-43E2-8105-5D2D417F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24CD1-6AFF-44B5-B76F-3417CB64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45A7-EFD7-4F17-8803-C93A4C25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56CE2-502E-4F6B-B672-5A889D69B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82CE9-FFEC-4DF2-B15A-5C50822CD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7D208-F7AA-4510-A623-ED095797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AE65-3817-469C-A392-0C96D5A1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2E98-F6C2-4A90-ACF7-1D948F8A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FBBA6-D3CC-41E7-8C0E-1AEC887D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31AC-0DFF-4E76-B716-4E68CA9A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0D50-BC67-4D93-B000-BE10185CF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4D89-0D99-47C7-A167-E408D2086AA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B775-91BE-43B8-93B5-BF0AA03A4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0AF6-7F26-4997-91B5-81F3DFAA4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7BE7-0A7E-4F95-BCD7-1BCAEA34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0E2265-5E49-41D1-8994-3E1C9D4FAE6F}"/>
              </a:ext>
            </a:extLst>
          </p:cNvPr>
          <p:cNvSpPr/>
          <p:nvPr/>
        </p:nvSpPr>
        <p:spPr>
          <a:xfrm>
            <a:off x="2531343" y="885825"/>
            <a:ext cx="904875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48F08C-833D-482B-B18C-C1DF8A186767}"/>
              </a:ext>
            </a:extLst>
          </p:cNvPr>
          <p:cNvSpPr/>
          <p:nvPr/>
        </p:nvSpPr>
        <p:spPr>
          <a:xfrm>
            <a:off x="2531343" y="1997013"/>
            <a:ext cx="904875" cy="723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D188E7-F44C-4DB7-AD05-D2069DFBBB4D}"/>
              </a:ext>
            </a:extLst>
          </p:cNvPr>
          <p:cNvSpPr/>
          <p:nvPr/>
        </p:nvSpPr>
        <p:spPr>
          <a:xfrm>
            <a:off x="7412860" y="790112"/>
            <a:ext cx="1367161" cy="59391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46163E-1835-440F-ACA1-082A93AC53FB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436218" y="1247775"/>
            <a:ext cx="397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3E8FD-C0FE-4BB0-8053-519BCC8CE91F}"/>
              </a:ext>
            </a:extLst>
          </p:cNvPr>
          <p:cNvSpPr txBox="1"/>
          <p:nvPr/>
        </p:nvSpPr>
        <p:spPr>
          <a:xfrm>
            <a:off x="4486187" y="974778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6F18C-A3B7-4425-8ACF-4006467370BA}"/>
              </a:ext>
            </a:extLst>
          </p:cNvPr>
          <p:cNvSpPr txBox="1"/>
          <p:nvPr/>
        </p:nvSpPr>
        <p:spPr>
          <a:xfrm>
            <a:off x="8904308" y="885825"/>
            <a:ext cx="3160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On register save </a:t>
            </a:r>
            <a:r>
              <a:rPr lang="en-US" dirty="0" err="1">
                <a:highlight>
                  <a:srgbClr val="FFFF00"/>
                </a:highlight>
              </a:rPr>
              <a:t>url</a:t>
            </a:r>
            <a:r>
              <a:rPr lang="en-US" dirty="0">
                <a:highlight>
                  <a:srgbClr val="FFFF00"/>
                </a:highlight>
              </a:rPr>
              <a:t> of client on system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On </a:t>
            </a:r>
            <a:r>
              <a:rPr lang="en-US" dirty="0" err="1">
                <a:highlight>
                  <a:srgbClr val="FFFF00"/>
                </a:highlight>
              </a:rPr>
              <a:t>check_available_clients</a:t>
            </a:r>
            <a:r>
              <a:rPr lang="en-US" dirty="0">
                <a:highlight>
                  <a:srgbClr val="FFFF00"/>
                </a:highlight>
              </a:rPr>
              <a:t>, read list from system file and update list based on online clients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send current model weights to clients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4. Aggregates weights from clients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 Saves model on 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0FB109-E850-4DCF-91B0-97CE70AADE9C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3436218" y="2338193"/>
            <a:ext cx="397664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1F2346-FBFE-4A1A-9BDD-E1A5CEB0EF55}"/>
              </a:ext>
            </a:extLst>
          </p:cNvPr>
          <p:cNvSpPr txBox="1"/>
          <p:nvPr/>
        </p:nvSpPr>
        <p:spPr>
          <a:xfrm>
            <a:off x="3861790" y="2011467"/>
            <a:ext cx="240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Check_available_clients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AB6C1-AC3E-4F14-8C8B-277D0098F62D}"/>
              </a:ext>
            </a:extLst>
          </p:cNvPr>
          <p:cNvSpPr txBox="1"/>
          <p:nvPr/>
        </p:nvSpPr>
        <p:spPr>
          <a:xfrm>
            <a:off x="-13034" y="945076"/>
            <a:ext cx="25443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On register, hit server </a:t>
            </a:r>
            <a:r>
              <a:rPr lang="en-US" dirty="0" err="1">
                <a:highlight>
                  <a:srgbClr val="FFFF00"/>
                </a:highlight>
              </a:rPr>
              <a:t>url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>
                <a:highlight>
                  <a:srgbClr val="FFFF00"/>
                </a:highlight>
              </a:rPr>
              <a:t>Reply positive on reading </a:t>
            </a:r>
            <a:r>
              <a:rPr lang="en-US" dirty="0" err="1">
                <a:highlight>
                  <a:srgbClr val="FFFF00"/>
                </a:highlight>
              </a:rPr>
              <a:t>check_available_clients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Clients reads the model weights from server</a:t>
            </a:r>
          </a:p>
          <a:p>
            <a:endParaRPr lang="en-US" dirty="0"/>
          </a:p>
          <a:p>
            <a:r>
              <a:rPr lang="en-US" dirty="0"/>
              <a:t>4. Clients trains model on data</a:t>
            </a:r>
          </a:p>
          <a:p>
            <a:endParaRPr lang="en-US" dirty="0"/>
          </a:p>
          <a:p>
            <a:r>
              <a:rPr lang="en-US" dirty="0"/>
              <a:t>5. Clients sends updated model weights to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C81A27-120D-4767-829C-30BB2C047350}"/>
              </a:ext>
            </a:extLst>
          </p:cNvPr>
          <p:cNvCxnSpPr>
            <a:cxnSpLocks/>
          </p:cNvCxnSpPr>
          <p:nvPr/>
        </p:nvCxnSpPr>
        <p:spPr>
          <a:xfrm flipH="1">
            <a:off x="3338004" y="3556034"/>
            <a:ext cx="4074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4A0090-FE08-47D0-BA74-5AB60BD9B620}"/>
              </a:ext>
            </a:extLst>
          </p:cNvPr>
          <p:cNvSpPr txBox="1"/>
          <p:nvPr/>
        </p:nvSpPr>
        <p:spPr>
          <a:xfrm>
            <a:off x="3515557" y="3229308"/>
            <a:ext cx="344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Send_model_weights_to_clients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2CC2C1-ACB7-42F2-A874-034AAB094FDF}"/>
              </a:ext>
            </a:extLst>
          </p:cNvPr>
          <p:cNvSpPr/>
          <p:nvPr/>
        </p:nvSpPr>
        <p:spPr>
          <a:xfrm>
            <a:off x="2433129" y="3194084"/>
            <a:ext cx="904875" cy="723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61FC18-9F29-48DB-B573-FBD15D781BA9}"/>
              </a:ext>
            </a:extLst>
          </p:cNvPr>
          <p:cNvCxnSpPr>
            <a:cxnSpLocks/>
          </p:cNvCxnSpPr>
          <p:nvPr/>
        </p:nvCxnSpPr>
        <p:spPr>
          <a:xfrm>
            <a:off x="3338004" y="4871069"/>
            <a:ext cx="4074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0B4458-CBC3-4266-9ED1-D2E32C982F3C}"/>
              </a:ext>
            </a:extLst>
          </p:cNvPr>
          <p:cNvSpPr txBox="1"/>
          <p:nvPr/>
        </p:nvSpPr>
        <p:spPr>
          <a:xfrm>
            <a:off x="3515557" y="4544343"/>
            <a:ext cx="344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Send_model_weights_to_server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A91C63-2E94-43CC-9B3B-89AFA82D2A2D}"/>
              </a:ext>
            </a:extLst>
          </p:cNvPr>
          <p:cNvSpPr/>
          <p:nvPr/>
        </p:nvSpPr>
        <p:spPr>
          <a:xfrm>
            <a:off x="2433129" y="4509119"/>
            <a:ext cx="904875" cy="723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Pratyush Khare</dc:creator>
  <cp:lastModifiedBy>Pratyush Khare</cp:lastModifiedBy>
  <cp:revision>3</cp:revision>
  <dcterms:created xsi:type="dcterms:W3CDTF">2022-07-13T06:46:25Z</dcterms:created>
  <dcterms:modified xsi:type="dcterms:W3CDTF">2022-07-13T14:10:13Z</dcterms:modified>
</cp:coreProperties>
</file>