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8" r:id="rId4"/>
    <p:sldId id="285" r:id="rId5"/>
    <p:sldId id="258" r:id="rId6"/>
    <p:sldId id="286" r:id="rId7"/>
    <p:sldId id="260" r:id="rId8"/>
    <p:sldId id="267" r:id="rId9"/>
    <p:sldId id="287" r:id="rId10"/>
    <p:sldId id="264" r:id="rId11"/>
    <p:sldId id="288" r:id="rId12"/>
    <p:sldId id="266" r:id="rId13"/>
    <p:sldId id="269" r:id="rId14"/>
    <p:sldId id="289" r:id="rId15"/>
    <p:sldId id="283" r:id="rId16"/>
    <p:sldId id="290" r:id="rId17"/>
    <p:sldId id="281" r:id="rId18"/>
    <p:sldId id="270" r:id="rId19"/>
    <p:sldId id="291" r:id="rId20"/>
    <p:sldId id="292" r:id="rId21"/>
    <p:sldId id="293" r:id="rId22"/>
    <p:sldId id="271" r:id="rId23"/>
    <p:sldId id="280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1D"/>
    <a:srgbClr val="CDCE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4000"/>
  </p:normalViewPr>
  <p:slideViewPr>
    <p:cSldViewPr snapToGrid="0" showGuides="1">
      <p:cViewPr>
        <p:scale>
          <a:sx n="88" d="100"/>
          <a:sy n="88" d="100"/>
        </p:scale>
        <p:origin x="16" y="-328"/>
      </p:cViewPr>
      <p:guideLst>
        <p:guide orient="horz" pos="2160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156B-1F07-FBA7-4289-25710FED2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65A45-C250-0769-34CD-BF6D08485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45D4-A911-4091-5879-411BD74A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6B23-5608-4C10-6447-1398F272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1A8-440B-0A27-3191-B8884170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C6AE-3FCA-50F5-01FC-7672263E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90819-F92D-CBE4-21B7-63876FC26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0201-7826-7303-D403-8436710C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A470B-D9B7-CF0F-96F2-C6F9BA26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DCD4-0BD8-3BA1-B5A7-2C8EC61C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7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996D9-145B-5D1B-91B9-5A24ECDCF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3643C-A4E4-53EA-303D-A9FF02EB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C07B-C139-63E9-2195-9A0C62DE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C23F-15F2-D7D2-C969-55194C55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0BA2-5619-F431-DFF0-ED06A775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5EAB-D30D-9A6C-B038-612D4418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8608-517F-7C43-7A0F-2B7E38CE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2AC85-07BF-9A91-DFA6-961DF6EE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8651-ACE9-AC40-020D-5E0925CE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6A1F-F031-6B1E-3D75-71FEE85E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0B40-B24F-F2CF-8BBF-0EA95E25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61618-FF6A-A32A-0998-C547BC37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37DA-79A4-6EDA-8B8F-6E93FBB6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1980-8EEB-A66A-12ED-4011E57C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18-CBE5-B60E-651A-3951311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1AC3-10D8-B3F7-85AE-B2E93A86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E14A-70D3-B5E8-CC9A-B0C09498D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531E-10D5-C16A-23D9-547A75B1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80D5A-DB9C-8021-1D53-975FC5BB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46473-B5FA-702E-A5C1-1928C596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257F-CBF0-EDF4-BB8F-2D97B1F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AE50-08C8-B2A2-2EFB-14BA069B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4FBD-065F-5459-040F-452A60D7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8663F-2B58-EB30-D059-F1AD2BC79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342DF-87D5-3C6D-66D4-80EF499A0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805CE-BFC4-939A-5188-92D547DAE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E1FAA-42B6-10C7-ECD7-6BEB1DB2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150A4-AF29-6694-F178-8B8AF9C2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0C496-A32B-63E9-BAB6-67743996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217E-3213-3846-51F5-FB461638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95AA7-CA9E-DE6F-FDF2-41917FF7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38470-BE4B-8137-D0E7-84BE88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0DBBD-1E35-5205-C49E-C48D2D7F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AF11D-B2BE-36FF-9F52-77242C50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154AF-B84C-7934-C776-ACBB804D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08256-DF7D-65D4-A9D5-16B7B5F0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76CA-25D1-3C1D-98DA-0183DA58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6049-0737-238A-E424-30A2B0FE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2FF00-651C-F131-ECF3-D71467245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96D53-B3AE-2E5E-25D3-96BBD103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886D-6911-D317-EB04-BF69B675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F2DF-4913-EC74-33A5-B629AD17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4967-02B1-61B0-D4D1-95B3B30F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078AB-52FC-F36A-DC1E-5B6B3F982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E9446-9852-E7C7-694A-00EAED5F7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35F9-7DE9-6E28-33CF-05DA4A0B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49D3-0335-073C-0F6A-2C0079F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F3C0-44CF-ED2F-5B7F-79F2E8EC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96E8C-B33C-9AB5-EDDF-A27303C0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70E1-6575-2217-7E1F-51189FDF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7C45-4C5D-D98F-2887-207477179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38CC-A404-1E4C-B380-739C7D71C99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B42B-D9E0-AB21-DFCB-293F52490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98E7-9C46-ADE0-21D4-FEC51FAA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255-69CD-F145-9B17-860BB2B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2905-4D85-F173-B381-7767E43D9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D1B62-C695-996F-3E7F-F8BA72926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B5D9-999D-E982-CC9D-61AABEB8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for Customers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94307-06D0-60C9-D14A-E8F751B2A385}"/>
              </a:ext>
            </a:extLst>
          </p:cNvPr>
          <p:cNvSpPr txBox="1"/>
          <p:nvPr/>
        </p:nvSpPr>
        <p:spPr>
          <a:xfrm>
            <a:off x="8676982" y="523273"/>
            <a:ext cx="296911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30932-5D5F-ADC7-056D-365E98069093}"/>
              </a:ext>
            </a:extLst>
          </p:cNvPr>
          <p:cNvSpPr txBox="1"/>
          <p:nvPr/>
        </p:nvSpPr>
        <p:spPr>
          <a:xfrm>
            <a:off x="8670090" y="1596871"/>
            <a:ext cx="296911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atHome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answersDoor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ParcelsReceived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1F2E1C-E9A0-15D0-85F2-3DEA5FFE6B0E}"/>
              </a:ext>
            </a:extLst>
          </p:cNvPr>
          <p:cNvGrpSpPr/>
          <p:nvPr/>
        </p:nvGrpSpPr>
        <p:grpSpPr>
          <a:xfrm>
            <a:off x="573852" y="2616701"/>
            <a:ext cx="8103130" cy="4117586"/>
            <a:chOff x="723832" y="2629494"/>
            <a:chExt cx="8103130" cy="41175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E52D07-910B-D6B8-0A7C-C5715C891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360" y="262949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E5E0D8-2AE4-0049-4DA2-65541A2FBD71}"/>
                </a:ext>
              </a:extLst>
            </p:cNvPr>
            <p:cNvSpPr txBox="1"/>
            <p:nvPr/>
          </p:nvSpPr>
          <p:spPr>
            <a:xfrm>
              <a:off x="3753911" y="2876851"/>
              <a:ext cx="1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Call at door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30C389-E2C8-2A5E-F84B-CEEAF40123F2}"/>
                </a:ext>
              </a:extLst>
            </p:cNvPr>
            <p:cNvGrpSpPr/>
            <p:nvPr/>
          </p:nvGrpSpPr>
          <p:grpSpPr>
            <a:xfrm>
              <a:off x="3138861" y="2629494"/>
              <a:ext cx="4957975" cy="2885275"/>
              <a:chOff x="2906073" y="2869337"/>
              <a:chExt cx="4957975" cy="288527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7AA28F-C14A-DE45-F2A8-78E3246F2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4048" y="286933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B12858-6A4C-54A6-B15D-F6EAF8B012DD}"/>
                  </a:ext>
                </a:extLst>
              </p:cNvPr>
              <p:cNvSpPr txBox="1"/>
              <p:nvPr/>
            </p:nvSpPr>
            <p:spPr>
              <a:xfrm>
                <a:off x="2906073" y="5385280"/>
                <a:ext cx="95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Sign-Off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39E26AD-0066-5F9A-2E31-E2D2B4F8C63F}"/>
                </a:ext>
              </a:extLst>
            </p:cNvPr>
            <p:cNvCxnSpPr>
              <a:cxnSpLocks/>
              <a:stCxn id="17" idx="5"/>
              <a:endCxn id="36" idx="1"/>
            </p:cNvCxnSpPr>
            <p:nvPr/>
          </p:nvCxnSpPr>
          <p:spPr>
            <a:xfrm>
              <a:off x="4711198" y="3551332"/>
              <a:ext cx="847164" cy="1054513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0995151-E3FE-6326-0D23-3EF50D141A67}"/>
                </a:ext>
              </a:extLst>
            </p:cNvPr>
            <p:cNvCxnSpPr>
              <a:cxnSpLocks/>
              <a:stCxn id="36" idx="7"/>
              <a:endCxn id="55" idx="3"/>
            </p:cNvCxnSpPr>
            <p:nvPr/>
          </p:nvCxnSpPr>
          <p:spPr>
            <a:xfrm flipV="1">
              <a:off x="6322038" y="3551332"/>
              <a:ext cx="852960" cy="1054513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4131D8B-1829-882D-DD0B-A29F7E73E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200" y="4447683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32BF6-05E7-A544-6CDE-26A73A655457}"/>
                </a:ext>
              </a:extLst>
            </p:cNvPr>
            <p:cNvSpPr txBox="1"/>
            <p:nvPr/>
          </p:nvSpPr>
          <p:spPr>
            <a:xfrm>
              <a:off x="6959185" y="2856159"/>
              <a:ext cx="1195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Accept Parcel</a:t>
              </a:r>
            </a:p>
          </p:txBody>
        </p:sp>
        <p:sp>
          <p:nvSpPr>
            <p:cNvPr id="38" name="Circular Arrow 37">
              <a:extLst>
                <a:ext uri="{FF2B5EF4-FFF2-40B4-BE49-F238E27FC236}">
                  <a16:creationId xmlns:a16="http://schemas.microsoft.com/office/drawing/2014/main" id="{957FE21E-BE40-A81F-0DEB-A8A5E6143C04}"/>
                </a:ext>
              </a:extLst>
            </p:cNvPr>
            <p:cNvSpPr/>
            <p:nvPr/>
          </p:nvSpPr>
          <p:spPr>
            <a:xfrm rot="16200000" flipH="1" flipV="1">
              <a:off x="7704702" y="2429073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E170CBB-DE04-399B-19BD-99E248777FC5}"/>
                </a:ext>
              </a:extLst>
            </p:cNvPr>
            <p:cNvCxnSpPr>
              <a:cxnSpLocks/>
              <a:stCxn id="17" idx="6"/>
              <a:endCxn id="55" idx="2"/>
            </p:cNvCxnSpPr>
            <p:nvPr/>
          </p:nvCxnSpPr>
          <p:spPr>
            <a:xfrm>
              <a:off x="4869360" y="3169494"/>
              <a:ext cx="21474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453BB1-97BE-309B-14CA-A6DAACFFE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30" y="262949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37AB03-B06B-4541-3A14-DE649A4783AB}"/>
                </a:ext>
              </a:extLst>
            </p:cNvPr>
            <p:cNvSpPr txBox="1"/>
            <p:nvPr/>
          </p:nvSpPr>
          <p:spPr>
            <a:xfrm>
              <a:off x="723832" y="2994659"/>
              <a:ext cx="1364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7092BF-4E62-D8CB-A07C-B6812639939B}"/>
                </a:ext>
              </a:extLst>
            </p:cNvPr>
            <p:cNvCxnSpPr>
              <a:cxnSpLocks/>
              <a:stCxn id="41" idx="6"/>
              <a:endCxn id="17" idx="2"/>
            </p:cNvCxnSpPr>
            <p:nvPr/>
          </p:nvCxnSpPr>
          <p:spPr>
            <a:xfrm>
              <a:off x="1967830" y="3169494"/>
              <a:ext cx="18215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DDC67B-D408-38FC-A373-964BD5608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2052" y="443109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FE6416-2486-8EF7-388B-628949EBA53D}"/>
                </a:ext>
              </a:extLst>
            </p:cNvPr>
            <p:cNvSpPr txBox="1"/>
            <p:nvPr/>
          </p:nvSpPr>
          <p:spPr>
            <a:xfrm>
              <a:off x="936532" y="4620584"/>
              <a:ext cx="938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Leave House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8B085E8-38EF-6E60-DF33-47D6159C2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9488" y="4447683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B280F94-FFB7-2FE4-B6D6-6A7ADD665B80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>
              <a:off x="1427830" y="3709494"/>
              <a:ext cx="4222" cy="7215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FB3F8F0-16DB-08BF-A436-69C074D6C564}"/>
                </a:ext>
              </a:extLst>
            </p:cNvPr>
            <p:cNvCxnSpPr>
              <a:cxnSpLocks/>
              <a:stCxn id="45" idx="7"/>
              <a:endCxn id="47" idx="1"/>
            </p:cNvCxnSpPr>
            <p:nvPr/>
          </p:nvCxnSpPr>
          <p:spPr>
            <a:xfrm>
              <a:off x="1813890" y="4589252"/>
              <a:ext cx="1243760" cy="165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F1F91C-95CE-A8BF-3C1A-224F4D026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890" y="5352928"/>
              <a:ext cx="14429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91FBED-8B31-0F08-AC9C-68DFC23DAC20}"/>
                </a:ext>
              </a:extLst>
            </p:cNvPr>
            <p:cNvSpPr txBox="1"/>
            <p:nvPr/>
          </p:nvSpPr>
          <p:spPr>
            <a:xfrm>
              <a:off x="2943233" y="4620583"/>
              <a:ext cx="938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Home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7AD5AD-5560-530E-52B0-F6BEB56281F5}"/>
                </a:ext>
              </a:extLst>
            </p:cNvPr>
            <p:cNvCxnSpPr>
              <a:cxnSpLocks/>
              <a:stCxn id="47" idx="0"/>
              <a:endCxn id="17" idx="3"/>
            </p:cNvCxnSpPr>
            <p:nvPr/>
          </p:nvCxnSpPr>
          <p:spPr>
            <a:xfrm flipV="1">
              <a:off x="3439488" y="3551332"/>
              <a:ext cx="508034" cy="8963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0312B5-707C-ECEB-51FE-107C76365EE9}"/>
                </a:ext>
              </a:extLst>
            </p:cNvPr>
            <p:cNvSpPr txBox="1"/>
            <p:nvPr/>
          </p:nvSpPr>
          <p:spPr>
            <a:xfrm>
              <a:off x="5400200" y="4770367"/>
              <a:ext cx="1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Sign off</a:t>
              </a:r>
            </a:p>
          </p:txBody>
        </p:sp>
        <p:sp>
          <p:nvSpPr>
            <p:cNvPr id="54" name="Circular Arrow 53">
              <a:extLst>
                <a:ext uri="{FF2B5EF4-FFF2-40B4-BE49-F238E27FC236}">
                  <a16:creationId xmlns:a16="http://schemas.microsoft.com/office/drawing/2014/main" id="{774397F8-FE0A-9010-97BA-49DC534E0E85}"/>
                </a:ext>
              </a:extLst>
            </p:cNvPr>
            <p:cNvSpPr/>
            <p:nvPr/>
          </p:nvSpPr>
          <p:spPr>
            <a:xfrm flipH="1" flipV="1">
              <a:off x="1268826" y="3786747"/>
              <a:ext cx="4858878" cy="2960333"/>
            </a:xfrm>
            <a:prstGeom prst="circularArrow">
              <a:avLst>
                <a:gd name="adj1" fmla="val 1095"/>
                <a:gd name="adj2" fmla="val 212582"/>
                <a:gd name="adj3" fmla="val 20966695"/>
                <a:gd name="adj4" fmla="val 11202770"/>
                <a:gd name="adj5" fmla="val 54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9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8F13-DD84-60D6-8139-8D4B8A84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7" y="363601"/>
            <a:ext cx="10515600" cy="1325563"/>
          </a:xfrm>
        </p:spPr>
        <p:txBody>
          <a:bodyPr/>
          <a:lstStyle/>
          <a:p>
            <a:r>
              <a:rPr lang="en-US" dirty="0"/>
              <a:t>Event Graph for Driver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B722C3-9E85-EF72-9F69-0AA1B57BA680}"/>
              </a:ext>
            </a:extLst>
          </p:cNvPr>
          <p:cNvGrpSpPr/>
          <p:nvPr/>
        </p:nvGrpSpPr>
        <p:grpSpPr>
          <a:xfrm>
            <a:off x="711437" y="1352342"/>
            <a:ext cx="9916510" cy="5636341"/>
            <a:chOff x="638866" y="1555542"/>
            <a:chExt cx="9916510" cy="56363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7EE0295-D1F5-BDBD-C79F-F11600BC4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24" y="423575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EEDAB1-40D2-BDF5-8765-35C0A99CC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362" y="423575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883111-1F55-4B35-450B-D07D10790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2010" y="4222458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984DCA-CDDC-2A8E-1AD8-340FFF124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29068" y="428501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A336FF-44FF-8461-CC42-27F2E21792BA}"/>
                </a:ext>
              </a:extLst>
            </p:cNvPr>
            <p:cNvSpPr txBox="1"/>
            <p:nvPr/>
          </p:nvSpPr>
          <p:spPr>
            <a:xfrm>
              <a:off x="638866" y="4491593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for 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7D5EB2-C150-EA2C-57E0-B525A9DBFC23}"/>
                </a:ext>
              </a:extLst>
            </p:cNvPr>
            <p:cNvSpPr txBox="1"/>
            <p:nvPr/>
          </p:nvSpPr>
          <p:spPr>
            <a:xfrm>
              <a:off x="2643496" y="444350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Leave for Delivery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75977-05BA-DBA6-7065-73F42270AF6F}"/>
                </a:ext>
              </a:extLst>
            </p:cNvPr>
            <p:cNvSpPr txBox="1"/>
            <p:nvPr/>
          </p:nvSpPr>
          <p:spPr>
            <a:xfrm>
              <a:off x="4749496" y="4287763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at next Customer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11A72F-C9D8-7296-5ED1-B4DDE5DADB36}"/>
                </a:ext>
              </a:extLst>
            </p:cNvPr>
            <p:cNvGrpSpPr/>
            <p:nvPr/>
          </p:nvGrpSpPr>
          <p:grpSpPr>
            <a:xfrm>
              <a:off x="7510207" y="5819466"/>
              <a:ext cx="1364129" cy="1080000"/>
              <a:chOff x="7192970" y="4235754"/>
              <a:chExt cx="1364129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B50A2AC-0D3A-9AED-898C-7C5B9EEEB2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3951" y="4235754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EB2AD8-2593-AC89-9343-3479A1DFE323}"/>
                  </a:ext>
                </a:extLst>
              </p:cNvPr>
              <p:cNvSpPr txBox="1"/>
              <p:nvPr/>
            </p:nvSpPr>
            <p:spPr>
              <a:xfrm>
                <a:off x="7192970" y="4450979"/>
                <a:ext cx="1364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Customer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Sign-off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351F63-5D5A-5F86-3128-E93B43167C17}"/>
                </a:ext>
              </a:extLst>
            </p:cNvPr>
            <p:cNvSpPr txBox="1"/>
            <p:nvPr/>
          </p:nvSpPr>
          <p:spPr>
            <a:xfrm>
              <a:off x="9191247" y="4406570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to Delivery Centre</a:t>
              </a:r>
            </a:p>
          </p:txBody>
        </p:sp>
        <p:sp>
          <p:nvSpPr>
            <p:cNvPr id="16" name="Circular Arrow 15">
              <a:extLst>
                <a:ext uri="{FF2B5EF4-FFF2-40B4-BE49-F238E27FC236}">
                  <a16:creationId xmlns:a16="http://schemas.microsoft.com/office/drawing/2014/main" id="{10C51341-B015-4D5C-29F3-A2B2EA5EE7EE}"/>
                </a:ext>
              </a:extLst>
            </p:cNvPr>
            <p:cNvSpPr/>
            <p:nvPr/>
          </p:nvSpPr>
          <p:spPr>
            <a:xfrm rot="13913554" flipH="1">
              <a:off x="5925322" y="5496089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C804F3-7F4D-85A1-9FA7-2318D81AD23F}"/>
                </a:ext>
              </a:extLst>
            </p:cNvPr>
            <p:cNvGrpSpPr/>
            <p:nvPr/>
          </p:nvGrpSpPr>
          <p:grpSpPr>
            <a:xfrm>
              <a:off x="5867180" y="5127997"/>
              <a:ext cx="1575746" cy="1282848"/>
              <a:chOff x="5747602" y="5172159"/>
              <a:chExt cx="1575746" cy="128284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B0C214-2484-7C11-49B1-5D1DD3B8E7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8542" y="537500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B40BA3-9396-0139-D743-B08B9919D8D2}"/>
                  </a:ext>
                </a:extLst>
              </p:cNvPr>
              <p:cNvSpPr txBox="1"/>
              <p:nvPr/>
            </p:nvSpPr>
            <p:spPr>
              <a:xfrm>
                <a:off x="5959219" y="5618602"/>
                <a:ext cx="1364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Hand-over Parcel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97914DB-7BE2-144E-09A6-2F7CF93F3DD8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5747602" y="5172159"/>
                <a:ext cx="479102" cy="36101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7D076A-8210-EDFF-EC87-2CAC2841425E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03" y="6182604"/>
              <a:ext cx="381470" cy="2018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A3AA45-1B0D-0B77-9997-850F511DB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624" y="5211093"/>
              <a:ext cx="835769" cy="8235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8AA281-C513-BA9C-E3F0-CC28C23D745F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3872362" y="4762458"/>
              <a:ext cx="1009648" cy="132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0EB954-4953-8476-190F-B43EE305F6FA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870524" y="4775754"/>
              <a:ext cx="92183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ircular Arrow 31">
              <a:extLst>
                <a:ext uri="{FF2B5EF4-FFF2-40B4-BE49-F238E27FC236}">
                  <a16:creationId xmlns:a16="http://schemas.microsoft.com/office/drawing/2014/main" id="{93496C80-0963-6B1E-7CF9-4A5AFE82FDA4}"/>
                </a:ext>
              </a:extLst>
            </p:cNvPr>
            <p:cNvSpPr/>
            <p:nvPr/>
          </p:nvSpPr>
          <p:spPr>
            <a:xfrm flipH="1">
              <a:off x="1302647" y="1555542"/>
              <a:ext cx="8933761" cy="5636341"/>
            </a:xfrm>
            <a:prstGeom prst="circularArrow">
              <a:avLst>
                <a:gd name="adj1" fmla="val 1068"/>
                <a:gd name="adj2" fmla="val 305949"/>
                <a:gd name="adj3" fmla="val 21199674"/>
                <a:gd name="adj4" fmla="val 10850577"/>
                <a:gd name="adj5" fmla="val 26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673A6D-3A96-4263-0BE0-C4ECD0B12CF2}"/>
                </a:ext>
              </a:extLst>
            </p:cNvPr>
            <p:cNvGrpSpPr/>
            <p:nvPr/>
          </p:nvGrpSpPr>
          <p:grpSpPr>
            <a:xfrm>
              <a:off x="7518464" y="2795212"/>
              <a:ext cx="1086843" cy="1080668"/>
              <a:chOff x="4894118" y="2557879"/>
              <a:chExt cx="1086843" cy="108066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37A1EFB-11E4-2D70-C966-0AC341FB7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0961" y="2557879"/>
                <a:ext cx="1080000" cy="10806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99EC92-E890-8739-582A-99DDFE6FFE9D}"/>
                  </a:ext>
                </a:extLst>
              </p:cNvPr>
              <p:cNvSpPr txBox="1"/>
              <p:nvPr/>
            </p:nvSpPr>
            <p:spPr>
              <a:xfrm>
                <a:off x="4894118" y="2739171"/>
                <a:ext cx="1065101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Take Parcels back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DED13E-0E82-D88E-9B68-64985D3F58D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5962010" y="4762458"/>
              <a:ext cx="2189178" cy="113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5D1B815-8941-EE9A-B860-E479BA7E3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29" y="3525373"/>
              <a:ext cx="1748935" cy="907936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893F0CB-FBE1-C88F-B0C2-F58665C746E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8474506" y="3588018"/>
              <a:ext cx="1012724" cy="8551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18CE0B-F01E-8207-9ADE-B40FD7BCB671}"/>
                </a:ext>
              </a:extLst>
            </p:cNvPr>
            <p:cNvCxnSpPr>
              <a:cxnSpLocks/>
            </p:cNvCxnSpPr>
            <p:nvPr/>
          </p:nvCxnSpPr>
          <p:spPr>
            <a:xfrm>
              <a:off x="8114521" y="3894609"/>
              <a:ext cx="16770" cy="19238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F0FD51-9EEF-EA70-527B-3A4CCB346C25}"/>
                </a:ext>
              </a:extLst>
            </p:cNvPr>
            <p:cNvCxnSpPr>
              <a:cxnSpLocks/>
            </p:cNvCxnSpPr>
            <p:nvPr/>
          </p:nvCxnSpPr>
          <p:spPr>
            <a:xfrm>
              <a:off x="6608542" y="3836353"/>
              <a:ext cx="0" cy="38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82F2F4-1188-4D2A-55D5-8B363BE99D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0699" y="3698493"/>
              <a:ext cx="0" cy="38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A9553C-1C55-88D0-B078-899B371D2430}"/>
                </a:ext>
              </a:extLst>
            </p:cNvPr>
            <p:cNvCxnSpPr>
              <a:cxnSpLocks/>
            </p:cNvCxnSpPr>
            <p:nvPr/>
          </p:nvCxnSpPr>
          <p:spPr>
            <a:xfrm>
              <a:off x="7982312" y="4125258"/>
              <a:ext cx="295657" cy="2337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97FDDA-F0B7-8F28-80FE-A438E4E5C2B3}"/>
                </a:ext>
              </a:extLst>
            </p:cNvPr>
            <p:cNvCxnSpPr>
              <a:cxnSpLocks/>
            </p:cNvCxnSpPr>
            <p:nvPr/>
          </p:nvCxnSpPr>
          <p:spPr>
            <a:xfrm>
              <a:off x="7956828" y="5173314"/>
              <a:ext cx="321141" cy="2279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F0E9E5E-EE8B-5640-B9AB-A32D2AB9A3D0}"/>
                </a:ext>
              </a:extLst>
            </p:cNvPr>
            <p:cNvCxnSpPr>
              <a:cxnSpLocks/>
            </p:cNvCxnSpPr>
            <p:nvPr/>
          </p:nvCxnSpPr>
          <p:spPr>
            <a:xfrm>
              <a:off x="9052508" y="5433357"/>
              <a:ext cx="0" cy="38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380BDA-C24B-9D7D-D28F-A4700C104F78}"/>
                </a:ext>
              </a:extLst>
            </p:cNvPr>
            <p:cNvSpPr txBox="1"/>
            <p:nvPr/>
          </p:nvSpPr>
          <p:spPr>
            <a:xfrm>
              <a:off x="8139665" y="4013468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 parcels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5AC1C4-635B-F97B-E708-E28DE5585918}"/>
                </a:ext>
              </a:extLst>
            </p:cNvPr>
            <p:cNvSpPr txBox="1"/>
            <p:nvPr/>
          </p:nvSpPr>
          <p:spPr>
            <a:xfrm>
              <a:off x="8129874" y="5035851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 parcels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6A1923-E31C-99CD-BA9A-99381FF5D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586" y="5089835"/>
              <a:ext cx="53211" cy="3520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309D041-1836-C00E-ABB4-ADFCC5C05DA8}"/>
                </a:ext>
              </a:extLst>
            </p:cNvPr>
            <p:cNvSpPr txBox="1"/>
            <p:nvPr/>
          </p:nvSpPr>
          <p:spPr>
            <a:xfrm>
              <a:off x="4802400" y="5343512"/>
              <a:ext cx="1189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Customer is at home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14BF9D-3454-76FC-94D2-74F8BDA425EF}"/>
                </a:ext>
              </a:extLst>
            </p:cNvPr>
            <p:cNvSpPr txBox="1"/>
            <p:nvPr/>
          </p:nvSpPr>
          <p:spPr>
            <a:xfrm>
              <a:off x="5240832" y="3231677"/>
              <a:ext cx="1443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Customer is </a:t>
              </a:r>
              <a:r>
                <a:rPr lang="en-US" b="1" u="sng" dirty="0"/>
                <a:t>not</a:t>
              </a:r>
              <a:r>
                <a:rPr lang="en-US" dirty="0"/>
                <a:t> at home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73365A-E7BD-D1EC-15A1-420705504455}"/>
              </a:ext>
            </a:extLst>
          </p:cNvPr>
          <p:cNvSpPr txBox="1"/>
          <p:nvPr/>
        </p:nvSpPr>
        <p:spPr>
          <a:xfrm>
            <a:off x="9089816" y="1151401"/>
            <a:ext cx="296911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parcelsForDelivery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currentLocation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7C47D-E4D4-4DAC-E668-320BEAE6F20F}"/>
              </a:ext>
            </a:extLst>
          </p:cNvPr>
          <p:cNvSpPr txBox="1"/>
          <p:nvPr/>
        </p:nvSpPr>
        <p:spPr>
          <a:xfrm>
            <a:off x="9089816" y="205800"/>
            <a:ext cx="296911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DeliveryCentre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442CF-353F-E705-5A72-15DD1D3B2932}"/>
              </a:ext>
            </a:extLst>
          </p:cNvPr>
          <p:cNvSpPr txBox="1"/>
          <p:nvPr/>
        </p:nvSpPr>
        <p:spPr>
          <a:xfrm>
            <a:off x="8995035" y="3105019"/>
            <a:ext cx="105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</a:t>
            </a:r>
            <a:r>
              <a:rPr lang="en-US" dirty="0"/>
              <a:t> more parcels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8587C-14A2-3EEF-ADB5-AA4866704C4E}"/>
              </a:ext>
            </a:extLst>
          </p:cNvPr>
          <p:cNvSpPr txBox="1"/>
          <p:nvPr/>
        </p:nvSpPr>
        <p:spPr>
          <a:xfrm>
            <a:off x="9173971" y="5448329"/>
            <a:ext cx="105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</a:t>
            </a:r>
            <a:r>
              <a:rPr lang="en-US" dirty="0"/>
              <a:t> more parcels</a:t>
            </a:r>
          </a:p>
        </p:txBody>
      </p:sp>
    </p:spTree>
    <p:extLst>
      <p:ext uri="{BB962C8B-B14F-4D97-AF65-F5344CB8AC3E}">
        <p14:creationId xmlns:p14="http://schemas.microsoft.com/office/powerpoint/2010/main" val="137670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CC0F-DC87-FA67-5199-12FA566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for Delivery Centre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FF95C-6080-A51A-9652-A6F023D23BC9}"/>
              </a:ext>
            </a:extLst>
          </p:cNvPr>
          <p:cNvSpPr txBox="1"/>
          <p:nvPr/>
        </p:nvSpPr>
        <p:spPr>
          <a:xfrm>
            <a:off x="8781826" y="859691"/>
            <a:ext cx="296911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maxTourLength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C612B-8E5C-71BF-7DAF-953E0671DC07}"/>
              </a:ext>
            </a:extLst>
          </p:cNvPr>
          <p:cNvSpPr txBox="1"/>
          <p:nvPr/>
        </p:nvSpPr>
        <p:spPr>
          <a:xfrm>
            <a:off x="8781826" y="1847977"/>
            <a:ext cx="296911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leftOver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parcelsForDelivery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tour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D670A-5278-AB0C-FB88-AF4DBE3ADC2C}"/>
              </a:ext>
            </a:extLst>
          </p:cNvPr>
          <p:cNvGrpSpPr/>
          <p:nvPr/>
        </p:nvGrpSpPr>
        <p:grpSpPr>
          <a:xfrm>
            <a:off x="838200" y="2401493"/>
            <a:ext cx="7243233" cy="2893833"/>
            <a:chOff x="3423660" y="3076408"/>
            <a:chExt cx="7243233" cy="28938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AF0F48-67DD-FFF1-1274-1DE3066E3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600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A8B8EB-111E-4DDB-D528-C871816F6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208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56B070-1072-5699-8E5A-B67134E07541}"/>
                </a:ext>
              </a:extLst>
            </p:cNvPr>
            <p:cNvCxnSpPr>
              <a:cxnSpLocks/>
              <a:stCxn id="26" idx="6"/>
              <a:endCxn id="13" idx="2"/>
            </p:cNvCxnSpPr>
            <p:nvPr/>
          </p:nvCxnSpPr>
          <p:spPr>
            <a:xfrm>
              <a:off x="4503660" y="4703209"/>
              <a:ext cx="10523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ircular Arrow 23">
              <a:extLst>
                <a:ext uri="{FF2B5EF4-FFF2-40B4-BE49-F238E27FC236}">
                  <a16:creationId xmlns:a16="http://schemas.microsoft.com/office/drawing/2014/main" id="{0E373D3A-A69D-FFE7-0A20-BC1AF4081E0A}"/>
                </a:ext>
              </a:extLst>
            </p:cNvPr>
            <p:cNvSpPr/>
            <p:nvPr/>
          </p:nvSpPr>
          <p:spPr>
            <a:xfrm flipH="1" flipV="1">
              <a:off x="5660131" y="4567641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B1DDDC-A3C3-3D04-C623-8BE7BFFA54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66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AE8B1-ADDF-0812-EDDF-86B3FD4E65EC}"/>
                </a:ext>
              </a:extLst>
            </p:cNvPr>
            <p:cNvSpPr txBox="1"/>
            <p:nvPr/>
          </p:nvSpPr>
          <p:spPr>
            <a:xfrm>
              <a:off x="3582117" y="4518543"/>
              <a:ext cx="768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8C54CD-F037-B124-00E7-1FC8FF8B637C}"/>
                </a:ext>
              </a:extLst>
            </p:cNvPr>
            <p:cNvSpPr txBox="1"/>
            <p:nvPr/>
          </p:nvSpPr>
          <p:spPr>
            <a:xfrm>
              <a:off x="5395115" y="438696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Accept Parcel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C21946-3A5A-9BC5-C666-9AC8D0C2A011}"/>
                </a:ext>
              </a:extLst>
            </p:cNvPr>
            <p:cNvSpPr txBox="1"/>
            <p:nvPr/>
          </p:nvSpPr>
          <p:spPr>
            <a:xfrm>
              <a:off x="7356261" y="4241544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Prepare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for 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delivery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AD116A5-9787-F256-4EE9-6FDBBBAF6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6893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D3FF98-63AE-7157-0896-537F8F510A8F}"/>
                </a:ext>
              </a:extLst>
            </p:cNvPr>
            <p:cNvSpPr txBox="1"/>
            <p:nvPr/>
          </p:nvSpPr>
          <p:spPr>
            <a:xfrm>
              <a:off x="9673397" y="4234133"/>
              <a:ext cx="993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from Delivery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A5A187-DF37-D520-8DBB-15FB05A9BA3A}"/>
                </a:ext>
              </a:extLst>
            </p:cNvPr>
            <p:cNvCxnSpPr>
              <a:cxnSpLocks/>
              <a:stCxn id="13" idx="6"/>
              <a:endCxn id="22" idx="2"/>
            </p:cNvCxnSpPr>
            <p:nvPr/>
          </p:nvCxnSpPr>
          <p:spPr>
            <a:xfrm>
              <a:off x="6636000" y="4703209"/>
              <a:ext cx="84820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EF5890-1852-8D0D-5CF8-1EE9C795721B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8564208" y="4703209"/>
              <a:ext cx="1022685" cy="353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ircular Arrow 34">
              <a:extLst>
                <a:ext uri="{FF2B5EF4-FFF2-40B4-BE49-F238E27FC236}">
                  <a16:creationId xmlns:a16="http://schemas.microsoft.com/office/drawing/2014/main" id="{08232CB8-D9E8-A45A-44A8-99E0F2B8FF03}"/>
                </a:ext>
              </a:extLst>
            </p:cNvPr>
            <p:cNvSpPr/>
            <p:nvPr/>
          </p:nvSpPr>
          <p:spPr>
            <a:xfrm flipH="1">
              <a:off x="5989676" y="3076408"/>
              <a:ext cx="4289223" cy="2428178"/>
            </a:xfrm>
            <a:prstGeom prst="circularArrow">
              <a:avLst>
                <a:gd name="adj1" fmla="val 1095"/>
                <a:gd name="adj2" fmla="val 212582"/>
                <a:gd name="adj3" fmla="val 20966695"/>
                <a:gd name="adj4" fmla="val 11202770"/>
                <a:gd name="adj5" fmla="val 54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74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9E7E-091E-D595-EADD-730D2FFBCE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4 Refine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4574-5EE4-3128-A00E-25B31E4B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Entity and each Event:</a:t>
            </a:r>
          </a:p>
          <a:p>
            <a:pPr lvl="2"/>
            <a:r>
              <a:rPr lang="en-US" sz="2800" dirty="0"/>
              <a:t>Link the Events affecting different entities</a:t>
            </a:r>
          </a:p>
          <a:p>
            <a:pPr lvl="2"/>
            <a:r>
              <a:rPr lang="en-US" sz="2800" dirty="0"/>
              <a:t>Specify the changes to the state variables</a:t>
            </a:r>
          </a:p>
          <a:p>
            <a:pPr marL="914400" lvl="2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3200" dirty="0"/>
              <a:t>For example: Handover Parcel to Customer</a:t>
            </a:r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516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8F13-DD84-60D6-8139-8D4B8A84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7" y="363601"/>
            <a:ext cx="10515600" cy="1325563"/>
          </a:xfrm>
        </p:spPr>
        <p:txBody>
          <a:bodyPr/>
          <a:lstStyle/>
          <a:p>
            <a:r>
              <a:rPr lang="en-US" dirty="0"/>
              <a:t>Handover of Parcel (Drivers View)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B722C3-9E85-EF72-9F69-0AA1B57BA680}"/>
              </a:ext>
            </a:extLst>
          </p:cNvPr>
          <p:cNvGrpSpPr/>
          <p:nvPr/>
        </p:nvGrpSpPr>
        <p:grpSpPr>
          <a:xfrm>
            <a:off x="711437" y="1352342"/>
            <a:ext cx="9916510" cy="5636341"/>
            <a:chOff x="638866" y="1555542"/>
            <a:chExt cx="9916510" cy="56363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7EE0295-D1F5-BDBD-C79F-F11600BC4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24" y="423575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EEDAB1-40D2-BDF5-8765-35C0A99CC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362" y="423575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883111-1F55-4B35-450B-D07D10790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2010" y="4222458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984DCA-CDDC-2A8E-1AD8-340FFF124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29068" y="428501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A336FF-44FF-8461-CC42-27F2E21792BA}"/>
                </a:ext>
              </a:extLst>
            </p:cNvPr>
            <p:cNvSpPr txBox="1"/>
            <p:nvPr/>
          </p:nvSpPr>
          <p:spPr>
            <a:xfrm>
              <a:off x="638866" y="4491593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for 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7D5EB2-C150-EA2C-57E0-B525A9DBFC23}"/>
                </a:ext>
              </a:extLst>
            </p:cNvPr>
            <p:cNvSpPr txBox="1"/>
            <p:nvPr/>
          </p:nvSpPr>
          <p:spPr>
            <a:xfrm>
              <a:off x="2643496" y="444350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Leave for Delivery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75977-05BA-DBA6-7065-73F42270AF6F}"/>
                </a:ext>
              </a:extLst>
            </p:cNvPr>
            <p:cNvSpPr txBox="1"/>
            <p:nvPr/>
          </p:nvSpPr>
          <p:spPr>
            <a:xfrm>
              <a:off x="4749496" y="4287763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at next Customer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11A72F-C9D8-7296-5ED1-B4DDE5DADB36}"/>
                </a:ext>
              </a:extLst>
            </p:cNvPr>
            <p:cNvGrpSpPr/>
            <p:nvPr/>
          </p:nvGrpSpPr>
          <p:grpSpPr>
            <a:xfrm>
              <a:off x="7510207" y="5819466"/>
              <a:ext cx="1364129" cy="1080000"/>
              <a:chOff x="7192970" y="4235754"/>
              <a:chExt cx="1364129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B50A2AC-0D3A-9AED-898C-7C5B9EEEB2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3951" y="4235754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EB2AD8-2593-AC89-9343-3479A1DFE323}"/>
                  </a:ext>
                </a:extLst>
              </p:cNvPr>
              <p:cNvSpPr txBox="1"/>
              <p:nvPr/>
            </p:nvSpPr>
            <p:spPr>
              <a:xfrm>
                <a:off x="7192970" y="4450979"/>
                <a:ext cx="1364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Customer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Sign-off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351F63-5D5A-5F86-3128-E93B43167C17}"/>
                </a:ext>
              </a:extLst>
            </p:cNvPr>
            <p:cNvSpPr txBox="1"/>
            <p:nvPr/>
          </p:nvSpPr>
          <p:spPr>
            <a:xfrm>
              <a:off x="9191247" y="4406570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to Delivery Centre</a:t>
              </a:r>
            </a:p>
          </p:txBody>
        </p:sp>
        <p:sp>
          <p:nvSpPr>
            <p:cNvPr id="16" name="Circular Arrow 15">
              <a:extLst>
                <a:ext uri="{FF2B5EF4-FFF2-40B4-BE49-F238E27FC236}">
                  <a16:creationId xmlns:a16="http://schemas.microsoft.com/office/drawing/2014/main" id="{10C51341-B015-4D5C-29F3-A2B2EA5EE7EE}"/>
                </a:ext>
              </a:extLst>
            </p:cNvPr>
            <p:cNvSpPr/>
            <p:nvPr/>
          </p:nvSpPr>
          <p:spPr>
            <a:xfrm rot="13913554" flipH="1">
              <a:off x="5925322" y="5496089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C804F3-7F4D-85A1-9FA7-2318D81AD23F}"/>
                </a:ext>
              </a:extLst>
            </p:cNvPr>
            <p:cNvGrpSpPr/>
            <p:nvPr/>
          </p:nvGrpSpPr>
          <p:grpSpPr>
            <a:xfrm>
              <a:off x="5867180" y="5127997"/>
              <a:ext cx="1575746" cy="1282848"/>
              <a:chOff x="5747602" y="5172159"/>
              <a:chExt cx="1575746" cy="128284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B0C214-2484-7C11-49B1-5D1DD3B8E7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8542" y="537500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B40BA3-9396-0139-D743-B08B9919D8D2}"/>
                  </a:ext>
                </a:extLst>
              </p:cNvPr>
              <p:cNvSpPr txBox="1"/>
              <p:nvPr/>
            </p:nvSpPr>
            <p:spPr>
              <a:xfrm>
                <a:off x="5959219" y="5618602"/>
                <a:ext cx="1364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Hand-over Parcel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97914DB-7BE2-144E-09A6-2F7CF93F3DD8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5747602" y="5172159"/>
                <a:ext cx="479102" cy="36101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7D076A-8210-EDFF-EC87-2CAC2841425E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03" y="6182604"/>
              <a:ext cx="381470" cy="2018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A3AA45-1B0D-0B77-9997-850F511DB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624" y="5211093"/>
              <a:ext cx="835769" cy="8235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8AA281-C513-BA9C-E3F0-CC28C23D745F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3872362" y="4762458"/>
              <a:ext cx="1009648" cy="132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0EB954-4953-8476-190F-B43EE305F6FA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870524" y="4775754"/>
              <a:ext cx="92183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ircular Arrow 31">
              <a:extLst>
                <a:ext uri="{FF2B5EF4-FFF2-40B4-BE49-F238E27FC236}">
                  <a16:creationId xmlns:a16="http://schemas.microsoft.com/office/drawing/2014/main" id="{93496C80-0963-6B1E-7CF9-4A5AFE82FDA4}"/>
                </a:ext>
              </a:extLst>
            </p:cNvPr>
            <p:cNvSpPr/>
            <p:nvPr/>
          </p:nvSpPr>
          <p:spPr>
            <a:xfrm flipH="1">
              <a:off x="1302647" y="1555542"/>
              <a:ext cx="8933761" cy="5636341"/>
            </a:xfrm>
            <a:prstGeom prst="circularArrow">
              <a:avLst>
                <a:gd name="adj1" fmla="val 1068"/>
                <a:gd name="adj2" fmla="val 305949"/>
                <a:gd name="adj3" fmla="val 21199674"/>
                <a:gd name="adj4" fmla="val 10850577"/>
                <a:gd name="adj5" fmla="val 26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673A6D-3A96-4263-0BE0-C4ECD0B12CF2}"/>
                </a:ext>
              </a:extLst>
            </p:cNvPr>
            <p:cNvGrpSpPr/>
            <p:nvPr/>
          </p:nvGrpSpPr>
          <p:grpSpPr>
            <a:xfrm>
              <a:off x="7518464" y="2795212"/>
              <a:ext cx="1086843" cy="1080668"/>
              <a:chOff x="4894118" y="2557879"/>
              <a:chExt cx="1086843" cy="108066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37A1EFB-11E4-2D70-C966-0AC341FB7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0961" y="2557879"/>
                <a:ext cx="1080000" cy="10806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99EC92-E890-8739-582A-99DDFE6FFE9D}"/>
                  </a:ext>
                </a:extLst>
              </p:cNvPr>
              <p:cNvSpPr txBox="1"/>
              <p:nvPr/>
            </p:nvSpPr>
            <p:spPr>
              <a:xfrm>
                <a:off x="4894118" y="2739171"/>
                <a:ext cx="1065101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Take Parcels back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DED13E-0E82-D88E-9B68-64985D3F58D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5962010" y="4762458"/>
              <a:ext cx="2189178" cy="113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5D1B815-8941-EE9A-B860-E479BA7E3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29" y="3525373"/>
              <a:ext cx="1748935" cy="907936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893F0CB-FBE1-C88F-B0C2-F58665C746E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8474506" y="3588018"/>
              <a:ext cx="1012724" cy="8551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18CE0B-F01E-8207-9ADE-B40FD7BCB671}"/>
                </a:ext>
              </a:extLst>
            </p:cNvPr>
            <p:cNvCxnSpPr>
              <a:cxnSpLocks/>
            </p:cNvCxnSpPr>
            <p:nvPr/>
          </p:nvCxnSpPr>
          <p:spPr>
            <a:xfrm>
              <a:off x="8114521" y="3894609"/>
              <a:ext cx="16770" cy="19238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F0FD51-9EEF-EA70-527B-3A4CCB346C25}"/>
                </a:ext>
              </a:extLst>
            </p:cNvPr>
            <p:cNvCxnSpPr>
              <a:cxnSpLocks/>
            </p:cNvCxnSpPr>
            <p:nvPr/>
          </p:nvCxnSpPr>
          <p:spPr>
            <a:xfrm>
              <a:off x="6608542" y="3836353"/>
              <a:ext cx="0" cy="38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82F2F4-1188-4D2A-55D5-8B363BE99D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0699" y="3698493"/>
              <a:ext cx="0" cy="38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A9553C-1C55-88D0-B078-899B371D2430}"/>
                </a:ext>
              </a:extLst>
            </p:cNvPr>
            <p:cNvCxnSpPr>
              <a:cxnSpLocks/>
            </p:cNvCxnSpPr>
            <p:nvPr/>
          </p:nvCxnSpPr>
          <p:spPr>
            <a:xfrm>
              <a:off x="7982312" y="4125258"/>
              <a:ext cx="295657" cy="2337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97FDDA-F0B7-8F28-80FE-A438E4E5C2B3}"/>
                </a:ext>
              </a:extLst>
            </p:cNvPr>
            <p:cNvCxnSpPr>
              <a:cxnSpLocks/>
            </p:cNvCxnSpPr>
            <p:nvPr/>
          </p:nvCxnSpPr>
          <p:spPr>
            <a:xfrm>
              <a:off x="7956828" y="5173314"/>
              <a:ext cx="321141" cy="2279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F0E9E5E-EE8B-5640-B9AB-A32D2AB9A3D0}"/>
                </a:ext>
              </a:extLst>
            </p:cNvPr>
            <p:cNvCxnSpPr>
              <a:cxnSpLocks/>
            </p:cNvCxnSpPr>
            <p:nvPr/>
          </p:nvCxnSpPr>
          <p:spPr>
            <a:xfrm>
              <a:off x="9052508" y="5433357"/>
              <a:ext cx="0" cy="38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B28A2A3-0F86-1F8D-35D3-396B85DA21A1}"/>
                </a:ext>
              </a:extLst>
            </p:cNvPr>
            <p:cNvSpPr txBox="1"/>
            <p:nvPr/>
          </p:nvSpPr>
          <p:spPr>
            <a:xfrm>
              <a:off x="8922464" y="3308219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no</a:t>
              </a:r>
              <a:r>
                <a:rPr lang="en-US" dirty="0"/>
                <a:t> more parcels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629BAA-B8EA-BB79-3DE3-CF07250CA274}"/>
                </a:ext>
              </a:extLst>
            </p:cNvPr>
            <p:cNvSpPr txBox="1"/>
            <p:nvPr/>
          </p:nvSpPr>
          <p:spPr>
            <a:xfrm>
              <a:off x="9136440" y="5721983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no</a:t>
              </a:r>
              <a:r>
                <a:rPr lang="en-US" dirty="0"/>
                <a:t> more parcels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380BDA-C24B-9D7D-D28F-A4700C104F78}"/>
                </a:ext>
              </a:extLst>
            </p:cNvPr>
            <p:cNvSpPr txBox="1"/>
            <p:nvPr/>
          </p:nvSpPr>
          <p:spPr>
            <a:xfrm>
              <a:off x="8139665" y="4013468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 parcels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5AC1C4-635B-F97B-E708-E28DE5585918}"/>
                </a:ext>
              </a:extLst>
            </p:cNvPr>
            <p:cNvSpPr txBox="1"/>
            <p:nvPr/>
          </p:nvSpPr>
          <p:spPr>
            <a:xfrm>
              <a:off x="8129874" y="5035851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 parcels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6A1923-E31C-99CD-BA9A-99381FF5D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586" y="5089835"/>
              <a:ext cx="53211" cy="3520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309D041-1836-C00E-ABB4-ADFCC5C05DA8}"/>
                </a:ext>
              </a:extLst>
            </p:cNvPr>
            <p:cNvSpPr txBox="1"/>
            <p:nvPr/>
          </p:nvSpPr>
          <p:spPr>
            <a:xfrm>
              <a:off x="4802400" y="5343512"/>
              <a:ext cx="1189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Customer is at home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14BF9D-3454-76FC-94D2-74F8BDA425EF}"/>
                </a:ext>
              </a:extLst>
            </p:cNvPr>
            <p:cNvSpPr txBox="1"/>
            <p:nvPr/>
          </p:nvSpPr>
          <p:spPr>
            <a:xfrm>
              <a:off x="5240832" y="3231677"/>
              <a:ext cx="1443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Customer is </a:t>
              </a:r>
              <a:r>
                <a:rPr lang="en-US" b="1" u="sng" dirty="0"/>
                <a:t>not</a:t>
              </a:r>
              <a:r>
                <a:rPr lang="en-US" dirty="0"/>
                <a:t> at home</a:t>
              </a:r>
            </a:p>
          </p:txBody>
        </p:sp>
      </p:grpSp>
      <p:sp>
        <p:nvSpPr>
          <p:cNvPr id="20" name="Doughnut 19">
            <a:extLst>
              <a:ext uri="{FF2B5EF4-FFF2-40B4-BE49-F238E27FC236}">
                <a16:creationId xmlns:a16="http://schemas.microsoft.com/office/drawing/2014/main" id="{C188AF57-2460-5193-DAB5-2BB308D740F8}"/>
              </a:ext>
            </a:extLst>
          </p:cNvPr>
          <p:cNvSpPr/>
          <p:nvPr/>
        </p:nvSpPr>
        <p:spPr>
          <a:xfrm>
            <a:off x="6007761" y="4872124"/>
            <a:ext cx="1598438" cy="1591042"/>
          </a:xfrm>
          <a:prstGeom prst="donut">
            <a:avLst>
              <a:gd name="adj" fmla="val 112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A6D5-3ADF-E371-380C-9C69704D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Handover of Parcel (Customer View)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188EB0-C270-6100-C1EC-9917E48C1307}"/>
              </a:ext>
            </a:extLst>
          </p:cNvPr>
          <p:cNvGrpSpPr/>
          <p:nvPr/>
        </p:nvGrpSpPr>
        <p:grpSpPr>
          <a:xfrm>
            <a:off x="573852" y="2616701"/>
            <a:ext cx="8103130" cy="4117586"/>
            <a:chOff x="723832" y="2629494"/>
            <a:chExt cx="8103130" cy="41175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EF1457-053F-D194-3319-6F7414B43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360" y="262949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95F8E8-DB12-F7DA-D946-60FEED383A55}"/>
                </a:ext>
              </a:extLst>
            </p:cNvPr>
            <p:cNvSpPr txBox="1"/>
            <p:nvPr/>
          </p:nvSpPr>
          <p:spPr>
            <a:xfrm>
              <a:off x="3753911" y="2876851"/>
              <a:ext cx="1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Call at door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FCF17C-4A21-D280-35F3-07AF67C490F0}"/>
                </a:ext>
              </a:extLst>
            </p:cNvPr>
            <p:cNvGrpSpPr/>
            <p:nvPr/>
          </p:nvGrpSpPr>
          <p:grpSpPr>
            <a:xfrm>
              <a:off x="3138861" y="2629494"/>
              <a:ext cx="4957975" cy="2885275"/>
              <a:chOff x="2906073" y="2869337"/>
              <a:chExt cx="4957975" cy="288527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2566EA1-6F41-7968-B284-B6ECE501D2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4048" y="286933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96C45C-A52E-2BC1-640E-27CFEF2966CD}"/>
                  </a:ext>
                </a:extLst>
              </p:cNvPr>
              <p:cNvSpPr txBox="1"/>
              <p:nvPr/>
            </p:nvSpPr>
            <p:spPr>
              <a:xfrm>
                <a:off x="2906073" y="5385280"/>
                <a:ext cx="95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Sign-Off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FF4A107-D0FA-BD5C-8A4E-82E60435F14A}"/>
                </a:ext>
              </a:extLst>
            </p:cNvPr>
            <p:cNvCxnSpPr>
              <a:cxnSpLocks/>
              <a:stCxn id="5" idx="5"/>
              <a:endCxn id="10" idx="1"/>
            </p:cNvCxnSpPr>
            <p:nvPr/>
          </p:nvCxnSpPr>
          <p:spPr>
            <a:xfrm>
              <a:off x="4711198" y="3551332"/>
              <a:ext cx="847164" cy="1054513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070B08-C9B8-73B6-A7E2-0AF1806D8AAD}"/>
                </a:ext>
              </a:extLst>
            </p:cNvPr>
            <p:cNvCxnSpPr>
              <a:cxnSpLocks/>
              <a:stCxn id="10" idx="7"/>
              <a:endCxn id="27" idx="3"/>
            </p:cNvCxnSpPr>
            <p:nvPr/>
          </p:nvCxnSpPr>
          <p:spPr>
            <a:xfrm flipV="1">
              <a:off x="6322038" y="3551332"/>
              <a:ext cx="852960" cy="1054513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3750DE-E7EB-14F1-ED46-3F4FBECB1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200" y="4447683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DBDFB-B4A4-0FC5-C460-C832710DD1AE}"/>
                </a:ext>
              </a:extLst>
            </p:cNvPr>
            <p:cNvSpPr txBox="1"/>
            <p:nvPr/>
          </p:nvSpPr>
          <p:spPr>
            <a:xfrm>
              <a:off x="6959185" y="2856159"/>
              <a:ext cx="1195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Accept Parcel</a:t>
              </a:r>
            </a:p>
          </p:txBody>
        </p:sp>
        <p:sp>
          <p:nvSpPr>
            <p:cNvPr id="12" name="Circular Arrow 11">
              <a:extLst>
                <a:ext uri="{FF2B5EF4-FFF2-40B4-BE49-F238E27FC236}">
                  <a16:creationId xmlns:a16="http://schemas.microsoft.com/office/drawing/2014/main" id="{904A3626-A216-8D79-0BA7-F864E53BC823}"/>
                </a:ext>
              </a:extLst>
            </p:cNvPr>
            <p:cNvSpPr/>
            <p:nvPr/>
          </p:nvSpPr>
          <p:spPr>
            <a:xfrm rot="16200000" flipH="1" flipV="1">
              <a:off x="7704702" y="2429073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76FCD0-89E6-FF72-675E-1E655AB1A33D}"/>
                </a:ext>
              </a:extLst>
            </p:cNvPr>
            <p:cNvCxnSpPr>
              <a:cxnSpLocks/>
              <a:stCxn id="5" idx="6"/>
              <a:endCxn id="27" idx="2"/>
            </p:cNvCxnSpPr>
            <p:nvPr/>
          </p:nvCxnSpPr>
          <p:spPr>
            <a:xfrm>
              <a:off x="4869360" y="3169494"/>
              <a:ext cx="21474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04C213-19AC-CDBD-AE53-10DCB0723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30" y="262949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A7648-86AF-82E6-12E2-F43C90DC0B38}"/>
                </a:ext>
              </a:extLst>
            </p:cNvPr>
            <p:cNvSpPr txBox="1"/>
            <p:nvPr/>
          </p:nvSpPr>
          <p:spPr>
            <a:xfrm>
              <a:off x="723832" y="2994659"/>
              <a:ext cx="1364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DA9F0C-8343-7ABF-F84F-BDE8BAC81836}"/>
                </a:ext>
              </a:extLst>
            </p:cNvPr>
            <p:cNvCxnSpPr>
              <a:cxnSpLocks/>
              <a:stCxn id="14" idx="6"/>
              <a:endCxn id="5" idx="2"/>
            </p:cNvCxnSpPr>
            <p:nvPr/>
          </p:nvCxnSpPr>
          <p:spPr>
            <a:xfrm>
              <a:off x="1967830" y="3169494"/>
              <a:ext cx="18215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2A9FF1-8819-5FFE-1AD9-4F69179F5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2052" y="443109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899FF7-BA35-74EA-B2EA-5F6F29EE0D8D}"/>
                </a:ext>
              </a:extLst>
            </p:cNvPr>
            <p:cNvSpPr txBox="1"/>
            <p:nvPr/>
          </p:nvSpPr>
          <p:spPr>
            <a:xfrm>
              <a:off x="936532" y="4620584"/>
              <a:ext cx="938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Leave House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412959-B5CF-9233-2397-6DF2B7F19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9488" y="4447683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576D9B-D209-35B0-36E2-3FA25944F940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>
              <a:off x="1427830" y="3709494"/>
              <a:ext cx="4222" cy="7215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81172-1ADD-6BA7-F8CD-5276E3CAEC99}"/>
                </a:ext>
              </a:extLst>
            </p:cNvPr>
            <p:cNvCxnSpPr>
              <a:cxnSpLocks/>
              <a:stCxn id="17" idx="7"/>
              <a:endCxn id="19" idx="1"/>
            </p:cNvCxnSpPr>
            <p:nvPr/>
          </p:nvCxnSpPr>
          <p:spPr>
            <a:xfrm>
              <a:off x="1813890" y="4589252"/>
              <a:ext cx="1243760" cy="165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64BD8ED-242C-C397-D549-ED52B9C4E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890" y="5352928"/>
              <a:ext cx="14429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1FB7D-5AAF-99E4-A36D-FF7D6FE99480}"/>
                </a:ext>
              </a:extLst>
            </p:cNvPr>
            <p:cNvSpPr txBox="1"/>
            <p:nvPr/>
          </p:nvSpPr>
          <p:spPr>
            <a:xfrm>
              <a:off x="2943233" y="4620583"/>
              <a:ext cx="938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Home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8DA179-B0CE-3431-8AE8-88739B8F0372}"/>
                </a:ext>
              </a:extLst>
            </p:cNvPr>
            <p:cNvCxnSpPr>
              <a:cxnSpLocks/>
              <a:stCxn id="19" idx="0"/>
              <a:endCxn id="5" idx="3"/>
            </p:cNvCxnSpPr>
            <p:nvPr/>
          </p:nvCxnSpPr>
          <p:spPr>
            <a:xfrm flipV="1">
              <a:off x="3439488" y="3551332"/>
              <a:ext cx="508034" cy="8963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5ED21F-9B86-2284-B678-025D12B5C1B6}"/>
                </a:ext>
              </a:extLst>
            </p:cNvPr>
            <p:cNvSpPr txBox="1"/>
            <p:nvPr/>
          </p:nvSpPr>
          <p:spPr>
            <a:xfrm>
              <a:off x="5400200" y="4770367"/>
              <a:ext cx="1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Sign off</a:t>
              </a:r>
            </a:p>
          </p:txBody>
        </p:sp>
        <p:sp>
          <p:nvSpPr>
            <p:cNvPr id="26" name="Circular Arrow 25">
              <a:extLst>
                <a:ext uri="{FF2B5EF4-FFF2-40B4-BE49-F238E27FC236}">
                  <a16:creationId xmlns:a16="http://schemas.microsoft.com/office/drawing/2014/main" id="{C7AA6402-426F-2467-6E43-C4F455F02E23}"/>
                </a:ext>
              </a:extLst>
            </p:cNvPr>
            <p:cNvSpPr/>
            <p:nvPr/>
          </p:nvSpPr>
          <p:spPr>
            <a:xfrm flipH="1" flipV="1">
              <a:off x="1268826" y="3786747"/>
              <a:ext cx="4858878" cy="2960333"/>
            </a:xfrm>
            <a:prstGeom prst="circularArrow">
              <a:avLst>
                <a:gd name="adj1" fmla="val 1095"/>
                <a:gd name="adj2" fmla="val 212582"/>
                <a:gd name="adj3" fmla="val 20966695"/>
                <a:gd name="adj4" fmla="val 11202770"/>
                <a:gd name="adj5" fmla="val 54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Doughnut 28">
            <a:extLst>
              <a:ext uri="{FF2B5EF4-FFF2-40B4-BE49-F238E27FC236}">
                <a16:creationId xmlns:a16="http://schemas.microsoft.com/office/drawing/2014/main" id="{CB9AC097-059E-AA68-EBF4-5639B629F39C}"/>
              </a:ext>
            </a:extLst>
          </p:cNvPr>
          <p:cNvSpPr/>
          <p:nvPr/>
        </p:nvSpPr>
        <p:spPr>
          <a:xfrm>
            <a:off x="6607637" y="2371010"/>
            <a:ext cx="1598438" cy="1591042"/>
          </a:xfrm>
          <a:prstGeom prst="donut">
            <a:avLst>
              <a:gd name="adj" fmla="val 112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7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A4C4-BE34-9D90-18E4-49A0E259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Handover of Parcel (Parcel View)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760C0E-7608-B905-91EC-B3383ECA8D1B}"/>
              </a:ext>
            </a:extLst>
          </p:cNvPr>
          <p:cNvSpPr>
            <a:spLocks noChangeAspect="1"/>
          </p:cNvSpPr>
          <p:nvPr/>
        </p:nvSpPr>
        <p:spPr>
          <a:xfrm>
            <a:off x="838200" y="2305071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DF27F7-59A0-A05C-0C4B-D383B2B79955}"/>
              </a:ext>
            </a:extLst>
          </p:cNvPr>
          <p:cNvSpPr>
            <a:spLocks noChangeAspect="1"/>
          </p:cNvSpPr>
          <p:nvPr/>
        </p:nvSpPr>
        <p:spPr>
          <a:xfrm>
            <a:off x="3382059" y="230482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138F5C-26FC-73F1-84C6-B07EEBEF7AC8}"/>
              </a:ext>
            </a:extLst>
          </p:cNvPr>
          <p:cNvSpPr>
            <a:spLocks noChangeAspect="1"/>
          </p:cNvSpPr>
          <p:nvPr/>
        </p:nvSpPr>
        <p:spPr>
          <a:xfrm>
            <a:off x="5784601" y="227942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321FC-DADE-E3C5-C4C6-D836AB0BF8AC}"/>
              </a:ext>
            </a:extLst>
          </p:cNvPr>
          <p:cNvSpPr txBox="1"/>
          <p:nvPr/>
        </p:nvSpPr>
        <p:spPr>
          <a:xfrm>
            <a:off x="3231401" y="2422206"/>
            <a:ext cx="1364129" cy="93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Arrive in Distribution Centre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0A440-FD43-7249-181A-BA332AFF1366}"/>
              </a:ext>
            </a:extLst>
          </p:cNvPr>
          <p:cNvSpPr txBox="1"/>
          <p:nvPr/>
        </p:nvSpPr>
        <p:spPr>
          <a:xfrm>
            <a:off x="5642537" y="2508958"/>
            <a:ext cx="13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Collect for Delivery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D3979E-9CB8-477A-FD0D-B4A42897CD6A}"/>
              </a:ext>
            </a:extLst>
          </p:cNvPr>
          <p:cNvGrpSpPr/>
          <p:nvPr/>
        </p:nvGrpSpPr>
        <p:grpSpPr>
          <a:xfrm>
            <a:off x="8461931" y="2263230"/>
            <a:ext cx="1364129" cy="1080000"/>
            <a:chOff x="7944601" y="2304824"/>
            <a:chExt cx="1364129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1CEA90-1B88-2022-2FC5-E09BCB052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8072" y="23048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2A8254-997E-78FF-E925-9A55C2AB9C31}"/>
                </a:ext>
              </a:extLst>
            </p:cNvPr>
            <p:cNvSpPr txBox="1"/>
            <p:nvPr/>
          </p:nvSpPr>
          <p:spPr>
            <a:xfrm>
              <a:off x="7944601" y="2509492"/>
              <a:ext cx="1364129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Handover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to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Customer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E16708-40AC-2BFB-1FFB-7FEADAD48D3A}"/>
              </a:ext>
            </a:extLst>
          </p:cNvPr>
          <p:cNvSpPr txBox="1"/>
          <p:nvPr/>
        </p:nvSpPr>
        <p:spPr>
          <a:xfrm>
            <a:off x="846794" y="2634758"/>
            <a:ext cx="8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C2760D-4EBA-88E6-BC16-3C22CBE8BAB1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918200" y="2844824"/>
            <a:ext cx="1463859" cy="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5D7258-BC67-51DA-ABCF-1A0112D18F7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462059" y="2819424"/>
            <a:ext cx="1322542" cy="25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CBCA0-F27A-B527-42BC-7166338A2E4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864601" y="2803230"/>
            <a:ext cx="1730801" cy="161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7A0268A-3BCE-8376-C23E-55CB55EFF719}"/>
              </a:ext>
            </a:extLst>
          </p:cNvPr>
          <p:cNvSpPr>
            <a:spLocks noChangeAspect="1"/>
          </p:cNvSpPr>
          <p:nvPr/>
        </p:nvSpPr>
        <p:spPr>
          <a:xfrm>
            <a:off x="5790505" y="4364657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E8FD7D-821A-F4D0-DAF6-89F9986DEBE7}"/>
              </a:ext>
            </a:extLst>
          </p:cNvPr>
          <p:cNvCxnSpPr>
            <a:cxnSpLocks/>
          </p:cNvCxnSpPr>
          <p:nvPr/>
        </p:nvCxnSpPr>
        <p:spPr>
          <a:xfrm>
            <a:off x="6488146" y="3341220"/>
            <a:ext cx="0" cy="1048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D37E9-16DB-7361-7947-1256BFC0CDBF}"/>
              </a:ext>
            </a:extLst>
          </p:cNvPr>
          <p:cNvCxnSpPr>
            <a:cxnSpLocks/>
          </p:cNvCxnSpPr>
          <p:nvPr/>
        </p:nvCxnSpPr>
        <p:spPr>
          <a:xfrm flipV="1">
            <a:off x="6096000" y="3262061"/>
            <a:ext cx="9428" cy="1251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FDFD50-12E5-CEAF-CA65-E6BF4D0EC50C}"/>
              </a:ext>
            </a:extLst>
          </p:cNvPr>
          <p:cNvSpPr txBox="1"/>
          <p:nvPr/>
        </p:nvSpPr>
        <p:spPr>
          <a:xfrm>
            <a:off x="5657527" y="4538244"/>
            <a:ext cx="1364129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Return to Distribution Centre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29375-2AF3-A06D-EEF3-3513BC98374D}"/>
              </a:ext>
            </a:extLst>
          </p:cNvPr>
          <p:cNvSpPr txBox="1"/>
          <p:nvPr/>
        </p:nvSpPr>
        <p:spPr>
          <a:xfrm>
            <a:off x="7247467" y="1879600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at 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45264-4821-0CC0-FE8F-E6FDC8F3EB86}"/>
              </a:ext>
            </a:extLst>
          </p:cNvPr>
          <p:cNvSpPr txBox="1"/>
          <p:nvPr/>
        </p:nvSpPr>
        <p:spPr>
          <a:xfrm>
            <a:off x="6655636" y="3487812"/>
            <a:ext cx="13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not at home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DBB67-63F3-3C9A-FF0A-511E51A12120}"/>
              </a:ext>
            </a:extLst>
          </p:cNvPr>
          <p:cNvCxnSpPr>
            <a:cxnSpLocks/>
          </p:cNvCxnSpPr>
          <p:nvPr/>
        </p:nvCxnSpPr>
        <p:spPr>
          <a:xfrm flipH="1">
            <a:off x="7642531" y="2583359"/>
            <a:ext cx="186267" cy="3801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707E8E-0E98-F224-B6E8-13019CC78216}"/>
              </a:ext>
            </a:extLst>
          </p:cNvPr>
          <p:cNvCxnSpPr>
            <a:cxnSpLocks/>
          </p:cNvCxnSpPr>
          <p:nvPr/>
        </p:nvCxnSpPr>
        <p:spPr>
          <a:xfrm flipH="1">
            <a:off x="6358467" y="3694828"/>
            <a:ext cx="297169" cy="1929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ughnut 17">
            <a:extLst>
              <a:ext uri="{FF2B5EF4-FFF2-40B4-BE49-F238E27FC236}">
                <a16:creationId xmlns:a16="http://schemas.microsoft.com/office/drawing/2014/main" id="{CF254E75-5304-7607-153B-CE676B081E4A}"/>
              </a:ext>
            </a:extLst>
          </p:cNvPr>
          <p:cNvSpPr/>
          <p:nvPr/>
        </p:nvSpPr>
        <p:spPr>
          <a:xfrm>
            <a:off x="8336183" y="2009331"/>
            <a:ext cx="1598438" cy="1591042"/>
          </a:xfrm>
          <a:prstGeom prst="donut">
            <a:avLst>
              <a:gd name="adj" fmla="val 112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561D-33FE-207B-7E01-DE78EFB0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Handover of Parcel (State Transition)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18259-4C1E-A51C-A5E8-1F9511FC09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76862" y="5350416"/>
            <a:ext cx="5976938" cy="1217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Parcel 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:   </a:t>
            </a:r>
            <a:r>
              <a:rPr lang="en-US" sz="2400" dirty="0" err="1"/>
              <a:t>HandoverToCustomer</a:t>
            </a:r>
            <a:r>
              <a:rPr lang="en-US" sz="2400" dirty="0"/>
              <a:t>()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Status = 'Delivered'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48B86-B46B-EB91-B83F-4870E5948266}"/>
              </a:ext>
            </a:extLst>
          </p:cNvPr>
          <p:cNvSpPr txBox="1"/>
          <p:nvPr/>
        </p:nvSpPr>
        <p:spPr>
          <a:xfrm>
            <a:off x="5376863" y="3976618"/>
            <a:ext cx="59769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Customer </a:t>
            </a:r>
            <a:r>
              <a:rPr lang="en-US" sz="2400" b="1" dirty="0">
                <a:solidFill>
                  <a:srgbClr val="00B050"/>
                </a:solidFill>
              </a:rPr>
              <a:t>C</a:t>
            </a:r>
            <a:r>
              <a:rPr lang="en-US" sz="2400" dirty="0"/>
              <a:t>: </a:t>
            </a:r>
            <a:r>
              <a:rPr lang="en-US" sz="2400" dirty="0" err="1"/>
              <a:t>AcceptParcel</a:t>
            </a:r>
            <a:r>
              <a:rPr lang="en-US" sz="2400" dirty="0"/>
              <a:t>()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ParcelsReceived</a:t>
            </a:r>
            <a:r>
              <a:rPr lang="en-US" sz="2400" dirty="0"/>
              <a:t> += [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6B4F7-15B5-7471-F55C-511976FD2582}"/>
              </a:ext>
            </a:extLst>
          </p:cNvPr>
          <p:cNvSpPr txBox="1"/>
          <p:nvPr/>
        </p:nvSpPr>
        <p:spPr>
          <a:xfrm>
            <a:off x="5376864" y="1864157"/>
            <a:ext cx="5976936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Driver:  </a:t>
            </a:r>
            <a:r>
              <a:rPr lang="en-US" sz="2400" dirty="0" err="1"/>
              <a:t>HandoverToParcel</a:t>
            </a:r>
            <a:r>
              <a:rPr lang="en-US" sz="2400" dirty="0"/>
              <a:t>()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 = </a:t>
            </a:r>
            <a:r>
              <a:rPr lang="en-US" sz="2400" dirty="0" err="1"/>
              <a:t>parcelsForDelivery</a:t>
            </a:r>
            <a:r>
              <a:rPr lang="en-US" sz="2400" dirty="0"/>
              <a:t>[0]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C</a:t>
            </a:r>
            <a:r>
              <a:rPr lang="en-US" sz="2400" dirty="0"/>
              <a:t> = </a:t>
            </a:r>
            <a:r>
              <a:rPr lang="en-US" sz="2400" b="1" dirty="0" err="1">
                <a:solidFill>
                  <a:srgbClr val="C00000"/>
                </a:solidFill>
              </a:rPr>
              <a:t>P</a:t>
            </a:r>
            <a:r>
              <a:rPr lang="en-US" sz="2400" dirty="0" err="1"/>
              <a:t>.cust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ParcelsForDelivery</a:t>
            </a:r>
            <a:r>
              <a:rPr lang="en-US" sz="2400" dirty="0"/>
              <a:t> = </a:t>
            </a:r>
            <a:r>
              <a:rPr lang="en-US" sz="2400" dirty="0" err="1"/>
              <a:t>ParcelsForDelivery</a:t>
            </a:r>
            <a:r>
              <a:rPr lang="en-US" sz="2400" dirty="0"/>
              <a:t>[1:] </a:t>
            </a:r>
          </a:p>
        </p:txBody>
      </p:sp>
    </p:spTree>
    <p:extLst>
      <p:ext uri="{BB962C8B-B14F-4D97-AF65-F5344CB8AC3E}">
        <p14:creationId xmlns:p14="http://schemas.microsoft.com/office/powerpoint/2010/main" val="376066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0FE7-CDD3-FA6D-12FC-9A2504BCFB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5 Link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C9C1-81B6-D8A1-2F09-0CCB8142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Delivery Center – Accept Parcel </a:t>
            </a:r>
            <a:br>
              <a:rPr lang="en-US" sz="2400" dirty="0"/>
            </a:br>
            <a:r>
              <a:rPr lang="en-US" sz="2400" dirty="0"/>
              <a:t>= Parcel – Arrive in Distribution Centre</a:t>
            </a:r>
          </a:p>
          <a:p>
            <a:r>
              <a:rPr lang="en-US" sz="2400" dirty="0"/>
              <a:t>Delivery Center –  Prepare for Delivery </a:t>
            </a:r>
            <a:br>
              <a:rPr lang="en-US" sz="2400" dirty="0"/>
            </a:br>
            <a:r>
              <a:rPr lang="en-US" sz="2400" dirty="0"/>
              <a:t>= Driver – Leave for Delivery</a:t>
            </a:r>
            <a:br>
              <a:rPr lang="en-US" sz="2400" dirty="0"/>
            </a:br>
            <a:r>
              <a:rPr lang="en-US" sz="2400" dirty="0"/>
              <a:t>= Parcel* – Collect for Delivery  (affects multiple parcels)</a:t>
            </a:r>
          </a:p>
          <a:p>
            <a:r>
              <a:rPr lang="en-US" sz="2400" dirty="0"/>
              <a:t>Driver –  Ring at customer</a:t>
            </a:r>
            <a:br>
              <a:rPr lang="en-US" sz="2400" dirty="0"/>
            </a:br>
            <a:r>
              <a:rPr lang="en-US" sz="2400" dirty="0"/>
              <a:t>= Customer – Call at door</a:t>
            </a:r>
          </a:p>
        </p:txBody>
      </p:sp>
    </p:spTree>
    <p:extLst>
      <p:ext uri="{BB962C8B-B14F-4D97-AF65-F5344CB8AC3E}">
        <p14:creationId xmlns:p14="http://schemas.microsoft.com/office/powerpoint/2010/main" val="311969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2A1A-0128-DCBD-EF63-12C80EBA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Parcel and Delivery Centre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755BF9-B7A9-EC28-84CB-FE31EE915F46}"/>
              </a:ext>
            </a:extLst>
          </p:cNvPr>
          <p:cNvGrpSpPr/>
          <p:nvPr/>
        </p:nvGrpSpPr>
        <p:grpSpPr>
          <a:xfrm>
            <a:off x="532832" y="3632759"/>
            <a:ext cx="7243233" cy="2893833"/>
            <a:chOff x="3423660" y="3076408"/>
            <a:chExt cx="7243233" cy="289383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14139A-557E-686B-02B6-03FF9E2AB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600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7F7205-1089-48D9-BB70-90AB53673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208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81430F-622F-A61F-9EE8-67D1780EC843}"/>
                </a:ext>
              </a:extLst>
            </p:cNvPr>
            <p:cNvCxnSpPr>
              <a:cxnSpLocks/>
              <a:stCxn id="28" idx="6"/>
              <a:endCxn id="24" idx="2"/>
            </p:cNvCxnSpPr>
            <p:nvPr/>
          </p:nvCxnSpPr>
          <p:spPr>
            <a:xfrm>
              <a:off x="4503660" y="4703209"/>
              <a:ext cx="10523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ircular Arrow 26">
              <a:extLst>
                <a:ext uri="{FF2B5EF4-FFF2-40B4-BE49-F238E27FC236}">
                  <a16:creationId xmlns:a16="http://schemas.microsoft.com/office/drawing/2014/main" id="{94B143CE-A343-0183-5E2D-104D71E578A5}"/>
                </a:ext>
              </a:extLst>
            </p:cNvPr>
            <p:cNvSpPr/>
            <p:nvPr/>
          </p:nvSpPr>
          <p:spPr>
            <a:xfrm flipH="1" flipV="1">
              <a:off x="5660131" y="4567641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119A77-022D-16D8-54D1-8F74E4712A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66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FA0494-5FCD-03F1-7DAC-62D2232EC966}"/>
                </a:ext>
              </a:extLst>
            </p:cNvPr>
            <p:cNvSpPr txBox="1"/>
            <p:nvPr/>
          </p:nvSpPr>
          <p:spPr>
            <a:xfrm>
              <a:off x="3582117" y="4518543"/>
              <a:ext cx="768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AF7B72-3F51-9192-ED22-C860F1F1F789}"/>
                </a:ext>
              </a:extLst>
            </p:cNvPr>
            <p:cNvSpPr txBox="1"/>
            <p:nvPr/>
          </p:nvSpPr>
          <p:spPr>
            <a:xfrm>
              <a:off x="5395115" y="438696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Accept Parcel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347703-F248-5EB1-9CFD-488DE027AA7A}"/>
                </a:ext>
              </a:extLst>
            </p:cNvPr>
            <p:cNvSpPr txBox="1"/>
            <p:nvPr/>
          </p:nvSpPr>
          <p:spPr>
            <a:xfrm>
              <a:off x="7356261" y="4241544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Prepare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for 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delivery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C2C3A3-573F-F0F2-D95C-2C8F72B93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6893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898D0D-D330-AF77-C25B-8770EE991316}"/>
                </a:ext>
              </a:extLst>
            </p:cNvPr>
            <p:cNvSpPr txBox="1"/>
            <p:nvPr/>
          </p:nvSpPr>
          <p:spPr>
            <a:xfrm>
              <a:off x="9673397" y="4234133"/>
              <a:ext cx="993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from Delivery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BC05E5E-FEC9-1205-6E47-EB0D72D93D6D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36000" y="4703209"/>
              <a:ext cx="84820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878C29-9956-6D9F-DA0E-646986B48D38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8564208" y="4703209"/>
              <a:ext cx="1022685" cy="353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B74BB78E-20D6-553C-6ECA-06702D897F68}"/>
                </a:ext>
              </a:extLst>
            </p:cNvPr>
            <p:cNvSpPr/>
            <p:nvPr/>
          </p:nvSpPr>
          <p:spPr>
            <a:xfrm flipH="1">
              <a:off x="5989676" y="3076408"/>
              <a:ext cx="4289223" cy="2428178"/>
            </a:xfrm>
            <a:prstGeom prst="circularArrow">
              <a:avLst>
                <a:gd name="adj1" fmla="val 1095"/>
                <a:gd name="adj2" fmla="val 212582"/>
                <a:gd name="adj3" fmla="val 20966695"/>
                <a:gd name="adj4" fmla="val 11202770"/>
                <a:gd name="adj5" fmla="val 54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6B04843-7A02-41CF-3BED-46BC2BC88C1E}"/>
              </a:ext>
            </a:extLst>
          </p:cNvPr>
          <p:cNvSpPr txBox="1"/>
          <p:nvPr/>
        </p:nvSpPr>
        <p:spPr>
          <a:xfrm>
            <a:off x="413580" y="4293163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Centre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723F07-4123-6379-4309-5EE85CB95220}"/>
              </a:ext>
            </a:extLst>
          </p:cNvPr>
          <p:cNvSpPr/>
          <p:nvPr/>
        </p:nvSpPr>
        <p:spPr>
          <a:xfrm rot="19072687">
            <a:off x="1838655" y="3059409"/>
            <a:ext cx="5714200" cy="1463818"/>
          </a:xfrm>
          <a:prstGeom prst="roundRect">
            <a:avLst>
              <a:gd name="adj" fmla="val 50000"/>
            </a:avLst>
          </a:prstGeom>
          <a:solidFill>
            <a:srgbClr val="FDFF1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F4233B-583A-A19B-B091-5F59D84DE7DD}"/>
              </a:ext>
            </a:extLst>
          </p:cNvPr>
          <p:cNvGrpSpPr/>
          <p:nvPr/>
        </p:nvGrpSpPr>
        <p:grpSpPr>
          <a:xfrm>
            <a:off x="3110401" y="1473189"/>
            <a:ext cx="8987860" cy="3565057"/>
            <a:chOff x="838200" y="1879600"/>
            <a:chExt cx="8987860" cy="356505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7F9DD6-1E4A-7EF5-B8B2-D15D81A26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2305071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E482285-F9AE-89FE-C87E-7229EC52C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2059" y="23048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D0D3621-B023-54AD-C5F7-ACAA7EF7D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601" y="22794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BA5B2B-6E10-A655-22FD-496A592C345C}"/>
                </a:ext>
              </a:extLst>
            </p:cNvPr>
            <p:cNvSpPr txBox="1"/>
            <p:nvPr/>
          </p:nvSpPr>
          <p:spPr>
            <a:xfrm>
              <a:off x="3231401" y="2422206"/>
              <a:ext cx="1364129" cy="93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in Distribution Centre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9483A4-F54B-191D-803B-7787A0EAEC7F}"/>
                </a:ext>
              </a:extLst>
            </p:cNvPr>
            <p:cNvSpPr txBox="1"/>
            <p:nvPr/>
          </p:nvSpPr>
          <p:spPr>
            <a:xfrm>
              <a:off x="5642537" y="2508958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Collect for Delivery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308D5F-0635-A7E8-3205-92A4AE43F1A8}"/>
                </a:ext>
              </a:extLst>
            </p:cNvPr>
            <p:cNvGrpSpPr/>
            <p:nvPr/>
          </p:nvGrpSpPr>
          <p:grpSpPr>
            <a:xfrm>
              <a:off x="8461931" y="2263230"/>
              <a:ext cx="1364129" cy="1080000"/>
              <a:chOff x="7944601" y="2304824"/>
              <a:chExt cx="1364129" cy="10800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3F5C227-2DAF-F849-2919-863AD0A5C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072" y="2304824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678E64-34BA-CAFE-4736-692C50A35596}"/>
                  </a:ext>
                </a:extLst>
              </p:cNvPr>
              <p:cNvSpPr txBox="1"/>
              <p:nvPr/>
            </p:nvSpPr>
            <p:spPr>
              <a:xfrm>
                <a:off x="7944601" y="2509492"/>
                <a:ext cx="1364129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Handover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to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Customer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3AE277-9AEB-C651-661C-F3CCE1FE7B35}"/>
                </a:ext>
              </a:extLst>
            </p:cNvPr>
            <p:cNvSpPr txBox="1"/>
            <p:nvPr/>
          </p:nvSpPr>
          <p:spPr>
            <a:xfrm>
              <a:off x="846794" y="2634758"/>
              <a:ext cx="8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971E84-27A0-4CDC-D33C-AE34677BF274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 flipV="1">
              <a:off x="1918200" y="2844824"/>
              <a:ext cx="1463859" cy="2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D0ABD75-5D7A-5C49-0111-1C80107AE025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462059" y="2819424"/>
              <a:ext cx="1322542" cy="2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CD63EF1-21BE-83BC-D48A-9C8B61AB9C1A}"/>
                </a:ext>
              </a:extLst>
            </p:cNvPr>
            <p:cNvCxnSpPr>
              <a:cxnSpLocks/>
              <a:stCxn id="43" idx="6"/>
              <a:endCxn id="59" idx="2"/>
            </p:cNvCxnSpPr>
            <p:nvPr/>
          </p:nvCxnSpPr>
          <p:spPr>
            <a:xfrm flipV="1">
              <a:off x="6864601" y="2803230"/>
              <a:ext cx="1730801" cy="161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0CB016-9F1F-99CE-CAF5-CCA2A8153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505" y="4364657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079FDD-C534-418A-36CD-5B7553115AFA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46" y="3341220"/>
              <a:ext cx="0" cy="10488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9F90E7-ED52-0FD3-5CB2-0961C45A2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62061"/>
              <a:ext cx="9428" cy="1251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A63615-A1A0-D79D-A4CD-D06879B10AAF}"/>
                </a:ext>
              </a:extLst>
            </p:cNvPr>
            <p:cNvSpPr txBox="1"/>
            <p:nvPr/>
          </p:nvSpPr>
          <p:spPr>
            <a:xfrm>
              <a:off x="5657527" y="4538244"/>
              <a:ext cx="1364129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Return to Distribution Centre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DED039-38EF-C4F9-162C-DFF08059C186}"/>
                </a:ext>
              </a:extLst>
            </p:cNvPr>
            <p:cNvSpPr txBox="1"/>
            <p:nvPr/>
          </p:nvSpPr>
          <p:spPr>
            <a:xfrm>
              <a:off x="7247467" y="1879600"/>
              <a:ext cx="1083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 at home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099038-1403-835B-59DF-651140206D15}"/>
                </a:ext>
              </a:extLst>
            </p:cNvPr>
            <p:cNvSpPr txBox="1"/>
            <p:nvPr/>
          </p:nvSpPr>
          <p:spPr>
            <a:xfrm>
              <a:off x="6655636" y="3487812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 not at home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0555F2A-8575-CC06-7819-EB1639A70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2531" y="2583359"/>
              <a:ext cx="186267" cy="3801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5B25428-C05D-043E-0941-281BB7F62B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467" y="3694828"/>
              <a:ext cx="297169" cy="1929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1B0D1CC-A581-DAD2-3E8F-2663488D691F}"/>
              </a:ext>
            </a:extLst>
          </p:cNvPr>
          <p:cNvSpPr txBox="1"/>
          <p:nvPr/>
        </p:nvSpPr>
        <p:spPr>
          <a:xfrm>
            <a:off x="2462471" y="190059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Parcel</a:t>
            </a:r>
          </a:p>
        </p:txBody>
      </p:sp>
    </p:spTree>
    <p:extLst>
      <p:ext uri="{BB962C8B-B14F-4D97-AF65-F5344CB8AC3E}">
        <p14:creationId xmlns:p14="http://schemas.microsoft.com/office/powerpoint/2010/main" val="332092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2B88-5468-2215-AE99-F0FED8F23A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1 Identify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2C03-6146-BF3B-C204-8A6DB739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Parcels (moving)</a:t>
            </a:r>
          </a:p>
          <a:p>
            <a:r>
              <a:rPr lang="en-US" dirty="0"/>
              <a:t>Customers (static)</a:t>
            </a:r>
          </a:p>
          <a:p>
            <a:r>
              <a:rPr lang="en-US" dirty="0"/>
              <a:t>Driver (Unique Resource)</a:t>
            </a:r>
          </a:p>
          <a:p>
            <a:r>
              <a:rPr lang="en-US" dirty="0"/>
              <a:t>Delivery Centre (Unique Resource)</a:t>
            </a:r>
          </a:p>
        </p:txBody>
      </p:sp>
    </p:spTree>
    <p:extLst>
      <p:ext uri="{BB962C8B-B14F-4D97-AF65-F5344CB8AC3E}">
        <p14:creationId xmlns:p14="http://schemas.microsoft.com/office/powerpoint/2010/main" val="141185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2A1A-0128-DCBD-EF63-12C80EBA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Parcel and Delivery Centre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755BF9-B7A9-EC28-84CB-FE31EE915F46}"/>
              </a:ext>
            </a:extLst>
          </p:cNvPr>
          <p:cNvGrpSpPr/>
          <p:nvPr/>
        </p:nvGrpSpPr>
        <p:grpSpPr>
          <a:xfrm>
            <a:off x="532832" y="3632759"/>
            <a:ext cx="7243233" cy="2893833"/>
            <a:chOff x="3423660" y="3076408"/>
            <a:chExt cx="7243233" cy="289383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14139A-557E-686B-02B6-03FF9E2AB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600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7F7205-1089-48D9-BB70-90AB53673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208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81430F-622F-A61F-9EE8-67D1780EC843}"/>
                </a:ext>
              </a:extLst>
            </p:cNvPr>
            <p:cNvCxnSpPr>
              <a:cxnSpLocks/>
              <a:stCxn id="28" idx="6"/>
              <a:endCxn id="24" idx="2"/>
            </p:cNvCxnSpPr>
            <p:nvPr/>
          </p:nvCxnSpPr>
          <p:spPr>
            <a:xfrm>
              <a:off x="4503660" y="4703209"/>
              <a:ext cx="10523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ircular Arrow 26">
              <a:extLst>
                <a:ext uri="{FF2B5EF4-FFF2-40B4-BE49-F238E27FC236}">
                  <a16:creationId xmlns:a16="http://schemas.microsoft.com/office/drawing/2014/main" id="{94B143CE-A343-0183-5E2D-104D71E578A5}"/>
                </a:ext>
              </a:extLst>
            </p:cNvPr>
            <p:cNvSpPr/>
            <p:nvPr/>
          </p:nvSpPr>
          <p:spPr>
            <a:xfrm flipH="1" flipV="1">
              <a:off x="5660131" y="4567641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119A77-022D-16D8-54D1-8F74E4712A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66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FA0494-5FCD-03F1-7DAC-62D2232EC966}"/>
                </a:ext>
              </a:extLst>
            </p:cNvPr>
            <p:cNvSpPr txBox="1"/>
            <p:nvPr/>
          </p:nvSpPr>
          <p:spPr>
            <a:xfrm>
              <a:off x="3582117" y="4518543"/>
              <a:ext cx="768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AF7B72-3F51-9192-ED22-C860F1F1F789}"/>
                </a:ext>
              </a:extLst>
            </p:cNvPr>
            <p:cNvSpPr txBox="1"/>
            <p:nvPr/>
          </p:nvSpPr>
          <p:spPr>
            <a:xfrm>
              <a:off x="5395115" y="438696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Accept Parcel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347703-F248-5EB1-9CFD-488DE027AA7A}"/>
                </a:ext>
              </a:extLst>
            </p:cNvPr>
            <p:cNvSpPr txBox="1"/>
            <p:nvPr/>
          </p:nvSpPr>
          <p:spPr>
            <a:xfrm>
              <a:off x="7356261" y="4241544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Prepare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for 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delivery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C2C3A3-573F-F0F2-D95C-2C8F72B93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6893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898D0D-D330-AF77-C25B-8770EE991316}"/>
                </a:ext>
              </a:extLst>
            </p:cNvPr>
            <p:cNvSpPr txBox="1"/>
            <p:nvPr/>
          </p:nvSpPr>
          <p:spPr>
            <a:xfrm>
              <a:off x="9673397" y="4234133"/>
              <a:ext cx="993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from Delivery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BC05E5E-FEC9-1205-6E47-EB0D72D93D6D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36000" y="4703209"/>
              <a:ext cx="84820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878C29-9956-6D9F-DA0E-646986B48D38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8564208" y="4703209"/>
              <a:ext cx="1022685" cy="353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B74BB78E-20D6-553C-6ECA-06702D897F68}"/>
                </a:ext>
              </a:extLst>
            </p:cNvPr>
            <p:cNvSpPr/>
            <p:nvPr/>
          </p:nvSpPr>
          <p:spPr>
            <a:xfrm flipH="1">
              <a:off x="5989676" y="3076408"/>
              <a:ext cx="4289223" cy="2428178"/>
            </a:xfrm>
            <a:prstGeom prst="circularArrow">
              <a:avLst>
                <a:gd name="adj1" fmla="val 1095"/>
                <a:gd name="adj2" fmla="val 212582"/>
                <a:gd name="adj3" fmla="val 20966695"/>
                <a:gd name="adj4" fmla="val 11202770"/>
                <a:gd name="adj5" fmla="val 54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6B04843-7A02-41CF-3BED-46BC2BC88C1E}"/>
              </a:ext>
            </a:extLst>
          </p:cNvPr>
          <p:cNvSpPr txBox="1"/>
          <p:nvPr/>
        </p:nvSpPr>
        <p:spPr>
          <a:xfrm>
            <a:off x="413580" y="4293163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Centre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723F07-4123-6379-4309-5EE85CB95220}"/>
              </a:ext>
            </a:extLst>
          </p:cNvPr>
          <p:cNvSpPr/>
          <p:nvPr/>
        </p:nvSpPr>
        <p:spPr>
          <a:xfrm rot="19246079">
            <a:off x="3880103" y="3099022"/>
            <a:ext cx="5882546" cy="1463818"/>
          </a:xfrm>
          <a:prstGeom prst="roundRect">
            <a:avLst>
              <a:gd name="adj" fmla="val 50000"/>
            </a:avLst>
          </a:prstGeom>
          <a:solidFill>
            <a:srgbClr val="FDFF1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F4233B-583A-A19B-B091-5F59D84DE7DD}"/>
              </a:ext>
            </a:extLst>
          </p:cNvPr>
          <p:cNvGrpSpPr/>
          <p:nvPr/>
        </p:nvGrpSpPr>
        <p:grpSpPr>
          <a:xfrm>
            <a:off x="3110401" y="1473189"/>
            <a:ext cx="8987860" cy="3565057"/>
            <a:chOff x="838200" y="1879600"/>
            <a:chExt cx="8987860" cy="356505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7F9DD6-1E4A-7EF5-B8B2-D15D81A26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2305071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E482285-F9AE-89FE-C87E-7229EC52C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2059" y="23048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D0D3621-B023-54AD-C5F7-ACAA7EF7D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601" y="22794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BA5B2B-6E10-A655-22FD-496A592C345C}"/>
                </a:ext>
              </a:extLst>
            </p:cNvPr>
            <p:cNvSpPr txBox="1"/>
            <p:nvPr/>
          </p:nvSpPr>
          <p:spPr>
            <a:xfrm>
              <a:off x="3231401" y="2422206"/>
              <a:ext cx="1364129" cy="93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in Distribution Centre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9483A4-F54B-191D-803B-7787A0EAEC7F}"/>
                </a:ext>
              </a:extLst>
            </p:cNvPr>
            <p:cNvSpPr txBox="1"/>
            <p:nvPr/>
          </p:nvSpPr>
          <p:spPr>
            <a:xfrm>
              <a:off x="5642537" y="2508958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Collect for Delivery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308D5F-0635-A7E8-3205-92A4AE43F1A8}"/>
                </a:ext>
              </a:extLst>
            </p:cNvPr>
            <p:cNvGrpSpPr/>
            <p:nvPr/>
          </p:nvGrpSpPr>
          <p:grpSpPr>
            <a:xfrm>
              <a:off x="8461931" y="2263230"/>
              <a:ext cx="1364129" cy="1080000"/>
              <a:chOff x="7944601" y="2304824"/>
              <a:chExt cx="1364129" cy="10800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3F5C227-2DAF-F849-2919-863AD0A5C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072" y="2304824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678E64-34BA-CAFE-4736-692C50A35596}"/>
                  </a:ext>
                </a:extLst>
              </p:cNvPr>
              <p:cNvSpPr txBox="1"/>
              <p:nvPr/>
            </p:nvSpPr>
            <p:spPr>
              <a:xfrm>
                <a:off x="7944601" y="2509492"/>
                <a:ext cx="1364129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Handover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to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Customer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3AE277-9AEB-C651-661C-F3CCE1FE7B35}"/>
                </a:ext>
              </a:extLst>
            </p:cNvPr>
            <p:cNvSpPr txBox="1"/>
            <p:nvPr/>
          </p:nvSpPr>
          <p:spPr>
            <a:xfrm>
              <a:off x="846794" y="2634758"/>
              <a:ext cx="8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971E84-27A0-4CDC-D33C-AE34677BF274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 flipV="1">
              <a:off x="1918200" y="2844824"/>
              <a:ext cx="1463859" cy="2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D0ABD75-5D7A-5C49-0111-1C80107AE025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462059" y="2819424"/>
              <a:ext cx="1322542" cy="2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CD63EF1-21BE-83BC-D48A-9C8B61AB9C1A}"/>
                </a:ext>
              </a:extLst>
            </p:cNvPr>
            <p:cNvCxnSpPr>
              <a:cxnSpLocks/>
              <a:stCxn id="43" idx="6"/>
              <a:endCxn id="59" idx="2"/>
            </p:cNvCxnSpPr>
            <p:nvPr/>
          </p:nvCxnSpPr>
          <p:spPr>
            <a:xfrm flipV="1">
              <a:off x="6864601" y="2803230"/>
              <a:ext cx="1730801" cy="161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0CB016-9F1F-99CE-CAF5-CCA2A8153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505" y="4364657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079FDD-C534-418A-36CD-5B7553115AFA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46" y="3341220"/>
              <a:ext cx="0" cy="10488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9F90E7-ED52-0FD3-5CB2-0961C45A2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62061"/>
              <a:ext cx="9428" cy="1251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A63615-A1A0-D79D-A4CD-D06879B10AAF}"/>
                </a:ext>
              </a:extLst>
            </p:cNvPr>
            <p:cNvSpPr txBox="1"/>
            <p:nvPr/>
          </p:nvSpPr>
          <p:spPr>
            <a:xfrm>
              <a:off x="5657527" y="4538244"/>
              <a:ext cx="1364129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Return to Distribution Centre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DED039-38EF-C4F9-162C-DFF08059C186}"/>
                </a:ext>
              </a:extLst>
            </p:cNvPr>
            <p:cNvSpPr txBox="1"/>
            <p:nvPr/>
          </p:nvSpPr>
          <p:spPr>
            <a:xfrm>
              <a:off x="7247467" y="1879600"/>
              <a:ext cx="1083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 at home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099038-1403-835B-59DF-651140206D15}"/>
                </a:ext>
              </a:extLst>
            </p:cNvPr>
            <p:cNvSpPr txBox="1"/>
            <p:nvPr/>
          </p:nvSpPr>
          <p:spPr>
            <a:xfrm>
              <a:off x="6655636" y="3487812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 not at home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0555F2A-8575-CC06-7819-EB1639A70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2531" y="2583359"/>
              <a:ext cx="186267" cy="3801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5B25428-C05D-043E-0941-281BB7F62B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467" y="3694828"/>
              <a:ext cx="297169" cy="1929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1B0D1CC-A581-DAD2-3E8F-2663488D691F}"/>
              </a:ext>
            </a:extLst>
          </p:cNvPr>
          <p:cNvSpPr txBox="1"/>
          <p:nvPr/>
        </p:nvSpPr>
        <p:spPr>
          <a:xfrm>
            <a:off x="2462471" y="190059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Parcel</a:t>
            </a:r>
          </a:p>
        </p:txBody>
      </p:sp>
    </p:spTree>
    <p:extLst>
      <p:ext uri="{BB962C8B-B14F-4D97-AF65-F5344CB8AC3E}">
        <p14:creationId xmlns:p14="http://schemas.microsoft.com/office/powerpoint/2010/main" val="180375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2A1A-0128-DCBD-EF63-12C80EBA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Parcel and Delivery Centre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755BF9-B7A9-EC28-84CB-FE31EE915F46}"/>
              </a:ext>
            </a:extLst>
          </p:cNvPr>
          <p:cNvGrpSpPr/>
          <p:nvPr/>
        </p:nvGrpSpPr>
        <p:grpSpPr>
          <a:xfrm>
            <a:off x="532832" y="3632759"/>
            <a:ext cx="7243233" cy="2893833"/>
            <a:chOff x="3423660" y="3076408"/>
            <a:chExt cx="7243233" cy="289383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14139A-557E-686B-02B6-03FF9E2AB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600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7F7205-1089-48D9-BB70-90AB53673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208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81430F-622F-A61F-9EE8-67D1780EC843}"/>
                </a:ext>
              </a:extLst>
            </p:cNvPr>
            <p:cNvCxnSpPr>
              <a:cxnSpLocks/>
              <a:stCxn id="28" idx="6"/>
              <a:endCxn id="24" idx="2"/>
            </p:cNvCxnSpPr>
            <p:nvPr/>
          </p:nvCxnSpPr>
          <p:spPr>
            <a:xfrm>
              <a:off x="4503660" y="4703209"/>
              <a:ext cx="10523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ircular Arrow 26">
              <a:extLst>
                <a:ext uri="{FF2B5EF4-FFF2-40B4-BE49-F238E27FC236}">
                  <a16:creationId xmlns:a16="http://schemas.microsoft.com/office/drawing/2014/main" id="{94B143CE-A343-0183-5E2D-104D71E578A5}"/>
                </a:ext>
              </a:extLst>
            </p:cNvPr>
            <p:cNvSpPr/>
            <p:nvPr/>
          </p:nvSpPr>
          <p:spPr>
            <a:xfrm flipH="1" flipV="1">
              <a:off x="5660131" y="4567641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119A77-022D-16D8-54D1-8F74E4712A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66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FA0494-5FCD-03F1-7DAC-62D2232EC966}"/>
                </a:ext>
              </a:extLst>
            </p:cNvPr>
            <p:cNvSpPr txBox="1"/>
            <p:nvPr/>
          </p:nvSpPr>
          <p:spPr>
            <a:xfrm>
              <a:off x="3582117" y="4518543"/>
              <a:ext cx="768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AF7B72-3F51-9192-ED22-C860F1F1F789}"/>
                </a:ext>
              </a:extLst>
            </p:cNvPr>
            <p:cNvSpPr txBox="1"/>
            <p:nvPr/>
          </p:nvSpPr>
          <p:spPr>
            <a:xfrm>
              <a:off x="5395115" y="438696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Accept Parcel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347703-F248-5EB1-9CFD-488DE027AA7A}"/>
                </a:ext>
              </a:extLst>
            </p:cNvPr>
            <p:cNvSpPr txBox="1"/>
            <p:nvPr/>
          </p:nvSpPr>
          <p:spPr>
            <a:xfrm>
              <a:off x="7356261" y="4241544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Prepare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for 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delivery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C2C3A3-573F-F0F2-D95C-2C8F72B93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6893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898D0D-D330-AF77-C25B-8770EE991316}"/>
                </a:ext>
              </a:extLst>
            </p:cNvPr>
            <p:cNvSpPr txBox="1"/>
            <p:nvPr/>
          </p:nvSpPr>
          <p:spPr>
            <a:xfrm>
              <a:off x="9673397" y="4234133"/>
              <a:ext cx="993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from Delivery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BC05E5E-FEC9-1205-6E47-EB0D72D93D6D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36000" y="4703209"/>
              <a:ext cx="84820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878C29-9956-6D9F-DA0E-646986B48D38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8564208" y="4703209"/>
              <a:ext cx="1022685" cy="353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B74BB78E-20D6-553C-6ECA-06702D897F68}"/>
                </a:ext>
              </a:extLst>
            </p:cNvPr>
            <p:cNvSpPr/>
            <p:nvPr/>
          </p:nvSpPr>
          <p:spPr>
            <a:xfrm flipH="1">
              <a:off x="5989676" y="3076408"/>
              <a:ext cx="4289223" cy="2428178"/>
            </a:xfrm>
            <a:prstGeom prst="circularArrow">
              <a:avLst>
                <a:gd name="adj1" fmla="val 1095"/>
                <a:gd name="adj2" fmla="val 212582"/>
                <a:gd name="adj3" fmla="val 20966695"/>
                <a:gd name="adj4" fmla="val 11202770"/>
                <a:gd name="adj5" fmla="val 54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6B04843-7A02-41CF-3BED-46BC2BC88C1E}"/>
              </a:ext>
            </a:extLst>
          </p:cNvPr>
          <p:cNvSpPr txBox="1"/>
          <p:nvPr/>
        </p:nvSpPr>
        <p:spPr>
          <a:xfrm>
            <a:off x="413580" y="4293163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Centre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F4233B-583A-A19B-B091-5F59D84DE7DD}"/>
              </a:ext>
            </a:extLst>
          </p:cNvPr>
          <p:cNvGrpSpPr/>
          <p:nvPr/>
        </p:nvGrpSpPr>
        <p:grpSpPr>
          <a:xfrm>
            <a:off x="3110401" y="1473189"/>
            <a:ext cx="8987860" cy="3565057"/>
            <a:chOff x="838200" y="1879600"/>
            <a:chExt cx="8987860" cy="356505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7F9DD6-1E4A-7EF5-B8B2-D15D81A26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2305071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E482285-F9AE-89FE-C87E-7229EC52C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2059" y="23048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D0D3621-B023-54AD-C5F7-ACAA7EF7D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601" y="22794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BA5B2B-6E10-A655-22FD-496A592C345C}"/>
                </a:ext>
              </a:extLst>
            </p:cNvPr>
            <p:cNvSpPr txBox="1"/>
            <p:nvPr/>
          </p:nvSpPr>
          <p:spPr>
            <a:xfrm>
              <a:off x="3231401" y="2422206"/>
              <a:ext cx="1364129" cy="93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in Distribution Centre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9483A4-F54B-191D-803B-7787A0EAEC7F}"/>
                </a:ext>
              </a:extLst>
            </p:cNvPr>
            <p:cNvSpPr txBox="1"/>
            <p:nvPr/>
          </p:nvSpPr>
          <p:spPr>
            <a:xfrm>
              <a:off x="5642537" y="2508958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Collect for Delivery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308D5F-0635-A7E8-3205-92A4AE43F1A8}"/>
                </a:ext>
              </a:extLst>
            </p:cNvPr>
            <p:cNvGrpSpPr/>
            <p:nvPr/>
          </p:nvGrpSpPr>
          <p:grpSpPr>
            <a:xfrm>
              <a:off x="8461931" y="2263230"/>
              <a:ext cx="1364129" cy="1080000"/>
              <a:chOff x="7944601" y="2304824"/>
              <a:chExt cx="1364129" cy="10800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3F5C227-2DAF-F849-2919-863AD0A5C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072" y="2304824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678E64-34BA-CAFE-4736-692C50A35596}"/>
                  </a:ext>
                </a:extLst>
              </p:cNvPr>
              <p:cNvSpPr txBox="1"/>
              <p:nvPr/>
            </p:nvSpPr>
            <p:spPr>
              <a:xfrm>
                <a:off x="7944601" y="2509492"/>
                <a:ext cx="1364129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Handover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to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Customer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3AE277-9AEB-C651-661C-F3CCE1FE7B35}"/>
                </a:ext>
              </a:extLst>
            </p:cNvPr>
            <p:cNvSpPr txBox="1"/>
            <p:nvPr/>
          </p:nvSpPr>
          <p:spPr>
            <a:xfrm>
              <a:off x="846794" y="2634758"/>
              <a:ext cx="8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971E84-27A0-4CDC-D33C-AE34677BF274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 flipV="1">
              <a:off x="1918200" y="2844824"/>
              <a:ext cx="1463859" cy="2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D0ABD75-5D7A-5C49-0111-1C80107AE025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462059" y="2819424"/>
              <a:ext cx="1322542" cy="2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CD63EF1-21BE-83BC-D48A-9C8B61AB9C1A}"/>
                </a:ext>
              </a:extLst>
            </p:cNvPr>
            <p:cNvCxnSpPr>
              <a:cxnSpLocks/>
              <a:stCxn id="43" idx="6"/>
              <a:endCxn id="59" idx="2"/>
            </p:cNvCxnSpPr>
            <p:nvPr/>
          </p:nvCxnSpPr>
          <p:spPr>
            <a:xfrm flipV="1">
              <a:off x="6864601" y="2803230"/>
              <a:ext cx="1730801" cy="161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0CB016-9F1F-99CE-CAF5-CCA2A8153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505" y="4364657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079FDD-C534-418A-36CD-5B7553115AFA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46" y="3341220"/>
              <a:ext cx="0" cy="10488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9F90E7-ED52-0FD3-5CB2-0961C45A2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62061"/>
              <a:ext cx="9428" cy="1251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A63615-A1A0-D79D-A4CD-D06879B10AAF}"/>
                </a:ext>
              </a:extLst>
            </p:cNvPr>
            <p:cNvSpPr txBox="1"/>
            <p:nvPr/>
          </p:nvSpPr>
          <p:spPr>
            <a:xfrm>
              <a:off x="5657527" y="4538244"/>
              <a:ext cx="1364129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Return to Distribution Centre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DED039-38EF-C4F9-162C-DFF08059C186}"/>
                </a:ext>
              </a:extLst>
            </p:cNvPr>
            <p:cNvSpPr txBox="1"/>
            <p:nvPr/>
          </p:nvSpPr>
          <p:spPr>
            <a:xfrm>
              <a:off x="7247467" y="1879600"/>
              <a:ext cx="1083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 at home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099038-1403-835B-59DF-651140206D15}"/>
                </a:ext>
              </a:extLst>
            </p:cNvPr>
            <p:cNvSpPr txBox="1"/>
            <p:nvPr/>
          </p:nvSpPr>
          <p:spPr>
            <a:xfrm>
              <a:off x="6655636" y="3487812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 not at home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0555F2A-8575-CC06-7819-EB1639A70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2531" y="2583359"/>
              <a:ext cx="186267" cy="3801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5B25428-C05D-043E-0941-281BB7F62B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467" y="3694828"/>
              <a:ext cx="297169" cy="1929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1B0D1CC-A581-DAD2-3E8F-2663488D691F}"/>
              </a:ext>
            </a:extLst>
          </p:cNvPr>
          <p:cNvSpPr txBox="1"/>
          <p:nvPr/>
        </p:nvSpPr>
        <p:spPr>
          <a:xfrm>
            <a:off x="2462471" y="190059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Parcel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DFC5C4-2CFF-D747-CA34-F6012F8DD5CE}"/>
              </a:ext>
            </a:extLst>
          </p:cNvPr>
          <p:cNvSpPr/>
          <p:nvPr/>
        </p:nvSpPr>
        <p:spPr>
          <a:xfrm rot="19797255">
            <a:off x="6341399" y="4132894"/>
            <a:ext cx="3136102" cy="1463818"/>
          </a:xfrm>
          <a:prstGeom prst="roundRect">
            <a:avLst>
              <a:gd name="adj" fmla="val 50000"/>
            </a:avLst>
          </a:prstGeom>
          <a:solidFill>
            <a:srgbClr val="FDFF1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9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B229-6F52-C6D7-EE76-3F0898C50A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6 Identify Activities</a:t>
            </a:r>
          </a:p>
        </p:txBody>
      </p:sp>
    </p:spTree>
    <p:extLst>
      <p:ext uri="{BB962C8B-B14F-4D97-AF65-F5344CB8AC3E}">
        <p14:creationId xmlns:p14="http://schemas.microsoft.com/office/powerpoint/2010/main" val="89233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B5D9-999D-E982-CC9D-61AABEB8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for Customers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94307-06D0-60C9-D14A-E8F751B2A385}"/>
              </a:ext>
            </a:extLst>
          </p:cNvPr>
          <p:cNvSpPr txBox="1"/>
          <p:nvPr/>
        </p:nvSpPr>
        <p:spPr>
          <a:xfrm>
            <a:off x="8676982" y="523273"/>
            <a:ext cx="296911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30932-5D5F-ADC7-056D-365E98069093}"/>
              </a:ext>
            </a:extLst>
          </p:cNvPr>
          <p:cNvSpPr txBox="1"/>
          <p:nvPr/>
        </p:nvSpPr>
        <p:spPr>
          <a:xfrm>
            <a:off x="8670090" y="1596871"/>
            <a:ext cx="296911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atHome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answersDoor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ParcelsReceived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1F2E1C-E9A0-15D0-85F2-3DEA5FFE6B0E}"/>
              </a:ext>
            </a:extLst>
          </p:cNvPr>
          <p:cNvGrpSpPr/>
          <p:nvPr/>
        </p:nvGrpSpPr>
        <p:grpSpPr>
          <a:xfrm>
            <a:off x="573852" y="2616701"/>
            <a:ext cx="8103130" cy="4117586"/>
            <a:chOff x="723832" y="2629494"/>
            <a:chExt cx="8103130" cy="41175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E52D07-910B-D6B8-0A7C-C5715C891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360" y="262949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E5E0D8-2AE4-0049-4DA2-65541A2FBD71}"/>
                </a:ext>
              </a:extLst>
            </p:cNvPr>
            <p:cNvSpPr txBox="1"/>
            <p:nvPr/>
          </p:nvSpPr>
          <p:spPr>
            <a:xfrm>
              <a:off x="3753911" y="2876851"/>
              <a:ext cx="1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Call at door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30C389-E2C8-2A5E-F84B-CEEAF40123F2}"/>
                </a:ext>
              </a:extLst>
            </p:cNvPr>
            <p:cNvGrpSpPr/>
            <p:nvPr/>
          </p:nvGrpSpPr>
          <p:grpSpPr>
            <a:xfrm>
              <a:off x="3138861" y="2629494"/>
              <a:ext cx="4957975" cy="2885275"/>
              <a:chOff x="2906073" y="2869337"/>
              <a:chExt cx="4957975" cy="288527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7AA28F-C14A-DE45-F2A8-78E3246F2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4048" y="286933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B12858-6A4C-54A6-B15D-F6EAF8B012DD}"/>
                  </a:ext>
                </a:extLst>
              </p:cNvPr>
              <p:cNvSpPr txBox="1"/>
              <p:nvPr/>
            </p:nvSpPr>
            <p:spPr>
              <a:xfrm>
                <a:off x="2906073" y="5385280"/>
                <a:ext cx="95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Sign-Off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39E26AD-0066-5F9A-2E31-E2D2B4F8C63F}"/>
                </a:ext>
              </a:extLst>
            </p:cNvPr>
            <p:cNvCxnSpPr>
              <a:cxnSpLocks/>
              <a:stCxn id="17" idx="5"/>
              <a:endCxn id="36" idx="1"/>
            </p:cNvCxnSpPr>
            <p:nvPr/>
          </p:nvCxnSpPr>
          <p:spPr>
            <a:xfrm>
              <a:off x="4711198" y="3551332"/>
              <a:ext cx="847164" cy="1054513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0995151-E3FE-6326-0D23-3EF50D141A67}"/>
                </a:ext>
              </a:extLst>
            </p:cNvPr>
            <p:cNvCxnSpPr>
              <a:cxnSpLocks/>
              <a:stCxn id="36" idx="7"/>
              <a:endCxn id="55" idx="3"/>
            </p:cNvCxnSpPr>
            <p:nvPr/>
          </p:nvCxnSpPr>
          <p:spPr>
            <a:xfrm flipV="1">
              <a:off x="6322038" y="3551332"/>
              <a:ext cx="852960" cy="1054513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4131D8B-1829-882D-DD0B-A29F7E73E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200" y="4447683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32BF6-05E7-A544-6CDE-26A73A655457}"/>
                </a:ext>
              </a:extLst>
            </p:cNvPr>
            <p:cNvSpPr txBox="1"/>
            <p:nvPr/>
          </p:nvSpPr>
          <p:spPr>
            <a:xfrm>
              <a:off x="6959185" y="2856159"/>
              <a:ext cx="1195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Accept Parcel</a:t>
              </a:r>
            </a:p>
          </p:txBody>
        </p:sp>
        <p:sp>
          <p:nvSpPr>
            <p:cNvPr id="38" name="Circular Arrow 37">
              <a:extLst>
                <a:ext uri="{FF2B5EF4-FFF2-40B4-BE49-F238E27FC236}">
                  <a16:creationId xmlns:a16="http://schemas.microsoft.com/office/drawing/2014/main" id="{957FE21E-BE40-A81F-0DEB-A8A5E6143C04}"/>
                </a:ext>
              </a:extLst>
            </p:cNvPr>
            <p:cNvSpPr/>
            <p:nvPr/>
          </p:nvSpPr>
          <p:spPr>
            <a:xfrm rot="16200000" flipH="1" flipV="1">
              <a:off x="7704702" y="2429073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E170CBB-DE04-399B-19BD-99E248777FC5}"/>
                </a:ext>
              </a:extLst>
            </p:cNvPr>
            <p:cNvCxnSpPr>
              <a:cxnSpLocks/>
              <a:stCxn id="17" idx="6"/>
              <a:endCxn id="55" idx="2"/>
            </p:cNvCxnSpPr>
            <p:nvPr/>
          </p:nvCxnSpPr>
          <p:spPr>
            <a:xfrm>
              <a:off x="4869360" y="3169494"/>
              <a:ext cx="21474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453BB1-97BE-309B-14CA-A6DAACFFE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30" y="262949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37AB03-B06B-4541-3A14-DE649A4783AB}"/>
                </a:ext>
              </a:extLst>
            </p:cNvPr>
            <p:cNvSpPr txBox="1"/>
            <p:nvPr/>
          </p:nvSpPr>
          <p:spPr>
            <a:xfrm>
              <a:off x="723832" y="2994659"/>
              <a:ext cx="1364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7092BF-4E62-D8CB-A07C-B6812639939B}"/>
                </a:ext>
              </a:extLst>
            </p:cNvPr>
            <p:cNvCxnSpPr>
              <a:cxnSpLocks/>
              <a:stCxn id="41" idx="6"/>
              <a:endCxn id="17" idx="2"/>
            </p:cNvCxnSpPr>
            <p:nvPr/>
          </p:nvCxnSpPr>
          <p:spPr>
            <a:xfrm>
              <a:off x="1967830" y="3169494"/>
              <a:ext cx="18215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DDC67B-D408-38FC-A373-964BD5608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2052" y="443109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FE6416-2486-8EF7-388B-628949EBA53D}"/>
                </a:ext>
              </a:extLst>
            </p:cNvPr>
            <p:cNvSpPr txBox="1"/>
            <p:nvPr/>
          </p:nvSpPr>
          <p:spPr>
            <a:xfrm>
              <a:off x="936532" y="4620584"/>
              <a:ext cx="938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Leave House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8B085E8-38EF-6E60-DF33-47D6159C2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9488" y="4447683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B280F94-FFB7-2FE4-B6D6-6A7ADD665B80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>
              <a:off x="1427830" y="3709494"/>
              <a:ext cx="4222" cy="7215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FB3F8F0-16DB-08BF-A436-69C074D6C564}"/>
                </a:ext>
              </a:extLst>
            </p:cNvPr>
            <p:cNvCxnSpPr>
              <a:cxnSpLocks/>
              <a:stCxn id="45" idx="7"/>
              <a:endCxn id="47" idx="1"/>
            </p:cNvCxnSpPr>
            <p:nvPr/>
          </p:nvCxnSpPr>
          <p:spPr>
            <a:xfrm>
              <a:off x="1813890" y="4589252"/>
              <a:ext cx="1243760" cy="165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F1F91C-95CE-A8BF-3C1A-224F4D026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890" y="5352928"/>
              <a:ext cx="14429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91FBED-8B31-0F08-AC9C-68DFC23DAC20}"/>
                </a:ext>
              </a:extLst>
            </p:cNvPr>
            <p:cNvSpPr txBox="1"/>
            <p:nvPr/>
          </p:nvSpPr>
          <p:spPr>
            <a:xfrm>
              <a:off x="2943233" y="4620583"/>
              <a:ext cx="938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Home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7AD5AD-5560-530E-52B0-F6BEB56281F5}"/>
                </a:ext>
              </a:extLst>
            </p:cNvPr>
            <p:cNvCxnSpPr>
              <a:cxnSpLocks/>
              <a:stCxn id="47" idx="0"/>
              <a:endCxn id="17" idx="3"/>
            </p:cNvCxnSpPr>
            <p:nvPr/>
          </p:nvCxnSpPr>
          <p:spPr>
            <a:xfrm flipV="1">
              <a:off x="3439488" y="3551332"/>
              <a:ext cx="508034" cy="8963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0312B5-707C-ECEB-51FE-107C76365EE9}"/>
                </a:ext>
              </a:extLst>
            </p:cNvPr>
            <p:cNvSpPr txBox="1"/>
            <p:nvPr/>
          </p:nvSpPr>
          <p:spPr>
            <a:xfrm>
              <a:off x="5400200" y="4770367"/>
              <a:ext cx="1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Sign off</a:t>
              </a:r>
            </a:p>
          </p:txBody>
        </p:sp>
        <p:sp>
          <p:nvSpPr>
            <p:cNvPr id="54" name="Circular Arrow 53">
              <a:extLst>
                <a:ext uri="{FF2B5EF4-FFF2-40B4-BE49-F238E27FC236}">
                  <a16:creationId xmlns:a16="http://schemas.microsoft.com/office/drawing/2014/main" id="{774397F8-FE0A-9010-97BA-49DC534E0E85}"/>
                </a:ext>
              </a:extLst>
            </p:cNvPr>
            <p:cNvSpPr/>
            <p:nvPr/>
          </p:nvSpPr>
          <p:spPr>
            <a:xfrm flipH="1" flipV="1">
              <a:off x="1268826" y="3786747"/>
              <a:ext cx="4858878" cy="2960333"/>
            </a:xfrm>
            <a:prstGeom prst="circularArrow">
              <a:avLst>
                <a:gd name="adj1" fmla="val 1095"/>
                <a:gd name="adj2" fmla="val 212582"/>
                <a:gd name="adj3" fmla="val 20966695"/>
                <a:gd name="adj4" fmla="val 11202770"/>
                <a:gd name="adj5" fmla="val 54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1F45C6-8C67-D2D7-989C-E3B918D1E223}"/>
              </a:ext>
            </a:extLst>
          </p:cNvPr>
          <p:cNvSpPr txBox="1"/>
          <p:nvPr/>
        </p:nvSpPr>
        <p:spPr>
          <a:xfrm>
            <a:off x="8168527" y="3538539"/>
            <a:ext cx="1120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6937B-8A65-9702-A5D3-6C2DAD1ED82A}"/>
              </a:ext>
            </a:extLst>
          </p:cNvPr>
          <p:cNvSpPr txBox="1"/>
          <p:nvPr/>
        </p:nvSpPr>
        <p:spPr>
          <a:xfrm>
            <a:off x="6622986" y="4162788"/>
            <a:ext cx="1120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handover</a:t>
            </a:r>
          </a:p>
        </p:txBody>
      </p:sp>
    </p:spTree>
    <p:extLst>
      <p:ext uri="{BB962C8B-B14F-4D97-AF65-F5344CB8AC3E}">
        <p14:creationId xmlns:p14="http://schemas.microsoft.com/office/powerpoint/2010/main" val="13734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8F13-DD84-60D6-8139-8D4B8A84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for Driver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156BCE-100F-6475-01EF-FB9A8B052B20}"/>
              </a:ext>
            </a:extLst>
          </p:cNvPr>
          <p:cNvGrpSpPr/>
          <p:nvPr/>
        </p:nvGrpSpPr>
        <p:grpSpPr>
          <a:xfrm>
            <a:off x="638866" y="2687713"/>
            <a:ext cx="10447362" cy="3464384"/>
            <a:chOff x="800231" y="2429530"/>
            <a:chExt cx="10447362" cy="346438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7EE0295-D1F5-BDBD-C79F-F11600BC4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889" y="288900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EEDAB1-40D2-BDF5-8765-35C0A99CC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2871" y="288900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883111-1F55-4B35-450B-D07D10790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8762" y="288900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B0C214-2484-7C11-49B1-5D1DD3B8E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96900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50A2AC-0D3A-9AED-898C-7C5B9EEEB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9056" y="288900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984DCA-CDDC-2A8E-1AD8-340FFF124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20584" y="288900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A336FF-44FF-8461-CC42-27F2E21792BA}"/>
                </a:ext>
              </a:extLst>
            </p:cNvPr>
            <p:cNvSpPr txBox="1"/>
            <p:nvPr/>
          </p:nvSpPr>
          <p:spPr>
            <a:xfrm>
              <a:off x="800231" y="3144839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for 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7D5EB2-C150-EA2C-57E0-B525A9DBFC23}"/>
                </a:ext>
              </a:extLst>
            </p:cNvPr>
            <p:cNvSpPr txBox="1"/>
            <p:nvPr/>
          </p:nvSpPr>
          <p:spPr>
            <a:xfrm>
              <a:off x="2403365" y="310583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Leave for Delivery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75977-05BA-DBA6-7065-73F42270AF6F}"/>
                </a:ext>
              </a:extLst>
            </p:cNvPr>
            <p:cNvSpPr txBox="1"/>
            <p:nvPr/>
          </p:nvSpPr>
          <p:spPr>
            <a:xfrm>
              <a:off x="4551183" y="310583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Ring at Customer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B40BA3-9396-0139-D743-B08B9919D8D2}"/>
                </a:ext>
              </a:extLst>
            </p:cNvPr>
            <p:cNvSpPr txBox="1"/>
            <p:nvPr/>
          </p:nvSpPr>
          <p:spPr>
            <a:xfrm>
              <a:off x="5980490" y="418583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Hand-over Parcel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EB2AD8-2593-AC89-9343-3479A1DFE323}"/>
                </a:ext>
              </a:extLst>
            </p:cNvPr>
            <p:cNvSpPr txBox="1"/>
            <p:nvPr/>
          </p:nvSpPr>
          <p:spPr>
            <a:xfrm>
              <a:off x="7361896" y="3144840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Customer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Sign-off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351F63-5D5A-5F86-3128-E93B43167C17}"/>
                </a:ext>
              </a:extLst>
            </p:cNvPr>
            <p:cNvSpPr txBox="1"/>
            <p:nvPr/>
          </p:nvSpPr>
          <p:spPr>
            <a:xfrm>
              <a:off x="9883464" y="3006339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to Delivery Centre</a:t>
              </a:r>
            </a:p>
          </p:txBody>
        </p:sp>
        <p:sp>
          <p:nvSpPr>
            <p:cNvPr id="16" name="Circular Arrow 15">
              <a:extLst>
                <a:ext uri="{FF2B5EF4-FFF2-40B4-BE49-F238E27FC236}">
                  <a16:creationId xmlns:a16="http://schemas.microsoft.com/office/drawing/2014/main" id="{10C51341-B015-4D5C-29F3-A2B2EA5EE7EE}"/>
                </a:ext>
              </a:extLst>
            </p:cNvPr>
            <p:cNvSpPr/>
            <p:nvPr/>
          </p:nvSpPr>
          <p:spPr>
            <a:xfrm flipH="1" flipV="1">
              <a:off x="6223805" y="4491314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32BB05CD-9C36-BE13-29F6-3A45DE24BDBC}"/>
                </a:ext>
              </a:extLst>
            </p:cNvPr>
            <p:cNvSpPr/>
            <p:nvPr/>
          </p:nvSpPr>
          <p:spPr>
            <a:xfrm flipH="1">
              <a:off x="5258937" y="2429530"/>
              <a:ext cx="2716801" cy="1402600"/>
            </a:xfrm>
            <a:prstGeom prst="circularArrow">
              <a:avLst>
                <a:gd name="adj1" fmla="val 3677"/>
                <a:gd name="adj2" fmla="val 435273"/>
                <a:gd name="adj3" fmla="val 20365790"/>
                <a:gd name="adj4" fmla="val 11815153"/>
                <a:gd name="adj5" fmla="val 76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97914DB-7BE2-144E-09A6-2F7CF93F3DD8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5600600" y="3810838"/>
              <a:ext cx="653562" cy="3163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7D076A-8210-EDFF-EC87-2CAC28414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5724" y="3873088"/>
              <a:ext cx="487823" cy="2540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A3AA45-1B0D-0B77-9997-850F511DB5B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8579056" y="3429000"/>
              <a:ext cx="1441528" cy="0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8AA281-C513-BA9C-E3F0-CC28C23D745F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652871" y="3429000"/>
              <a:ext cx="1025891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0EB954-4953-8476-190F-B43EE305F6FA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031889" y="3429000"/>
              <a:ext cx="5409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7B0F7D-9CB8-064D-E2ED-F20A3749D389}"/>
              </a:ext>
            </a:extLst>
          </p:cNvPr>
          <p:cNvSpPr txBox="1"/>
          <p:nvPr/>
        </p:nvSpPr>
        <p:spPr>
          <a:xfrm>
            <a:off x="8924258" y="5016187"/>
            <a:ext cx="296911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parcelsForDelivery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currentLocation</a:t>
            </a:r>
            <a:endParaRPr lang="en-US" sz="2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6393C9-BD3B-D4E1-7B64-2756218FBA5B}"/>
              </a:ext>
            </a:extLst>
          </p:cNvPr>
          <p:cNvGrpSpPr/>
          <p:nvPr/>
        </p:nvGrpSpPr>
        <p:grpSpPr>
          <a:xfrm>
            <a:off x="1320930" y="2100441"/>
            <a:ext cx="9087883" cy="1046742"/>
            <a:chOff x="1320930" y="2100441"/>
            <a:chExt cx="9087883" cy="104674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7F5E33-0407-7B4E-860D-F459E6CD481E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1320930" y="2108200"/>
              <a:ext cx="9594" cy="1038983"/>
            </a:xfrm>
            <a:prstGeom prst="line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185A77-F5CE-12CC-8233-B0C4562C8F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99219" y="2108200"/>
              <a:ext cx="9594" cy="1038983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95B9A2-BEBF-1B4D-C15D-D46C70F60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524" y="2100441"/>
              <a:ext cx="9078289" cy="65262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8504C90-DC14-7A54-ED9F-62C7449971C4}"/>
              </a:ext>
            </a:extLst>
          </p:cNvPr>
          <p:cNvSpPr>
            <a:spLocks noChangeAspect="1"/>
          </p:cNvSpPr>
          <p:nvPr/>
        </p:nvSpPr>
        <p:spPr>
          <a:xfrm>
            <a:off x="4530061" y="487922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4E4768-B89D-3F79-1993-22AA33C9B056}"/>
              </a:ext>
            </a:extLst>
          </p:cNvPr>
          <p:cNvSpPr txBox="1"/>
          <p:nvPr/>
        </p:nvSpPr>
        <p:spPr>
          <a:xfrm>
            <a:off x="4416801" y="5069474"/>
            <a:ext cx="1364129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doesn't answer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FCFD9-D000-A8B6-01B4-DDD3E2766823}"/>
              </a:ext>
            </a:extLst>
          </p:cNvPr>
          <p:cNvCxnSpPr>
            <a:cxnSpLocks/>
            <a:stCxn id="6" idx="4"/>
            <a:endCxn id="33" idx="0"/>
          </p:cNvCxnSpPr>
          <p:nvPr/>
        </p:nvCxnSpPr>
        <p:spPr>
          <a:xfrm>
            <a:off x="5057397" y="4227183"/>
            <a:ext cx="12664" cy="652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D35C5B47-8201-8CAA-963F-932966BCF949}"/>
              </a:ext>
            </a:extLst>
          </p:cNvPr>
          <p:cNvSpPr/>
          <p:nvPr/>
        </p:nvSpPr>
        <p:spPr>
          <a:xfrm rot="5400000" flipH="1" flipV="1">
            <a:off x="3847068" y="3947029"/>
            <a:ext cx="1470440" cy="1402600"/>
          </a:xfrm>
          <a:prstGeom prst="circularArrow">
            <a:avLst>
              <a:gd name="adj1" fmla="val 2379"/>
              <a:gd name="adj2" fmla="val 885990"/>
              <a:gd name="adj3" fmla="val 20287752"/>
              <a:gd name="adj4" fmla="val 11815153"/>
              <a:gd name="adj5" fmla="val 746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FDDB3B-B5EE-27AA-D81B-29919E7A2CA0}"/>
              </a:ext>
            </a:extLst>
          </p:cNvPr>
          <p:cNvSpPr txBox="1"/>
          <p:nvPr/>
        </p:nvSpPr>
        <p:spPr>
          <a:xfrm>
            <a:off x="3657972" y="3209434"/>
            <a:ext cx="76297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00D3A1-AC85-740F-3A71-135FC6F13B61}"/>
              </a:ext>
            </a:extLst>
          </p:cNvPr>
          <p:cNvSpPr txBox="1"/>
          <p:nvPr/>
        </p:nvSpPr>
        <p:spPr>
          <a:xfrm>
            <a:off x="3146595" y="4782108"/>
            <a:ext cx="76297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B20812-9122-DD45-E8CB-03C6C647476B}"/>
              </a:ext>
            </a:extLst>
          </p:cNvPr>
          <p:cNvSpPr txBox="1"/>
          <p:nvPr/>
        </p:nvSpPr>
        <p:spPr>
          <a:xfrm>
            <a:off x="6119700" y="2292939"/>
            <a:ext cx="76297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C3422-2C4A-674F-CF8F-75B853C20378}"/>
              </a:ext>
            </a:extLst>
          </p:cNvPr>
          <p:cNvSpPr txBox="1"/>
          <p:nvPr/>
        </p:nvSpPr>
        <p:spPr>
          <a:xfrm>
            <a:off x="8702432" y="3189767"/>
            <a:ext cx="76297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5C5F70-0AEB-F72D-D657-D92E58FF1590}"/>
              </a:ext>
            </a:extLst>
          </p:cNvPr>
          <p:cNvSpPr txBox="1"/>
          <p:nvPr/>
        </p:nvSpPr>
        <p:spPr>
          <a:xfrm>
            <a:off x="6882678" y="5578254"/>
            <a:ext cx="1120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handover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40718-9D54-4145-AF61-5402CCE45EB6}"/>
              </a:ext>
            </a:extLst>
          </p:cNvPr>
          <p:cNvSpPr txBox="1"/>
          <p:nvPr/>
        </p:nvSpPr>
        <p:spPr>
          <a:xfrm>
            <a:off x="7221449" y="4313588"/>
            <a:ext cx="11205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handover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641000-7136-B081-5AAD-542547D9B837}"/>
              </a:ext>
            </a:extLst>
          </p:cNvPr>
          <p:cNvSpPr txBox="1"/>
          <p:nvPr/>
        </p:nvSpPr>
        <p:spPr>
          <a:xfrm>
            <a:off x="5704566" y="3707436"/>
            <a:ext cx="76297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613EEE-1AE6-FB7B-D136-C1D7472C50DD}"/>
              </a:ext>
            </a:extLst>
          </p:cNvPr>
          <p:cNvSpPr txBox="1"/>
          <p:nvPr/>
        </p:nvSpPr>
        <p:spPr>
          <a:xfrm>
            <a:off x="4200799" y="4359785"/>
            <a:ext cx="76297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404587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762D-E1C1-72F5-ACFD-4B2C65CFB2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2 Identify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727-97F8-4EC6-4F3D-F37F8E96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independently for each of the entities</a:t>
            </a:r>
          </a:p>
        </p:txBody>
      </p:sp>
    </p:spTree>
    <p:extLst>
      <p:ext uri="{BB962C8B-B14F-4D97-AF65-F5344CB8AC3E}">
        <p14:creationId xmlns:p14="http://schemas.microsoft.com/office/powerpoint/2010/main" val="221939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A4C4-BE34-9D90-18E4-49A0E259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for Parcels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760C0E-7608-B905-91EC-B3383ECA8D1B}"/>
              </a:ext>
            </a:extLst>
          </p:cNvPr>
          <p:cNvSpPr>
            <a:spLocks noChangeAspect="1"/>
          </p:cNvSpPr>
          <p:nvPr/>
        </p:nvSpPr>
        <p:spPr>
          <a:xfrm>
            <a:off x="838200" y="2305071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DF27F7-59A0-A05C-0C4B-D383B2B79955}"/>
              </a:ext>
            </a:extLst>
          </p:cNvPr>
          <p:cNvSpPr>
            <a:spLocks noChangeAspect="1"/>
          </p:cNvSpPr>
          <p:nvPr/>
        </p:nvSpPr>
        <p:spPr>
          <a:xfrm>
            <a:off x="3382059" y="230482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138F5C-26FC-73F1-84C6-B07EEBEF7AC8}"/>
              </a:ext>
            </a:extLst>
          </p:cNvPr>
          <p:cNvSpPr>
            <a:spLocks noChangeAspect="1"/>
          </p:cNvSpPr>
          <p:nvPr/>
        </p:nvSpPr>
        <p:spPr>
          <a:xfrm>
            <a:off x="5784601" y="227942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321FC-DADE-E3C5-C4C6-D836AB0BF8AC}"/>
              </a:ext>
            </a:extLst>
          </p:cNvPr>
          <p:cNvSpPr txBox="1"/>
          <p:nvPr/>
        </p:nvSpPr>
        <p:spPr>
          <a:xfrm>
            <a:off x="3231401" y="2422206"/>
            <a:ext cx="1364129" cy="93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Arrive in Distribution Centre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0A440-FD43-7249-181A-BA332AFF1366}"/>
              </a:ext>
            </a:extLst>
          </p:cNvPr>
          <p:cNvSpPr txBox="1"/>
          <p:nvPr/>
        </p:nvSpPr>
        <p:spPr>
          <a:xfrm>
            <a:off x="5642537" y="2508958"/>
            <a:ext cx="13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Collect for Delivery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D3979E-9CB8-477A-FD0D-B4A42897CD6A}"/>
              </a:ext>
            </a:extLst>
          </p:cNvPr>
          <p:cNvGrpSpPr/>
          <p:nvPr/>
        </p:nvGrpSpPr>
        <p:grpSpPr>
          <a:xfrm>
            <a:off x="8461931" y="2263230"/>
            <a:ext cx="1364129" cy="1080000"/>
            <a:chOff x="7944601" y="2304824"/>
            <a:chExt cx="1364129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1CEA90-1B88-2022-2FC5-E09BCB052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8072" y="23048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2A8254-997E-78FF-E925-9A55C2AB9C31}"/>
                </a:ext>
              </a:extLst>
            </p:cNvPr>
            <p:cNvSpPr txBox="1"/>
            <p:nvPr/>
          </p:nvSpPr>
          <p:spPr>
            <a:xfrm>
              <a:off x="7944601" y="2509492"/>
              <a:ext cx="1364129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Handover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to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Customer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E16708-40AC-2BFB-1FFB-7FEADAD48D3A}"/>
              </a:ext>
            </a:extLst>
          </p:cNvPr>
          <p:cNvSpPr txBox="1"/>
          <p:nvPr/>
        </p:nvSpPr>
        <p:spPr>
          <a:xfrm>
            <a:off x="846794" y="2634758"/>
            <a:ext cx="8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C2760D-4EBA-88E6-BC16-3C22CBE8BAB1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918200" y="2844824"/>
            <a:ext cx="1463859" cy="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5D7258-BC67-51DA-ABCF-1A0112D18F7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462059" y="2819424"/>
            <a:ext cx="1322542" cy="25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CBCA0-F27A-B527-42BC-7166338A2E4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864601" y="2803230"/>
            <a:ext cx="1730801" cy="161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7A0268A-3BCE-8376-C23E-55CB55EFF719}"/>
              </a:ext>
            </a:extLst>
          </p:cNvPr>
          <p:cNvSpPr>
            <a:spLocks noChangeAspect="1"/>
          </p:cNvSpPr>
          <p:nvPr/>
        </p:nvSpPr>
        <p:spPr>
          <a:xfrm>
            <a:off x="5790505" y="4364657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E8FD7D-821A-F4D0-DAF6-89F9986DEBE7}"/>
              </a:ext>
            </a:extLst>
          </p:cNvPr>
          <p:cNvCxnSpPr>
            <a:cxnSpLocks/>
          </p:cNvCxnSpPr>
          <p:nvPr/>
        </p:nvCxnSpPr>
        <p:spPr>
          <a:xfrm>
            <a:off x="6488146" y="3341220"/>
            <a:ext cx="0" cy="1048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D37E9-16DB-7361-7947-1256BFC0CDBF}"/>
              </a:ext>
            </a:extLst>
          </p:cNvPr>
          <p:cNvCxnSpPr>
            <a:cxnSpLocks/>
          </p:cNvCxnSpPr>
          <p:nvPr/>
        </p:nvCxnSpPr>
        <p:spPr>
          <a:xfrm flipV="1">
            <a:off x="6096000" y="3262061"/>
            <a:ext cx="9428" cy="1251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FDFD50-12E5-CEAF-CA65-E6BF4D0EC50C}"/>
              </a:ext>
            </a:extLst>
          </p:cNvPr>
          <p:cNvSpPr txBox="1"/>
          <p:nvPr/>
        </p:nvSpPr>
        <p:spPr>
          <a:xfrm>
            <a:off x="5657527" y="4538244"/>
            <a:ext cx="1364129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Return to Distribution Centre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29375-2AF3-A06D-EEF3-3513BC98374D}"/>
              </a:ext>
            </a:extLst>
          </p:cNvPr>
          <p:cNvSpPr txBox="1"/>
          <p:nvPr/>
        </p:nvSpPr>
        <p:spPr>
          <a:xfrm>
            <a:off x="7247467" y="1879600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at 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45264-4821-0CC0-FE8F-E6FDC8F3EB86}"/>
              </a:ext>
            </a:extLst>
          </p:cNvPr>
          <p:cNvSpPr txBox="1"/>
          <p:nvPr/>
        </p:nvSpPr>
        <p:spPr>
          <a:xfrm>
            <a:off x="6655636" y="3487812"/>
            <a:ext cx="13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not at home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DBB67-63F3-3C9A-FF0A-511E51A12120}"/>
              </a:ext>
            </a:extLst>
          </p:cNvPr>
          <p:cNvCxnSpPr>
            <a:cxnSpLocks/>
          </p:cNvCxnSpPr>
          <p:nvPr/>
        </p:nvCxnSpPr>
        <p:spPr>
          <a:xfrm flipH="1">
            <a:off x="7642531" y="2583359"/>
            <a:ext cx="186267" cy="3801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707E8E-0E98-F224-B6E8-13019CC78216}"/>
              </a:ext>
            </a:extLst>
          </p:cNvPr>
          <p:cNvCxnSpPr>
            <a:cxnSpLocks/>
          </p:cNvCxnSpPr>
          <p:nvPr/>
        </p:nvCxnSpPr>
        <p:spPr>
          <a:xfrm flipH="1">
            <a:off x="6358467" y="3694828"/>
            <a:ext cx="297169" cy="1929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B5D9-999D-E982-CC9D-61AABEB8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for Customers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60FC9-F268-65DD-17F7-08EE05E84F1B}"/>
              </a:ext>
            </a:extLst>
          </p:cNvPr>
          <p:cNvGrpSpPr/>
          <p:nvPr/>
        </p:nvGrpSpPr>
        <p:grpSpPr>
          <a:xfrm>
            <a:off x="639166" y="2121494"/>
            <a:ext cx="8103130" cy="4117586"/>
            <a:chOff x="723832" y="2629494"/>
            <a:chExt cx="8103130" cy="41175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51104D-F543-6E5D-3FB8-309D083886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360" y="262949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30D8C1-3D9F-97C3-2F3A-B16089412F12}"/>
                </a:ext>
              </a:extLst>
            </p:cNvPr>
            <p:cNvSpPr txBox="1"/>
            <p:nvPr/>
          </p:nvSpPr>
          <p:spPr>
            <a:xfrm>
              <a:off x="3753911" y="2876851"/>
              <a:ext cx="1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Call at door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A1CCB9-FF08-0D42-277B-518E93159DAA}"/>
                </a:ext>
              </a:extLst>
            </p:cNvPr>
            <p:cNvGrpSpPr/>
            <p:nvPr/>
          </p:nvGrpSpPr>
          <p:grpSpPr>
            <a:xfrm>
              <a:off x="3138861" y="2629494"/>
              <a:ext cx="4957975" cy="2885275"/>
              <a:chOff x="2906073" y="2869337"/>
              <a:chExt cx="4957975" cy="288527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0B160F-9AB9-A4DF-282D-0401FA33EA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4048" y="286933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C868FE-94DF-330A-4F86-EA576E14EC6A}"/>
                  </a:ext>
                </a:extLst>
              </p:cNvPr>
              <p:cNvSpPr txBox="1"/>
              <p:nvPr/>
            </p:nvSpPr>
            <p:spPr>
              <a:xfrm>
                <a:off x="2906073" y="5385280"/>
                <a:ext cx="95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Sign-Off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80C7B10-EAD7-B412-7750-AB7495CD657C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4711198" y="3551332"/>
              <a:ext cx="847164" cy="1054513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9659C12-9217-129F-E20F-99E991BD0398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322038" y="3551332"/>
              <a:ext cx="852960" cy="1054513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C12E12-3DC6-E4DC-DB5C-A929627DB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200" y="4447683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9FA872-2121-1399-49EA-F46BCB3E5D09}"/>
                </a:ext>
              </a:extLst>
            </p:cNvPr>
            <p:cNvSpPr txBox="1"/>
            <p:nvPr/>
          </p:nvSpPr>
          <p:spPr>
            <a:xfrm>
              <a:off x="6959185" y="2856159"/>
              <a:ext cx="1195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Accept Parcel</a:t>
              </a:r>
            </a:p>
          </p:txBody>
        </p:sp>
        <p:sp>
          <p:nvSpPr>
            <p:cNvPr id="21" name="Circular Arrow 20">
              <a:extLst>
                <a:ext uri="{FF2B5EF4-FFF2-40B4-BE49-F238E27FC236}">
                  <a16:creationId xmlns:a16="http://schemas.microsoft.com/office/drawing/2014/main" id="{3EFCD114-C835-4309-AEE0-75FA8B240F26}"/>
                </a:ext>
              </a:extLst>
            </p:cNvPr>
            <p:cNvSpPr/>
            <p:nvPr/>
          </p:nvSpPr>
          <p:spPr>
            <a:xfrm rot="16200000" flipH="1" flipV="1">
              <a:off x="7704702" y="2429073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62CBFC-0F31-9D2B-A71F-11C7DA8CCACB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869360" y="3169494"/>
              <a:ext cx="21474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98504CC-25E4-FC66-618C-B275B18DA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30" y="262949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A06001-F01F-392F-7432-2FE12C3526B7}"/>
                </a:ext>
              </a:extLst>
            </p:cNvPr>
            <p:cNvSpPr txBox="1"/>
            <p:nvPr/>
          </p:nvSpPr>
          <p:spPr>
            <a:xfrm>
              <a:off x="723832" y="2994659"/>
              <a:ext cx="1364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ABA9E7-8703-05EF-AC9E-0033A698F6D0}"/>
                </a:ext>
              </a:extLst>
            </p:cNvPr>
            <p:cNvCxnSpPr>
              <a:cxnSpLocks/>
              <a:stCxn id="19" idx="6"/>
              <a:endCxn id="5" idx="2"/>
            </p:cNvCxnSpPr>
            <p:nvPr/>
          </p:nvCxnSpPr>
          <p:spPr>
            <a:xfrm>
              <a:off x="1967830" y="3169494"/>
              <a:ext cx="18215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9BCB16-88A7-E37A-D322-99BBDA877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2052" y="4431090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7B4D79-58C7-BEEF-9B4E-D54D8064F389}"/>
                </a:ext>
              </a:extLst>
            </p:cNvPr>
            <p:cNvSpPr txBox="1"/>
            <p:nvPr/>
          </p:nvSpPr>
          <p:spPr>
            <a:xfrm>
              <a:off x="936532" y="4620584"/>
              <a:ext cx="938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Leave House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72FE6A2-712B-DB1E-F634-4571739DF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9488" y="4447683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546916-7E02-C4AA-C667-F9210DB48B6E}"/>
                </a:ext>
              </a:extLst>
            </p:cNvPr>
            <p:cNvCxnSpPr>
              <a:cxnSpLocks/>
              <a:stCxn id="19" idx="4"/>
              <a:endCxn id="24" idx="0"/>
            </p:cNvCxnSpPr>
            <p:nvPr/>
          </p:nvCxnSpPr>
          <p:spPr>
            <a:xfrm>
              <a:off x="1427830" y="3709494"/>
              <a:ext cx="4222" cy="7215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6CF12E-BA04-CB02-8343-1F28CDD83C60}"/>
                </a:ext>
              </a:extLst>
            </p:cNvPr>
            <p:cNvCxnSpPr>
              <a:cxnSpLocks/>
              <a:stCxn id="24" idx="7"/>
              <a:endCxn id="26" idx="1"/>
            </p:cNvCxnSpPr>
            <p:nvPr/>
          </p:nvCxnSpPr>
          <p:spPr>
            <a:xfrm>
              <a:off x="1813890" y="4589252"/>
              <a:ext cx="1243760" cy="165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7ED2D33-7A77-55F4-7A0A-8E5A010DE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890" y="5352928"/>
              <a:ext cx="14429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98A7B4-4529-6A01-272D-F83FDCB8B62D}"/>
                </a:ext>
              </a:extLst>
            </p:cNvPr>
            <p:cNvSpPr txBox="1"/>
            <p:nvPr/>
          </p:nvSpPr>
          <p:spPr>
            <a:xfrm>
              <a:off x="2943233" y="4620583"/>
              <a:ext cx="938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Home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19E3A0-B937-15ED-AA51-7E6F5C6A93FC}"/>
                </a:ext>
              </a:extLst>
            </p:cNvPr>
            <p:cNvCxnSpPr>
              <a:cxnSpLocks/>
              <a:stCxn id="26" idx="0"/>
              <a:endCxn id="5" idx="3"/>
            </p:cNvCxnSpPr>
            <p:nvPr/>
          </p:nvCxnSpPr>
          <p:spPr>
            <a:xfrm flipV="1">
              <a:off x="3439488" y="3551332"/>
              <a:ext cx="508034" cy="8963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510368-813A-5C91-D519-D4B9CEB147EC}"/>
                </a:ext>
              </a:extLst>
            </p:cNvPr>
            <p:cNvSpPr txBox="1"/>
            <p:nvPr/>
          </p:nvSpPr>
          <p:spPr>
            <a:xfrm>
              <a:off x="5400200" y="4770367"/>
              <a:ext cx="1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Sign off</a:t>
              </a:r>
            </a:p>
          </p:txBody>
        </p:sp>
        <p:sp>
          <p:nvSpPr>
            <p:cNvPr id="58" name="Circular Arrow 57">
              <a:extLst>
                <a:ext uri="{FF2B5EF4-FFF2-40B4-BE49-F238E27FC236}">
                  <a16:creationId xmlns:a16="http://schemas.microsoft.com/office/drawing/2014/main" id="{4621E3C3-26B7-9231-3D15-378A4C9CEDE4}"/>
                </a:ext>
              </a:extLst>
            </p:cNvPr>
            <p:cNvSpPr/>
            <p:nvPr/>
          </p:nvSpPr>
          <p:spPr>
            <a:xfrm flipH="1" flipV="1">
              <a:off x="1268826" y="3786747"/>
              <a:ext cx="4858878" cy="2960333"/>
            </a:xfrm>
            <a:prstGeom prst="circularArrow">
              <a:avLst>
                <a:gd name="adj1" fmla="val 1095"/>
                <a:gd name="adj2" fmla="val 212582"/>
                <a:gd name="adj3" fmla="val 20966695"/>
                <a:gd name="adj4" fmla="val 11202770"/>
                <a:gd name="adj5" fmla="val 54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0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8F13-DD84-60D6-8139-8D4B8A84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7" y="363601"/>
            <a:ext cx="10515600" cy="1325563"/>
          </a:xfrm>
        </p:spPr>
        <p:txBody>
          <a:bodyPr/>
          <a:lstStyle/>
          <a:p>
            <a:r>
              <a:rPr lang="en-US" dirty="0"/>
              <a:t>Event Graph for Driver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B722C3-9E85-EF72-9F69-0AA1B57BA680}"/>
              </a:ext>
            </a:extLst>
          </p:cNvPr>
          <p:cNvGrpSpPr/>
          <p:nvPr/>
        </p:nvGrpSpPr>
        <p:grpSpPr>
          <a:xfrm>
            <a:off x="711437" y="1352342"/>
            <a:ext cx="9916510" cy="5636341"/>
            <a:chOff x="638866" y="1555542"/>
            <a:chExt cx="9916510" cy="56363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7EE0295-D1F5-BDBD-C79F-F11600BC4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24" y="423575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4EEDAB1-40D2-BDF5-8765-35C0A99CC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362" y="423575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883111-1F55-4B35-450B-D07D10790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2010" y="4222458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984DCA-CDDC-2A8E-1AD8-340FFF124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29068" y="428501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A336FF-44FF-8461-CC42-27F2E21792BA}"/>
                </a:ext>
              </a:extLst>
            </p:cNvPr>
            <p:cNvSpPr txBox="1"/>
            <p:nvPr/>
          </p:nvSpPr>
          <p:spPr>
            <a:xfrm>
              <a:off x="638866" y="4491593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for 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7D5EB2-C150-EA2C-57E0-B525A9DBFC23}"/>
                </a:ext>
              </a:extLst>
            </p:cNvPr>
            <p:cNvSpPr txBox="1"/>
            <p:nvPr/>
          </p:nvSpPr>
          <p:spPr>
            <a:xfrm>
              <a:off x="2643496" y="444350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Leave for Delivery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775977-05BA-DBA6-7065-73F42270AF6F}"/>
                </a:ext>
              </a:extLst>
            </p:cNvPr>
            <p:cNvSpPr txBox="1"/>
            <p:nvPr/>
          </p:nvSpPr>
          <p:spPr>
            <a:xfrm>
              <a:off x="4749496" y="4287763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at next Customer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11A72F-C9D8-7296-5ED1-B4DDE5DADB36}"/>
                </a:ext>
              </a:extLst>
            </p:cNvPr>
            <p:cNvGrpSpPr/>
            <p:nvPr/>
          </p:nvGrpSpPr>
          <p:grpSpPr>
            <a:xfrm>
              <a:off x="7510207" y="5819466"/>
              <a:ext cx="1364129" cy="1080000"/>
              <a:chOff x="7192970" y="4235754"/>
              <a:chExt cx="1364129" cy="108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B50A2AC-0D3A-9AED-898C-7C5B9EEEB2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3951" y="4235754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EB2AD8-2593-AC89-9343-3479A1DFE323}"/>
                  </a:ext>
                </a:extLst>
              </p:cNvPr>
              <p:cNvSpPr txBox="1"/>
              <p:nvPr/>
            </p:nvSpPr>
            <p:spPr>
              <a:xfrm>
                <a:off x="7192970" y="4450979"/>
                <a:ext cx="1364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Customer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Sign-off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351F63-5D5A-5F86-3128-E93B43167C17}"/>
                </a:ext>
              </a:extLst>
            </p:cNvPr>
            <p:cNvSpPr txBox="1"/>
            <p:nvPr/>
          </p:nvSpPr>
          <p:spPr>
            <a:xfrm>
              <a:off x="9191247" y="4406570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to Delivery Centre</a:t>
              </a:r>
            </a:p>
          </p:txBody>
        </p:sp>
        <p:sp>
          <p:nvSpPr>
            <p:cNvPr id="16" name="Circular Arrow 15">
              <a:extLst>
                <a:ext uri="{FF2B5EF4-FFF2-40B4-BE49-F238E27FC236}">
                  <a16:creationId xmlns:a16="http://schemas.microsoft.com/office/drawing/2014/main" id="{10C51341-B015-4D5C-29F3-A2B2EA5EE7EE}"/>
                </a:ext>
              </a:extLst>
            </p:cNvPr>
            <p:cNvSpPr/>
            <p:nvPr/>
          </p:nvSpPr>
          <p:spPr>
            <a:xfrm rot="13913554" flipH="1">
              <a:off x="5925322" y="5496089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C804F3-7F4D-85A1-9FA7-2318D81AD23F}"/>
                </a:ext>
              </a:extLst>
            </p:cNvPr>
            <p:cNvGrpSpPr/>
            <p:nvPr/>
          </p:nvGrpSpPr>
          <p:grpSpPr>
            <a:xfrm>
              <a:off x="5867180" y="5127997"/>
              <a:ext cx="1575746" cy="1282848"/>
              <a:chOff x="5747602" y="5172159"/>
              <a:chExt cx="1575746" cy="128284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B0C214-2484-7C11-49B1-5D1DD3B8E7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8542" y="5375007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B40BA3-9396-0139-D743-B08B9919D8D2}"/>
                  </a:ext>
                </a:extLst>
              </p:cNvPr>
              <p:cNvSpPr txBox="1"/>
              <p:nvPr/>
            </p:nvSpPr>
            <p:spPr>
              <a:xfrm>
                <a:off x="5959219" y="5618602"/>
                <a:ext cx="1364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Hand-over Parcel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97914DB-7BE2-144E-09A6-2F7CF93F3DD8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5747602" y="5172159"/>
                <a:ext cx="479102" cy="36101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7D076A-8210-EDFF-EC87-2CAC2841425E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03" y="6182604"/>
              <a:ext cx="381470" cy="2018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A3AA45-1B0D-0B77-9997-850F511DB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624" y="5211093"/>
              <a:ext cx="835769" cy="8235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8AA281-C513-BA9C-E3F0-CC28C23D745F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3872362" y="4762458"/>
              <a:ext cx="1009648" cy="132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0EB954-4953-8476-190F-B43EE305F6FA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870524" y="4775754"/>
              <a:ext cx="92183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ircular Arrow 31">
              <a:extLst>
                <a:ext uri="{FF2B5EF4-FFF2-40B4-BE49-F238E27FC236}">
                  <a16:creationId xmlns:a16="http://schemas.microsoft.com/office/drawing/2014/main" id="{93496C80-0963-6B1E-7CF9-4A5AFE82FDA4}"/>
                </a:ext>
              </a:extLst>
            </p:cNvPr>
            <p:cNvSpPr/>
            <p:nvPr/>
          </p:nvSpPr>
          <p:spPr>
            <a:xfrm flipH="1">
              <a:off x="1302647" y="1555542"/>
              <a:ext cx="8933761" cy="5636341"/>
            </a:xfrm>
            <a:prstGeom prst="circularArrow">
              <a:avLst>
                <a:gd name="adj1" fmla="val 1068"/>
                <a:gd name="adj2" fmla="val 305949"/>
                <a:gd name="adj3" fmla="val 21199674"/>
                <a:gd name="adj4" fmla="val 10850577"/>
                <a:gd name="adj5" fmla="val 26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673A6D-3A96-4263-0BE0-C4ECD0B12CF2}"/>
                </a:ext>
              </a:extLst>
            </p:cNvPr>
            <p:cNvGrpSpPr/>
            <p:nvPr/>
          </p:nvGrpSpPr>
          <p:grpSpPr>
            <a:xfrm>
              <a:off x="7518464" y="2795212"/>
              <a:ext cx="1086843" cy="1080668"/>
              <a:chOff x="4894118" y="2557879"/>
              <a:chExt cx="1086843" cy="108066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37A1EFB-11E4-2D70-C966-0AC341FB7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0961" y="2557879"/>
                <a:ext cx="1080000" cy="10806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99EC92-E890-8739-582A-99DDFE6FFE9D}"/>
                  </a:ext>
                </a:extLst>
              </p:cNvPr>
              <p:cNvSpPr txBox="1"/>
              <p:nvPr/>
            </p:nvSpPr>
            <p:spPr>
              <a:xfrm>
                <a:off x="4894118" y="2739171"/>
                <a:ext cx="1065101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Take Parcels back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DED13E-0E82-D88E-9B68-64985D3F58D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5962010" y="4762458"/>
              <a:ext cx="2189178" cy="113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5D1B815-8941-EE9A-B860-E479BA7E3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29" y="3525373"/>
              <a:ext cx="1748935" cy="907936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893F0CB-FBE1-C88F-B0C2-F58665C746E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8474506" y="3588018"/>
              <a:ext cx="1012724" cy="8551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18CE0B-F01E-8207-9ADE-B40FD7BCB671}"/>
                </a:ext>
              </a:extLst>
            </p:cNvPr>
            <p:cNvCxnSpPr>
              <a:cxnSpLocks/>
            </p:cNvCxnSpPr>
            <p:nvPr/>
          </p:nvCxnSpPr>
          <p:spPr>
            <a:xfrm>
              <a:off x="8114521" y="3894609"/>
              <a:ext cx="16770" cy="19238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F0FD51-9EEF-EA70-527B-3A4CCB346C25}"/>
                </a:ext>
              </a:extLst>
            </p:cNvPr>
            <p:cNvCxnSpPr>
              <a:cxnSpLocks/>
            </p:cNvCxnSpPr>
            <p:nvPr/>
          </p:nvCxnSpPr>
          <p:spPr>
            <a:xfrm>
              <a:off x="6608542" y="3836353"/>
              <a:ext cx="0" cy="38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82F2F4-1188-4D2A-55D5-8B363BE99D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0699" y="3698493"/>
              <a:ext cx="0" cy="38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A9553C-1C55-88D0-B078-899B371D2430}"/>
                </a:ext>
              </a:extLst>
            </p:cNvPr>
            <p:cNvCxnSpPr>
              <a:cxnSpLocks/>
            </p:cNvCxnSpPr>
            <p:nvPr/>
          </p:nvCxnSpPr>
          <p:spPr>
            <a:xfrm>
              <a:off x="7982312" y="4125258"/>
              <a:ext cx="295657" cy="2337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97FDDA-F0B7-8F28-80FE-A438E4E5C2B3}"/>
                </a:ext>
              </a:extLst>
            </p:cNvPr>
            <p:cNvCxnSpPr>
              <a:cxnSpLocks/>
            </p:cNvCxnSpPr>
            <p:nvPr/>
          </p:nvCxnSpPr>
          <p:spPr>
            <a:xfrm>
              <a:off x="7956828" y="5173314"/>
              <a:ext cx="321141" cy="2279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F0E9E5E-EE8B-5640-B9AB-A32D2AB9A3D0}"/>
                </a:ext>
              </a:extLst>
            </p:cNvPr>
            <p:cNvCxnSpPr>
              <a:cxnSpLocks/>
            </p:cNvCxnSpPr>
            <p:nvPr/>
          </p:nvCxnSpPr>
          <p:spPr>
            <a:xfrm>
              <a:off x="9052508" y="5433357"/>
              <a:ext cx="0" cy="38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B28A2A3-0F86-1F8D-35D3-396B85DA21A1}"/>
                </a:ext>
              </a:extLst>
            </p:cNvPr>
            <p:cNvSpPr txBox="1"/>
            <p:nvPr/>
          </p:nvSpPr>
          <p:spPr>
            <a:xfrm>
              <a:off x="8922464" y="3308219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more parcels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629BAA-B8EA-BB79-3DE3-CF07250CA274}"/>
                </a:ext>
              </a:extLst>
            </p:cNvPr>
            <p:cNvSpPr txBox="1"/>
            <p:nvPr/>
          </p:nvSpPr>
          <p:spPr>
            <a:xfrm>
              <a:off x="9136440" y="5721983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more parcels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380BDA-C24B-9D7D-D28F-A4700C104F78}"/>
                </a:ext>
              </a:extLst>
            </p:cNvPr>
            <p:cNvSpPr txBox="1"/>
            <p:nvPr/>
          </p:nvSpPr>
          <p:spPr>
            <a:xfrm>
              <a:off x="8139665" y="4013468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 parcels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5AC1C4-635B-F97B-E708-E28DE5585918}"/>
                </a:ext>
              </a:extLst>
            </p:cNvPr>
            <p:cNvSpPr txBox="1"/>
            <p:nvPr/>
          </p:nvSpPr>
          <p:spPr>
            <a:xfrm>
              <a:off x="8129874" y="5035851"/>
              <a:ext cx="1058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 parcels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6A1923-E31C-99CD-BA9A-99381FF5D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586" y="5089835"/>
              <a:ext cx="53211" cy="3520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309D041-1836-C00E-ABB4-ADFCC5C05DA8}"/>
                </a:ext>
              </a:extLst>
            </p:cNvPr>
            <p:cNvSpPr txBox="1"/>
            <p:nvPr/>
          </p:nvSpPr>
          <p:spPr>
            <a:xfrm>
              <a:off x="4802400" y="5343512"/>
              <a:ext cx="1189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Customer is at home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14BF9D-3454-76FC-94D2-74F8BDA425EF}"/>
                </a:ext>
              </a:extLst>
            </p:cNvPr>
            <p:cNvSpPr txBox="1"/>
            <p:nvPr/>
          </p:nvSpPr>
          <p:spPr>
            <a:xfrm>
              <a:off x="5240832" y="3231677"/>
              <a:ext cx="1443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Customer is not at 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65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CC0F-DC87-FA67-5199-12FA566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for Delivery Centre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66BB51-0843-655D-7E93-54295A7C54FA}"/>
              </a:ext>
            </a:extLst>
          </p:cNvPr>
          <p:cNvGrpSpPr/>
          <p:nvPr/>
        </p:nvGrpSpPr>
        <p:grpSpPr>
          <a:xfrm>
            <a:off x="838200" y="2401493"/>
            <a:ext cx="7243233" cy="2893833"/>
            <a:chOff x="3423660" y="3076408"/>
            <a:chExt cx="7243233" cy="28938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7B2E1D3-A886-9CEF-F465-4B41B060B8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600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35300B-DA74-9AD2-26D1-30C71F3A6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4208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E659D3A-19CC-14F2-8F32-BA15CE231E9A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503660" y="4703209"/>
              <a:ext cx="10523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ircular Arrow 10">
              <a:extLst>
                <a:ext uri="{FF2B5EF4-FFF2-40B4-BE49-F238E27FC236}">
                  <a16:creationId xmlns:a16="http://schemas.microsoft.com/office/drawing/2014/main" id="{0600BD37-ECD0-985E-DD6C-F1FDE6AC8848}"/>
                </a:ext>
              </a:extLst>
            </p:cNvPr>
            <p:cNvSpPr/>
            <p:nvPr/>
          </p:nvSpPr>
          <p:spPr>
            <a:xfrm flipH="1" flipV="1">
              <a:off x="5660131" y="4567641"/>
              <a:ext cx="841919" cy="1402600"/>
            </a:xfrm>
            <a:prstGeom prst="circularArrow">
              <a:avLst>
                <a:gd name="adj1" fmla="val 4854"/>
                <a:gd name="adj2" fmla="val 1142319"/>
                <a:gd name="adj3" fmla="val 20301735"/>
                <a:gd name="adj4" fmla="val 928873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C7678D-0286-5607-8E36-61E0AD5F7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660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2F5A33-0E50-E44B-3EA9-65D364828409}"/>
                </a:ext>
              </a:extLst>
            </p:cNvPr>
            <p:cNvSpPr txBox="1"/>
            <p:nvPr/>
          </p:nvSpPr>
          <p:spPr>
            <a:xfrm>
              <a:off x="3582117" y="4518543"/>
              <a:ext cx="768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1241C8-B9CA-EFFC-C2FA-96BA919F8009}"/>
                </a:ext>
              </a:extLst>
            </p:cNvPr>
            <p:cNvSpPr txBox="1"/>
            <p:nvPr/>
          </p:nvSpPr>
          <p:spPr>
            <a:xfrm>
              <a:off x="5395115" y="4386964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Accept Parcel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2A3AC1-7F00-E3FA-2201-03B7EABD916F}"/>
                </a:ext>
              </a:extLst>
            </p:cNvPr>
            <p:cNvSpPr txBox="1"/>
            <p:nvPr/>
          </p:nvSpPr>
          <p:spPr>
            <a:xfrm>
              <a:off x="7356261" y="4241544"/>
              <a:ext cx="13641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Prepare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for 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delivery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56A96B-A0A9-493F-E904-B3D790243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6893" y="4163209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0FD23B-3C3E-DC59-E704-CCBA38B33C51}"/>
                </a:ext>
              </a:extLst>
            </p:cNvPr>
            <p:cNvSpPr txBox="1"/>
            <p:nvPr/>
          </p:nvSpPr>
          <p:spPr>
            <a:xfrm>
              <a:off x="9673397" y="4234133"/>
              <a:ext cx="993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Return from Delivery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28A5396-F1B0-BBEE-6037-193CCA7E7302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36000" y="4703209"/>
              <a:ext cx="84820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06CBC3-4906-589B-477D-E91CED57A344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8564208" y="4703209"/>
              <a:ext cx="1022685" cy="353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ircular Arrow 24">
              <a:extLst>
                <a:ext uri="{FF2B5EF4-FFF2-40B4-BE49-F238E27FC236}">
                  <a16:creationId xmlns:a16="http://schemas.microsoft.com/office/drawing/2014/main" id="{654FD205-38CF-ADF6-6190-ECAFA9E5A000}"/>
                </a:ext>
              </a:extLst>
            </p:cNvPr>
            <p:cNvSpPr/>
            <p:nvPr/>
          </p:nvSpPr>
          <p:spPr>
            <a:xfrm flipH="1">
              <a:off x="5989676" y="3076408"/>
              <a:ext cx="4289223" cy="2428178"/>
            </a:xfrm>
            <a:prstGeom prst="circularArrow">
              <a:avLst>
                <a:gd name="adj1" fmla="val 1095"/>
                <a:gd name="adj2" fmla="val 212582"/>
                <a:gd name="adj3" fmla="val 20966695"/>
                <a:gd name="adj4" fmla="val 11202770"/>
                <a:gd name="adj5" fmla="val 54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03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124B-580B-CC53-D53C-F9B6C660820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3 Identify Variables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78543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A4C4-BE34-9D90-18E4-49A0E259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for Parcels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55BF03-D8F9-0861-BE1F-F4A451E4B52C}"/>
              </a:ext>
            </a:extLst>
          </p:cNvPr>
          <p:cNvGrpSpPr/>
          <p:nvPr/>
        </p:nvGrpSpPr>
        <p:grpSpPr>
          <a:xfrm>
            <a:off x="838200" y="1879600"/>
            <a:ext cx="8987860" cy="3565057"/>
            <a:chOff x="838200" y="1879600"/>
            <a:chExt cx="8987860" cy="35650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760C0E-7608-B905-91EC-B3383ECA8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00" y="2305071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DF27F7-59A0-A05C-0C4B-D383B2B799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2059" y="23048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138F5C-26FC-73F1-84C6-B07EEBEF7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601" y="2279424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7321FC-DADE-E3C5-C4C6-D836AB0BF8AC}"/>
                </a:ext>
              </a:extLst>
            </p:cNvPr>
            <p:cNvSpPr txBox="1"/>
            <p:nvPr/>
          </p:nvSpPr>
          <p:spPr>
            <a:xfrm>
              <a:off x="3231401" y="2422206"/>
              <a:ext cx="1364129" cy="93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Arrive in Distribution Centre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70A440-FD43-7249-181A-BA332AFF1366}"/>
                </a:ext>
              </a:extLst>
            </p:cNvPr>
            <p:cNvSpPr txBox="1"/>
            <p:nvPr/>
          </p:nvSpPr>
          <p:spPr>
            <a:xfrm>
              <a:off x="5642537" y="2508958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Collect for Delivery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D3979E-9CB8-477A-FD0D-B4A42897CD6A}"/>
                </a:ext>
              </a:extLst>
            </p:cNvPr>
            <p:cNvGrpSpPr/>
            <p:nvPr/>
          </p:nvGrpSpPr>
          <p:grpSpPr>
            <a:xfrm>
              <a:off x="8461931" y="2263230"/>
              <a:ext cx="1364129" cy="1080000"/>
              <a:chOff x="7944601" y="2304824"/>
              <a:chExt cx="1364129" cy="10800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81CEA90-1B88-2022-2FC5-E09BCB052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072" y="2304824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2A8254-997E-78FF-E925-9A55C2AB9C31}"/>
                  </a:ext>
                </a:extLst>
              </p:cNvPr>
              <p:cNvSpPr txBox="1"/>
              <p:nvPr/>
            </p:nvSpPr>
            <p:spPr>
              <a:xfrm>
                <a:off x="7944601" y="2509492"/>
                <a:ext cx="1364129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Handover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to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Customer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E16708-40AC-2BFB-1FFB-7FEADAD48D3A}"/>
                </a:ext>
              </a:extLst>
            </p:cNvPr>
            <p:cNvSpPr txBox="1"/>
            <p:nvPr/>
          </p:nvSpPr>
          <p:spPr>
            <a:xfrm>
              <a:off x="846794" y="2634758"/>
              <a:ext cx="8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Init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C2760D-4EBA-88E6-BC16-3C22CBE8BAB1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1918200" y="2844824"/>
              <a:ext cx="1463859" cy="2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5D7258-BC67-51DA-ABCF-1A0112D18F7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4462059" y="2819424"/>
              <a:ext cx="1322542" cy="2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D7CBCA0-F27A-B527-42BC-7166338A2E4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6864601" y="2803230"/>
              <a:ext cx="1730801" cy="161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A0268A-3BCE-8376-C23E-55CB55EFF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505" y="4364657"/>
              <a:ext cx="1080000" cy="10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E8FD7D-821A-F4D0-DAF6-89F9986DEBE7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46" y="3341220"/>
              <a:ext cx="0" cy="10488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CD37E9-16DB-7361-7947-1256BFC0C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62061"/>
              <a:ext cx="9428" cy="1251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FDFD50-12E5-CEAF-CA65-E6BF4D0EC50C}"/>
                </a:ext>
              </a:extLst>
            </p:cNvPr>
            <p:cNvSpPr txBox="1"/>
            <p:nvPr/>
          </p:nvSpPr>
          <p:spPr>
            <a:xfrm>
              <a:off x="5657527" y="4538244"/>
              <a:ext cx="1364129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Return to Distribution Centre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829375-2AF3-A06D-EEF3-3513BC98374D}"/>
                </a:ext>
              </a:extLst>
            </p:cNvPr>
            <p:cNvSpPr txBox="1"/>
            <p:nvPr/>
          </p:nvSpPr>
          <p:spPr>
            <a:xfrm>
              <a:off x="7247467" y="1879600"/>
              <a:ext cx="1083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 at home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845264-4821-0CC0-FE8F-E6FDC8F3EB86}"/>
                </a:ext>
              </a:extLst>
            </p:cNvPr>
            <p:cNvSpPr txBox="1"/>
            <p:nvPr/>
          </p:nvSpPr>
          <p:spPr>
            <a:xfrm>
              <a:off x="6655636" y="3487812"/>
              <a:ext cx="1364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 not at home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0DBB67-63F3-3C9A-FF0A-511E51A12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2531" y="2583359"/>
              <a:ext cx="186267" cy="3801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707E8E-0E98-F224-B6E8-13019CC78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467" y="3694828"/>
              <a:ext cx="297169" cy="1929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DB86D6-A8DD-BEFA-BF7D-91D67C19DE92}"/>
              </a:ext>
            </a:extLst>
          </p:cNvPr>
          <p:cNvGrpSpPr/>
          <p:nvPr/>
        </p:nvGrpSpPr>
        <p:grpSpPr>
          <a:xfrm>
            <a:off x="8967997" y="3915772"/>
            <a:ext cx="2969110" cy="1962879"/>
            <a:chOff x="8634169" y="476788"/>
            <a:chExt cx="2969110" cy="196287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8BD3AC-C1C6-1540-386F-3FF01A5046BA}"/>
                </a:ext>
              </a:extLst>
            </p:cNvPr>
            <p:cNvSpPr txBox="1"/>
            <p:nvPr/>
          </p:nvSpPr>
          <p:spPr>
            <a:xfrm>
              <a:off x="8634169" y="476788"/>
              <a:ext cx="2969110" cy="830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Parameters: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destination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4DCC2-E245-DF8B-784B-9647548C7DA4}"/>
                </a:ext>
              </a:extLst>
            </p:cNvPr>
            <p:cNvSpPr txBox="1"/>
            <p:nvPr/>
          </p:nvSpPr>
          <p:spPr>
            <a:xfrm>
              <a:off x="8634169" y="1608670"/>
              <a:ext cx="2969110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Variables: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44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686</Words>
  <Application>Microsoft Macintosh PowerPoint</Application>
  <PresentationFormat>Widescreen</PresentationFormat>
  <Paragraphs>255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Event Graphs</vt:lpstr>
      <vt:lpstr>1 Identify Entities</vt:lpstr>
      <vt:lpstr>2 Identify Events</vt:lpstr>
      <vt:lpstr>Event Graph for Parcels</vt:lpstr>
      <vt:lpstr>Event Graph for Customers</vt:lpstr>
      <vt:lpstr>Event Graph for Driver</vt:lpstr>
      <vt:lpstr>Event Graph for Delivery Centre</vt:lpstr>
      <vt:lpstr>3 Identify Variables and Parameters</vt:lpstr>
      <vt:lpstr>Event Graph for Parcels</vt:lpstr>
      <vt:lpstr>Event Graph for Customers</vt:lpstr>
      <vt:lpstr>Event Graph for Driver</vt:lpstr>
      <vt:lpstr>Event Graph for Delivery Centre</vt:lpstr>
      <vt:lpstr>4 Refine Events</vt:lpstr>
      <vt:lpstr>Handover of Parcel (Drivers View)</vt:lpstr>
      <vt:lpstr>Handover of Parcel (Customer View)</vt:lpstr>
      <vt:lpstr>Handover of Parcel (Parcel View)</vt:lpstr>
      <vt:lpstr>Handover of Parcel (State Transition)</vt:lpstr>
      <vt:lpstr>5 Link Events</vt:lpstr>
      <vt:lpstr>Parcel and Delivery Centre</vt:lpstr>
      <vt:lpstr>Parcel and Delivery Centre</vt:lpstr>
      <vt:lpstr>Parcel and Delivery Centre</vt:lpstr>
      <vt:lpstr>6 Identify Activities</vt:lpstr>
      <vt:lpstr>Event Graph for Customers</vt:lpstr>
      <vt:lpstr>Event Graph for 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2023-03-31T02:04:50Z</dcterms:created>
  <dcterms:modified xsi:type="dcterms:W3CDTF">2024-03-06T22:44:13Z</dcterms:modified>
</cp:coreProperties>
</file>