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7"/>
  </p:notesMasterIdLst>
  <p:sldIdLst>
    <p:sldId id="256" r:id="rId2"/>
    <p:sldId id="276" r:id="rId3"/>
    <p:sldId id="277" r:id="rId4"/>
    <p:sldId id="278" r:id="rId5"/>
    <p:sldId id="279" r:id="rId6"/>
  </p:sldIdLst>
  <p:sldSz cx="9144000" cy="5143500" type="screen16x9"/>
  <p:notesSz cx="6858000" cy="9144000"/>
  <p:embeddedFontLst>
    <p:embeddedFont>
      <p:font typeface="Assistant Light" panose="020B0604020202020204" charset="-79"/>
      <p:regular r:id="rId8"/>
      <p:bold r:id="rId9"/>
    </p:embeddedFont>
    <p:embeddedFont>
      <p:font typeface="Calibri" panose="020F0502020204030204" pitchFamily="34" charset="0"/>
      <p:regular r:id="rId10"/>
      <p:bold r:id="rId11"/>
      <p:italic r:id="rId12"/>
      <p:boldItalic r:id="rId13"/>
    </p:embeddedFont>
    <p:embeddedFont>
      <p:font typeface="Nunito Sans" panose="020B0604020202020204" charset="0"/>
      <p:regular r:id="rId14"/>
      <p:bold r:id="rId15"/>
      <p:italic r:id="rId16"/>
      <p:boldItalic r:id="rId17"/>
    </p:embeddedFont>
    <p:embeddedFont>
      <p:font typeface="Nunito Sans ExtraBold" panose="020B0604020202020204" charset="0"/>
      <p:bold r:id="rId18"/>
      <p:boldItalic r:id="rId19"/>
    </p:embeddedFont>
    <p:embeddedFont>
      <p:font typeface="Pontano Sans"/>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760">
          <p15:clr>
            <a:srgbClr val="9AA0A6"/>
          </p15:clr>
        </p15:guide>
        <p15:guide id="2" pos="4215">
          <p15:clr>
            <a:srgbClr val="9AA0A6"/>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7" autoAdjust="0"/>
    <p:restoredTop sz="95141" autoAdjust="0"/>
  </p:normalViewPr>
  <p:slideViewPr>
    <p:cSldViewPr snapToGrid="0">
      <p:cViewPr varScale="1">
        <p:scale>
          <a:sx n="114" d="100"/>
          <a:sy n="114" d="100"/>
        </p:scale>
        <p:origin x="264" y="114"/>
      </p:cViewPr>
      <p:guideLst>
        <p:guide pos="5760"/>
        <p:guide pos="4215"/>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heme" Target="theme/theme1.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94A907-C526-4743-8F7D-F217EB5D1582}" type="doc">
      <dgm:prSet loTypeId="urn:microsoft.com/office/officeart/2005/8/layout/radial4" loCatId="relationship" qsTypeId="urn:microsoft.com/office/officeart/2005/8/quickstyle/3d4" qsCatId="3D" csTypeId="urn:microsoft.com/office/officeart/2005/8/colors/colorful4" csCatId="colorful" phldr="1"/>
      <dgm:spPr/>
      <dgm:t>
        <a:bodyPr/>
        <a:lstStyle/>
        <a:p>
          <a:endParaRPr lang="en-US"/>
        </a:p>
      </dgm:t>
    </dgm:pt>
    <dgm:pt modelId="{DF5031F0-96A1-4FE2-9985-EF46E24F5C24}">
      <dgm:prSet custT="1"/>
      <dgm:spPr/>
      <dgm:t>
        <a:bodyPr/>
        <a:lstStyle/>
        <a:p>
          <a:pPr rtl="0"/>
          <a:endParaRPr lang="id-ID" sz="1800" dirty="0">
            <a:solidFill>
              <a:schemeClr val="tx1"/>
            </a:solidFill>
          </a:endParaRPr>
        </a:p>
      </dgm:t>
    </dgm:pt>
    <dgm:pt modelId="{E9A1C133-E062-4A40-B6FA-739AB8F12B22}" type="parTrans" cxnId="{BFD03A36-12DE-48F8-AD20-3D5A9CAA601B}">
      <dgm:prSet/>
      <dgm:spPr/>
      <dgm:t>
        <a:bodyPr/>
        <a:lstStyle/>
        <a:p>
          <a:endParaRPr lang="en-US" sz="1200">
            <a:solidFill>
              <a:schemeClr val="tx1"/>
            </a:solidFill>
          </a:endParaRPr>
        </a:p>
      </dgm:t>
    </dgm:pt>
    <dgm:pt modelId="{F68C704B-3C51-47E8-A141-92E555EDACBB}" type="sibTrans" cxnId="{BFD03A36-12DE-48F8-AD20-3D5A9CAA601B}">
      <dgm:prSet/>
      <dgm:spPr/>
      <dgm:t>
        <a:bodyPr/>
        <a:lstStyle/>
        <a:p>
          <a:endParaRPr lang="en-US" sz="1200">
            <a:solidFill>
              <a:schemeClr val="tx1"/>
            </a:solidFill>
          </a:endParaRPr>
        </a:p>
      </dgm:t>
    </dgm:pt>
    <dgm:pt modelId="{949C631F-F83A-43DE-A63D-D4DB6B06F901}">
      <dgm:prSet custT="1"/>
      <dgm:spPr/>
      <dgm:t>
        <a:bodyPr/>
        <a:lstStyle/>
        <a:p>
          <a:pPr rtl="0"/>
          <a:r>
            <a:rPr lang="en-US" sz="1600" dirty="0">
              <a:solidFill>
                <a:schemeClr val="tx1"/>
              </a:solidFill>
              <a:latin typeface="Assistant Light" panose="020B0604020202020204" charset="-79"/>
              <a:cs typeface="Assistant Light" panose="020B0604020202020204" charset="-79"/>
            </a:rPr>
            <a:t>Student Data</a:t>
          </a:r>
          <a:endParaRPr lang="id-ID" sz="1600" dirty="0">
            <a:solidFill>
              <a:schemeClr val="tx1"/>
            </a:solidFill>
            <a:latin typeface="Assistant Light" panose="020B0604020202020204" charset="-79"/>
            <a:cs typeface="Assistant Light" panose="020B0604020202020204" charset="-79"/>
          </a:endParaRPr>
        </a:p>
      </dgm:t>
    </dgm:pt>
    <dgm:pt modelId="{35BC4F26-70C4-4595-8C8B-C6764A56E0D8}" type="parTrans" cxnId="{48691272-0AF6-4612-839E-B5A7A1C3066C}">
      <dgm:prSet/>
      <dgm:spPr/>
      <dgm:t>
        <a:bodyPr/>
        <a:lstStyle/>
        <a:p>
          <a:endParaRPr lang="en-US" sz="1200">
            <a:solidFill>
              <a:schemeClr val="tx1"/>
            </a:solidFill>
          </a:endParaRPr>
        </a:p>
      </dgm:t>
    </dgm:pt>
    <dgm:pt modelId="{BBDAA584-DBB5-4AE5-938F-678311ACB138}" type="sibTrans" cxnId="{48691272-0AF6-4612-839E-B5A7A1C3066C}">
      <dgm:prSet/>
      <dgm:spPr/>
      <dgm:t>
        <a:bodyPr/>
        <a:lstStyle/>
        <a:p>
          <a:endParaRPr lang="en-US" sz="1200">
            <a:solidFill>
              <a:schemeClr val="tx1"/>
            </a:solidFill>
          </a:endParaRPr>
        </a:p>
      </dgm:t>
    </dgm:pt>
    <dgm:pt modelId="{D9B0572C-9DA8-4796-852A-396E09DBE72B}">
      <dgm:prSet custT="1"/>
      <dgm:spPr/>
      <dgm:t>
        <a:bodyPr/>
        <a:lstStyle/>
        <a:p>
          <a:pPr rtl="0"/>
          <a:r>
            <a:rPr lang="en-US" sz="1600" dirty="0">
              <a:solidFill>
                <a:schemeClr val="tx1"/>
              </a:solidFill>
              <a:latin typeface="Assistant Light" panose="020B0604020202020204" charset="-79"/>
              <a:cs typeface="Assistant Light" panose="020B0604020202020204" charset="-79"/>
            </a:rPr>
            <a:t>Lecturer Data</a:t>
          </a:r>
          <a:endParaRPr lang="id-ID" sz="1600" dirty="0">
            <a:solidFill>
              <a:schemeClr val="tx1"/>
            </a:solidFill>
            <a:latin typeface="Assistant Light" panose="020B0604020202020204" charset="-79"/>
            <a:cs typeface="Assistant Light" panose="020B0604020202020204" charset="-79"/>
          </a:endParaRPr>
        </a:p>
      </dgm:t>
    </dgm:pt>
    <dgm:pt modelId="{2A27499D-27D9-46A6-9215-B7D6D1EA64AB}" type="parTrans" cxnId="{14AA2E65-8A60-4B89-953F-04F13D03197C}">
      <dgm:prSet/>
      <dgm:spPr/>
      <dgm:t>
        <a:bodyPr/>
        <a:lstStyle/>
        <a:p>
          <a:endParaRPr lang="en-US" sz="1200">
            <a:solidFill>
              <a:schemeClr val="tx1"/>
            </a:solidFill>
          </a:endParaRPr>
        </a:p>
      </dgm:t>
    </dgm:pt>
    <dgm:pt modelId="{188912D1-2DA9-418F-9D67-42EC8C27D1D4}" type="sibTrans" cxnId="{14AA2E65-8A60-4B89-953F-04F13D03197C}">
      <dgm:prSet/>
      <dgm:spPr/>
      <dgm:t>
        <a:bodyPr/>
        <a:lstStyle/>
        <a:p>
          <a:endParaRPr lang="en-US" sz="1200">
            <a:solidFill>
              <a:schemeClr val="tx1"/>
            </a:solidFill>
          </a:endParaRPr>
        </a:p>
      </dgm:t>
    </dgm:pt>
    <dgm:pt modelId="{824134DD-879B-46C3-83DA-5D46E73ED1B7}">
      <dgm:prSet custT="1"/>
      <dgm:spPr/>
      <dgm:t>
        <a:bodyPr/>
        <a:lstStyle/>
        <a:p>
          <a:pPr rtl="0"/>
          <a:r>
            <a:rPr lang="en-US" sz="1600" dirty="0">
              <a:solidFill>
                <a:schemeClr val="tx1"/>
              </a:solidFill>
              <a:latin typeface="Assistant Light" panose="020B0604020202020204" charset="-79"/>
              <a:cs typeface="Assistant Light" panose="020B0604020202020204" charset="-79"/>
            </a:rPr>
            <a:t>Education Data</a:t>
          </a:r>
          <a:endParaRPr lang="id-ID" sz="1600" dirty="0">
            <a:solidFill>
              <a:schemeClr val="tx1"/>
            </a:solidFill>
            <a:latin typeface="Assistant Light" panose="020B0604020202020204" charset="-79"/>
            <a:cs typeface="Assistant Light" panose="020B0604020202020204" charset="-79"/>
          </a:endParaRPr>
        </a:p>
      </dgm:t>
    </dgm:pt>
    <dgm:pt modelId="{E9079945-2E14-46A8-BA71-95F50149534D}" type="parTrans" cxnId="{E6A29ACD-2A63-41A2-9C46-CF847713EA54}">
      <dgm:prSet/>
      <dgm:spPr/>
      <dgm:t>
        <a:bodyPr/>
        <a:lstStyle/>
        <a:p>
          <a:endParaRPr lang="en-US" sz="1200">
            <a:solidFill>
              <a:schemeClr val="tx1"/>
            </a:solidFill>
          </a:endParaRPr>
        </a:p>
      </dgm:t>
    </dgm:pt>
    <dgm:pt modelId="{90ED887D-B0B6-4F91-9F05-F817EF3BC62F}" type="sibTrans" cxnId="{E6A29ACD-2A63-41A2-9C46-CF847713EA54}">
      <dgm:prSet/>
      <dgm:spPr/>
      <dgm:t>
        <a:bodyPr/>
        <a:lstStyle/>
        <a:p>
          <a:endParaRPr lang="en-US" sz="1200">
            <a:solidFill>
              <a:schemeClr val="tx1"/>
            </a:solidFill>
          </a:endParaRPr>
        </a:p>
      </dgm:t>
    </dgm:pt>
    <dgm:pt modelId="{7A4C46A6-A64D-4B9C-A300-AE2AFE39DB25}">
      <dgm:prSet custT="1"/>
      <dgm:spPr/>
      <dgm:t>
        <a:bodyPr/>
        <a:lstStyle/>
        <a:p>
          <a:pPr rtl="0"/>
          <a:r>
            <a:rPr lang="en-US" sz="1600" dirty="0">
              <a:solidFill>
                <a:schemeClr val="tx1"/>
              </a:solidFill>
              <a:latin typeface="Assistant Light" panose="020B0604020202020204" charset="-79"/>
              <a:cs typeface="Assistant Light" panose="020B0604020202020204" charset="-79"/>
            </a:rPr>
            <a:t>Student Grade List</a:t>
          </a:r>
          <a:endParaRPr lang="id-ID" sz="1600" dirty="0">
            <a:solidFill>
              <a:schemeClr val="tx1"/>
            </a:solidFill>
            <a:latin typeface="Assistant Light" panose="020B0604020202020204" charset="-79"/>
            <a:cs typeface="Assistant Light" panose="020B0604020202020204" charset="-79"/>
          </a:endParaRPr>
        </a:p>
      </dgm:t>
    </dgm:pt>
    <dgm:pt modelId="{99086042-96A0-4509-9CA6-9350D0489177}" type="parTrans" cxnId="{4142355D-FF8E-4CA8-A2AF-667CF87A6393}">
      <dgm:prSet/>
      <dgm:spPr/>
      <dgm:t>
        <a:bodyPr/>
        <a:lstStyle/>
        <a:p>
          <a:endParaRPr lang="en-US" sz="1200">
            <a:solidFill>
              <a:schemeClr val="tx1"/>
            </a:solidFill>
          </a:endParaRPr>
        </a:p>
      </dgm:t>
    </dgm:pt>
    <dgm:pt modelId="{2087C72E-F1F9-4234-BDA2-EE4D675E5AC1}" type="sibTrans" cxnId="{4142355D-FF8E-4CA8-A2AF-667CF87A6393}">
      <dgm:prSet/>
      <dgm:spPr/>
      <dgm:t>
        <a:bodyPr/>
        <a:lstStyle/>
        <a:p>
          <a:endParaRPr lang="en-US" sz="1200">
            <a:solidFill>
              <a:schemeClr val="tx1"/>
            </a:solidFill>
          </a:endParaRPr>
        </a:p>
      </dgm:t>
    </dgm:pt>
    <dgm:pt modelId="{EEF733A6-50B3-4D17-80F3-2B81FBD098A3}">
      <dgm:prSet custT="1"/>
      <dgm:spPr/>
      <dgm:t>
        <a:bodyPr/>
        <a:lstStyle/>
        <a:p>
          <a:pPr rtl="0"/>
          <a:r>
            <a:rPr lang="en-US" sz="1600" dirty="0">
              <a:solidFill>
                <a:schemeClr val="tx1"/>
              </a:solidFill>
              <a:latin typeface="Assistant Light" panose="020B0604020202020204" charset="-79"/>
              <a:cs typeface="Assistant Light" panose="020B0604020202020204" charset="-79"/>
            </a:rPr>
            <a:t>Alumni Data</a:t>
          </a:r>
          <a:endParaRPr lang="id-ID" sz="1600" dirty="0">
            <a:solidFill>
              <a:schemeClr val="tx1"/>
            </a:solidFill>
            <a:latin typeface="Assistant Light" panose="020B0604020202020204" charset="-79"/>
            <a:cs typeface="Assistant Light" panose="020B0604020202020204" charset="-79"/>
          </a:endParaRPr>
        </a:p>
      </dgm:t>
    </dgm:pt>
    <dgm:pt modelId="{8618B0A3-EAE5-4996-988B-7CB07B3F23CF}" type="parTrans" cxnId="{53F4DCAF-D6CA-4BFF-9E19-9AA13A61173C}">
      <dgm:prSet/>
      <dgm:spPr/>
      <dgm:t>
        <a:bodyPr/>
        <a:lstStyle/>
        <a:p>
          <a:endParaRPr lang="en-US" sz="1200">
            <a:solidFill>
              <a:schemeClr val="tx1"/>
            </a:solidFill>
          </a:endParaRPr>
        </a:p>
      </dgm:t>
    </dgm:pt>
    <dgm:pt modelId="{4E528930-75C0-42C4-8780-A7D2017945BC}" type="sibTrans" cxnId="{53F4DCAF-D6CA-4BFF-9E19-9AA13A61173C}">
      <dgm:prSet/>
      <dgm:spPr/>
      <dgm:t>
        <a:bodyPr/>
        <a:lstStyle/>
        <a:p>
          <a:endParaRPr lang="en-US" sz="1200">
            <a:solidFill>
              <a:schemeClr val="tx1"/>
            </a:solidFill>
          </a:endParaRPr>
        </a:p>
      </dgm:t>
    </dgm:pt>
    <dgm:pt modelId="{B69BADD0-C8E8-4328-941E-66779569C689}">
      <dgm:prSet custT="1"/>
      <dgm:spPr/>
      <dgm:t>
        <a:bodyPr/>
        <a:lstStyle/>
        <a:p>
          <a:pPr rtl="0"/>
          <a:r>
            <a:rPr lang="en-US" sz="1600" dirty="0">
              <a:solidFill>
                <a:schemeClr val="tx1"/>
              </a:solidFill>
              <a:latin typeface="Assistant Light" panose="020B0604020202020204" charset="-79"/>
              <a:cs typeface="Assistant Light" panose="020B0604020202020204" charset="-79"/>
            </a:rPr>
            <a:t>Absent</a:t>
          </a:r>
        </a:p>
        <a:p>
          <a:pPr rtl="0"/>
          <a:r>
            <a:rPr lang="en-US" sz="1600" dirty="0">
              <a:solidFill>
                <a:schemeClr val="tx1"/>
              </a:solidFill>
              <a:latin typeface="Assistant Light" panose="020B0604020202020204" charset="-79"/>
              <a:cs typeface="Assistant Light" panose="020B0604020202020204" charset="-79"/>
            </a:rPr>
            <a:t>Data</a:t>
          </a:r>
          <a:endParaRPr lang="id-ID" sz="1600" dirty="0">
            <a:solidFill>
              <a:schemeClr val="tx1"/>
            </a:solidFill>
            <a:latin typeface="Assistant Light" panose="020B0604020202020204" charset="-79"/>
            <a:cs typeface="Assistant Light" panose="020B0604020202020204" charset="-79"/>
          </a:endParaRPr>
        </a:p>
      </dgm:t>
    </dgm:pt>
    <dgm:pt modelId="{4C8B7B48-001C-4F78-8312-7A25E8A8B722}" type="parTrans" cxnId="{B529E347-0161-43B7-960C-B89931517840}">
      <dgm:prSet/>
      <dgm:spPr/>
      <dgm:t>
        <a:bodyPr/>
        <a:lstStyle/>
        <a:p>
          <a:endParaRPr lang="en-US" sz="1200">
            <a:solidFill>
              <a:schemeClr val="tx1"/>
            </a:solidFill>
          </a:endParaRPr>
        </a:p>
      </dgm:t>
    </dgm:pt>
    <dgm:pt modelId="{7078B45D-51E9-48B0-A0D7-5C385874C712}" type="sibTrans" cxnId="{B529E347-0161-43B7-960C-B89931517840}">
      <dgm:prSet/>
      <dgm:spPr/>
      <dgm:t>
        <a:bodyPr/>
        <a:lstStyle/>
        <a:p>
          <a:endParaRPr lang="en-US" sz="1200">
            <a:solidFill>
              <a:schemeClr val="tx1"/>
            </a:solidFill>
          </a:endParaRPr>
        </a:p>
      </dgm:t>
    </dgm:pt>
    <dgm:pt modelId="{5444CB92-A209-4415-8C88-2E7528C239B6}">
      <dgm:prSet custT="1"/>
      <dgm:spPr/>
      <dgm:t>
        <a:bodyPr/>
        <a:lstStyle/>
        <a:p>
          <a:pPr rtl="0"/>
          <a:r>
            <a:rPr lang="id-ID" sz="1600" dirty="0">
              <a:solidFill>
                <a:schemeClr val="tx1"/>
              </a:solidFill>
              <a:latin typeface="Assistant Light" panose="020B0604020202020204" charset="-79"/>
              <a:cs typeface="Assistant Light" panose="020B0604020202020204" charset="-79"/>
            </a:rPr>
            <a:t>Data Evaluasi Dosen</a:t>
          </a:r>
        </a:p>
      </dgm:t>
    </dgm:pt>
    <dgm:pt modelId="{C0ACF66F-B8E9-4C22-B97A-3792E13CE595}" type="parTrans" cxnId="{B5CACD20-4847-41F9-A842-A5307E46E283}">
      <dgm:prSet/>
      <dgm:spPr/>
      <dgm:t>
        <a:bodyPr/>
        <a:lstStyle/>
        <a:p>
          <a:endParaRPr lang="en-US"/>
        </a:p>
      </dgm:t>
    </dgm:pt>
    <dgm:pt modelId="{B63D957F-7613-409A-86E7-938025C189B7}" type="sibTrans" cxnId="{B5CACD20-4847-41F9-A842-A5307E46E283}">
      <dgm:prSet/>
      <dgm:spPr/>
      <dgm:t>
        <a:bodyPr/>
        <a:lstStyle/>
        <a:p>
          <a:endParaRPr lang="en-US"/>
        </a:p>
      </dgm:t>
    </dgm:pt>
    <dgm:pt modelId="{E197866B-B4EB-4735-85A5-7BF0F8402421}" type="pres">
      <dgm:prSet presAssocID="{7C94A907-C526-4743-8F7D-F217EB5D1582}" presName="cycle" presStyleCnt="0">
        <dgm:presLayoutVars>
          <dgm:chMax val="1"/>
          <dgm:dir/>
          <dgm:animLvl val="ctr"/>
          <dgm:resizeHandles val="exact"/>
        </dgm:presLayoutVars>
      </dgm:prSet>
      <dgm:spPr/>
    </dgm:pt>
    <dgm:pt modelId="{4AB7C0A0-BAF3-44C2-8A85-5A02FAB434F7}" type="pres">
      <dgm:prSet presAssocID="{DF5031F0-96A1-4FE2-9985-EF46E24F5C24}" presName="centerShape" presStyleLbl="node0" presStyleIdx="0" presStyleCnt="1"/>
      <dgm:spPr/>
    </dgm:pt>
    <dgm:pt modelId="{81A3D6D6-06F0-45B5-A6DE-B5992C2E3F20}" type="pres">
      <dgm:prSet presAssocID="{35BC4F26-70C4-4595-8C8B-C6764A56E0D8}" presName="parTrans" presStyleLbl="bgSibTrans2D1" presStyleIdx="0" presStyleCnt="7"/>
      <dgm:spPr/>
    </dgm:pt>
    <dgm:pt modelId="{300A74F3-5B2A-4436-9F1F-ADA2A171931D}" type="pres">
      <dgm:prSet presAssocID="{949C631F-F83A-43DE-A63D-D4DB6B06F901}" presName="node" presStyleLbl="node1" presStyleIdx="0" presStyleCnt="7">
        <dgm:presLayoutVars>
          <dgm:bulletEnabled val="1"/>
        </dgm:presLayoutVars>
      </dgm:prSet>
      <dgm:spPr/>
    </dgm:pt>
    <dgm:pt modelId="{3D72AC7E-7411-48DD-9F99-56D007AC1488}" type="pres">
      <dgm:prSet presAssocID="{2A27499D-27D9-46A6-9215-B7D6D1EA64AB}" presName="parTrans" presStyleLbl="bgSibTrans2D1" presStyleIdx="1" presStyleCnt="7"/>
      <dgm:spPr/>
    </dgm:pt>
    <dgm:pt modelId="{62ECE201-2440-455E-A064-C8EC9DE822A6}" type="pres">
      <dgm:prSet presAssocID="{D9B0572C-9DA8-4796-852A-396E09DBE72B}" presName="node" presStyleLbl="node1" presStyleIdx="1" presStyleCnt="7">
        <dgm:presLayoutVars>
          <dgm:bulletEnabled val="1"/>
        </dgm:presLayoutVars>
      </dgm:prSet>
      <dgm:spPr/>
    </dgm:pt>
    <dgm:pt modelId="{E129ADF7-E5A8-4784-882E-BB9D481A1420}" type="pres">
      <dgm:prSet presAssocID="{E9079945-2E14-46A8-BA71-95F50149534D}" presName="parTrans" presStyleLbl="bgSibTrans2D1" presStyleIdx="2" presStyleCnt="7"/>
      <dgm:spPr/>
    </dgm:pt>
    <dgm:pt modelId="{4770D40C-386E-4D4E-AFE7-007B320758AA}" type="pres">
      <dgm:prSet presAssocID="{824134DD-879B-46C3-83DA-5D46E73ED1B7}" presName="node" presStyleLbl="node1" presStyleIdx="2" presStyleCnt="7">
        <dgm:presLayoutVars>
          <dgm:bulletEnabled val="1"/>
        </dgm:presLayoutVars>
      </dgm:prSet>
      <dgm:spPr/>
    </dgm:pt>
    <dgm:pt modelId="{97204509-EAAA-41D6-9D22-06EAAD9BE37E}" type="pres">
      <dgm:prSet presAssocID="{99086042-96A0-4509-9CA6-9350D0489177}" presName="parTrans" presStyleLbl="bgSibTrans2D1" presStyleIdx="3" presStyleCnt="7"/>
      <dgm:spPr/>
    </dgm:pt>
    <dgm:pt modelId="{1BAE012F-A486-40B1-BFFA-801E1C77317A}" type="pres">
      <dgm:prSet presAssocID="{7A4C46A6-A64D-4B9C-A300-AE2AFE39DB25}" presName="node" presStyleLbl="node1" presStyleIdx="3" presStyleCnt="7">
        <dgm:presLayoutVars>
          <dgm:bulletEnabled val="1"/>
        </dgm:presLayoutVars>
      </dgm:prSet>
      <dgm:spPr/>
    </dgm:pt>
    <dgm:pt modelId="{C2B0B6BA-5081-4A92-A538-E640B46A879E}" type="pres">
      <dgm:prSet presAssocID="{8618B0A3-EAE5-4996-988B-7CB07B3F23CF}" presName="parTrans" presStyleLbl="bgSibTrans2D1" presStyleIdx="4" presStyleCnt="7"/>
      <dgm:spPr/>
    </dgm:pt>
    <dgm:pt modelId="{A6248E2E-6BBB-418C-8BEA-23A3BFD68E51}" type="pres">
      <dgm:prSet presAssocID="{EEF733A6-50B3-4D17-80F3-2B81FBD098A3}" presName="node" presStyleLbl="node1" presStyleIdx="4" presStyleCnt="7">
        <dgm:presLayoutVars>
          <dgm:bulletEnabled val="1"/>
        </dgm:presLayoutVars>
      </dgm:prSet>
      <dgm:spPr/>
    </dgm:pt>
    <dgm:pt modelId="{A876733E-4344-40C2-B434-3310B62A0ED6}" type="pres">
      <dgm:prSet presAssocID="{4C8B7B48-001C-4F78-8312-7A25E8A8B722}" presName="parTrans" presStyleLbl="bgSibTrans2D1" presStyleIdx="5" presStyleCnt="7"/>
      <dgm:spPr/>
    </dgm:pt>
    <dgm:pt modelId="{0A77E8B7-3F33-4D36-8F18-0F46C5F0F84E}" type="pres">
      <dgm:prSet presAssocID="{B69BADD0-C8E8-4328-941E-66779569C689}" presName="node" presStyleLbl="node1" presStyleIdx="5" presStyleCnt="7" custScaleX="116941">
        <dgm:presLayoutVars>
          <dgm:bulletEnabled val="1"/>
        </dgm:presLayoutVars>
      </dgm:prSet>
      <dgm:spPr/>
    </dgm:pt>
    <dgm:pt modelId="{6E95F40E-CEB7-4B26-9F88-8E81CD3FEAD5}" type="pres">
      <dgm:prSet presAssocID="{C0ACF66F-B8E9-4C22-B97A-3792E13CE595}" presName="parTrans" presStyleLbl="bgSibTrans2D1" presStyleIdx="6" presStyleCnt="7"/>
      <dgm:spPr/>
    </dgm:pt>
    <dgm:pt modelId="{987CFC52-3285-44B9-B9D1-103CDD091C6C}" type="pres">
      <dgm:prSet presAssocID="{5444CB92-A209-4415-8C88-2E7528C239B6}" presName="node" presStyleLbl="node1" presStyleIdx="6" presStyleCnt="7">
        <dgm:presLayoutVars>
          <dgm:bulletEnabled val="1"/>
        </dgm:presLayoutVars>
      </dgm:prSet>
      <dgm:spPr/>
    </dgm:pt>
  </dgm:ptLst>
  <dgm:cxnLst>
    <dgm:cxn modelId="{0CA09C0D-4F6C-467D-BFA1-3FA642089082}" type="presOf" srcId="{949C631F-F83A-43DE-A63D-D4DB6B06F901}" destId="{300A74F3-5B2A-4436-9F1F-ADA2A171931D}" srcOrd="0" destOrd="0" presId="urn:microsoft.com/office/officeart/2005/8/layout/radial4"/>
    <dgm:cxn modelId="{103F3E10-B644-43B5-98D3-99A9F090D2CB}" type="presOf" srcId="{35BC4F26-70C4-4595-8C8B-C6764A56E0D8}" destId="{81A3D6D6-06F0-45B5-A6DE-B5992C2E3F20}" srcOrd="0" destOrd="0" presId="urn:microsoft.com/office/officeart/2005/8/layout/radial4"/>
    <dgm:cxn modelId="{B5CACD20-4847-41F9-A842-A5307E46E283}" srcId="{DF5031F0-96A1-4FE2-9985-EF46E24F5C24}" destId="{5444CB92-A209-4415-8C88-2E7528C239B6}" srcOrd="6" destOrd="0" parTransId="{C0ACF66F-B8E9-4C22-B97A-3792E13CE595}" sibTransId="{B63D957F-7613-409A-86E7-938025C189B7}"/>
    <dgm:cxn modelId="{BFD03A36-12DE-48F8-AD20-3D5A9CAA601B}" srcId="{7C94A907-C526-4743-8F7D-F217EB5D1582}" destId="{DF5031F0-96A1-4FE2-9985-EF46E24F5C24}" srcOrd="0" destOrd="0" parTransId="{E9A1C133-E062-4A40-B6FA-739AB8F12B22}" sibTransId="{F68C704B-3C51-47E8-A141-92E555EDACBB}"/>
    <dgm:cxn modelId="{4142355D-FF8E-4CA8-A2AF-667CF87A6393}" srcId="{DF5031F0-96A1-4FE2-9985-EF46E24F5C24}" destId="{7A4C46A6-A64D-4B9C-A300-AE2AFE39DB25}" srcOrd="3" destOrd="0" parTransId="{99086042-96A0-4509-9CA6-9350D0489177}" sibTransId="{2087C72E-F1F9-4234-BDA2-EE4D675E5AC1}"/>
    <dgm:cxn modelId="{F08E455F-092C-464B-A27A-284A42DCDDB6}" type="presOf" srcId="{7C94A907-C526-4743-8F7D-F217EB5D1582}" destId="{E197866B-B4EB-4735-85A5-7BF0F8402421}" srcOrd="0" destOrd="0" presId="urn:microsoft.com/office/officeart/2005/8/layout/radial4"/>
    <dgm:cxn modelId="{2B9D6D60-5F9C-4161-AD37-EC50C0C1C2C5}" type="presOf" srcId="{EEF733A6-50B3-4D17-80F3-2B81FBD098A3}" destId="{A6248E2E-6BBB-418C-8BEA-23A3BFD68E51}" srcOrd="0" destOrd="0" presId="urn:microsoft.com/office/officeart/2005/8/layout/radial4"/>
    <dgm:cxn modelId="{1FB11962-461B-4A34-BC5D-8BA04D7AFE88}" type="presOf" srcId="{DF5031F0-96A1-4FE2-9985-EF46E24F5C24}" destId="{4AB7C0A0-BAF3-44C2-8A85-5A02FAB434F7}" srcOrd="0" destOrd="0" presId="urn:microsoft.com/office/officeart/2005/8/layout/radial4"/>
    <dgm:cxn modelId="{EE21CB63-01E8-4425-AF1B-C555C527A570}" type="presOf" srcId="{5444CB92-A209-4415-8C88-2E7528C239B6}" destId="{987CFC52-3285-44B9-B9D1-103CDD091C6C}" srcOrd="0" destOrd="0" presId="urn:microsoft.com/office/officeart/2005/8/layout/radial4"/>
    <dgm:cxn modelId="{14AA2E65-8A60-4B89-953F-04F13D03197C}" srcId="{DF5031F0-96A1-4FE2-9985-EF46E24F5C24}" destId="{D9B0572C-9DA8-4796-852A-396E09DBE72B}" srcOrd="1" destOrd="0" parTransId="{2A27499D-27D9-46A6-9215-B7D6D1EA64AB}" sibTransId="{188912D1-2DA9-418F-9D67-42EC8C27D1D4}"/>
    <dgm:cxn modelId="{7A270847-644B-4B91-BD74-B2D5DC7D0656}" type="presOf" srcId="{8618B0A3-EAE5-4996-988B-7CB07B3F23CF}" destId="{C2B0B6BA-5081-4A92-A538-E640B46A879E}" srcOrd="0" destOrd="0" presId="urn:microsoft.com/office/officeart/2005/8/layout/radial4"/>
    <dgm:cxn modelId="{B529E347-0161-43B7-960C-B89931517840}" srcId="{DF5031F0-96A1-4FE2-9985-EF46E24F5C24}" destId="{B69BADD0-C8E8-4328-941E-66779569C689}" srcOrd="5" destOrd="0" parTransId="{4C8B7B48-001C-4F78-8312-7A25E8A8B722}" sibTransId="{7078B45D-51E9-48B0-A0D7-5C385874C712}"/>
    <dgm:cxn modelId="{48691272-0AF6-4612-839E-B5A7A1C3066C}" srcId="{DF5031F0-96A1-4FE2-9985-EF46E24F5C24}" destId="{949C631F-F83A-43DE-A63D-D4DB6B06F901}" srcOrd="0" destOrd="0" parTransId="{35BC4F26-70C4-4595-8C8B-C6764A56E0D8}" sibTransId="{BBDAA584-DBB5-4AE5-938F-678311ACB138}"/>
    <dgm:cxn modelId="{D6287652-9F67-4C1C-9AFE-92CB6AFD0F09}" type="presOf" srcId="{B69BADD0-C8E8-4328-941E-66779569C689}" destId="{0A77E8B7-3F33-4D36-8F18-0F46C5F0F84E}" srcOrd="0" destOrd="0" presId="urn:microsoft.com/office/officeart/2005/8/layout/radial4"/>
    <dgm:cxn modelId="{9F8A1654-BED0-4EE4-BAFC-E235A2B9A028}" type="presOf" srcId="{D9B0572C-9DA8-4796-852A-396E09DBE72B}" destId="{62ECE201-2440-455E-A064-C8EC9DE822A6}" srcOrd="0" destOrd="0" presId="urn:microsoft.com/office/officeart/2005/8/layout/radial4"/>
    <dgm:cxn modelId="{55A1A056-7268-4050-B1E3-D97AA540E8F5}" type="presOf" srcId="{824134DD-879B-46C3-83DA-5D46E73ED1B7}" destId="{4770D40C-386E-4D4E-AFE7-007B320758AA}" srcOrd="0" destOrd="0" presId="urn:microsoft.com/office/officeart/2005/8/layout/radial4"/>
    <dgm:cxn modelId="{1DECCC86-7781-4F6D-9923-C939627FA72F}" type="presOf" srcId="{E9079945-2E14-46A8-BA71-95F50149534D}" destId="{E129ADF7-E5A8-4784-882E-BB9D481A1420}" srcOrd="0" destOrd="0" presId="urn:microsoft.com/office/officeart/2005/8/layout/radial4"/>
    <dgm:cxn modelId="{B41940A8-641D-4212-9689-DE1F4FEF31B8}" type="presOf" srcId="{4C8B7B48-001C-4F78-8312-7A25E8A8B722}" destId="{A876733E-4344-40C2-B434-3310B62A0ED6}" srcOrd="0" destOrd="0" presId="urn:microsoft.com/office/officeart/2005/8/layout/radial4"/>
    <dgm:cxn modelId="{53F4DCAF-D6CA-4BFF-9E19-9AA13A61173C}" srcId="{DF5031F0-96A1-4FE2-9985-EF46E24F5C24}" destId="{EEF733A6-50B3-4D17-80F3-2B81FBD098A3}" srcOrd="4" destOrd="0" parTransId="{8618B0A3-EAE5-4996-988B-7CB07B3F23CF}" sibTransId="{4E528930-75C0-42C4-8780-A7D2017945BC}"/>
    <dgm:cxn modelId="{9FAFB1B5-3370-4A79-9F56-953D37D799C4}" type="presOf" srcId="{2A27499D-27D9-46A6-9215-B7D6D1EA64AB}" destId="{3D72AC7E-7411-48DD-9F99-56D007AC1488}" srcOrd="0" destOrd="0" presId="urn:microsoft.com/office/officeart/2005/8/layout/radial4"/>
    <dgm:cxn modelId="{E6A29ACD-2A63-41A2-9C46-CF847713EA54}" srcId="{DF5031F0-96A1-4FE2-9985-EF46E24F5C24}" destId="{824134DD-879B-46C3-83DA-5D46E73ED1B7}" srcOrd="2" destOrd="0" parTransId="{E9079945-2E14-46A8-BA71-95F50149534D}" sibTransId="{90ED887D-B0B6-4F91-9F05-F817EF3BC62F}"/>
    <dgm:cxn modelId="{44EC3BD8-5E26-4E7A-8CDA-11E141CAD5EA}" type="presOf" srcId="{C0ACF66F-B8E9-4C22-B97A-3792E13CE595}" destId="{6E95F40E-CEB7-4B26-9F88-8E81CD3FEAD5}" srcOrd="0" destOrd="0" presId="urn:microsoft.com/office/officeart/2005/8/layout/radial4"/>
    <dgm:cxn modelId="{9A2AA3DE-7FAC-4CD1-BA5A-D64C9D90C598}" type="presOf" srcId="{7A4C46A6-A64D-4B9C-A300-AE2AFE39DB25}" destId="{1BAE012F-A486-40B1-BFFA-801E1C77317A}" srcOrd="0" destOrd="0" presId="urn:microsoft.com/office/officeart/2005/8/layout/radial4"/>
    <dgm:cxn modelId="{0699DCF6-C32A-4C0C-81AF-C73F17E6F646}" type="presOf" srcId="{99086042-96A0-4509-9CA6-9350D0489177}" destId="{97204509-EAAA-41D6-9D22-06EAAD9BE37E}" srcOrd="0" destOrd="0" presId="urn:microsoft.com/office/officeart/2005/8/layout/radial4"/>
    <dgm:cxn modelId="{869A21A3-40BA-41D6-A981-67F2EA47BC73}" type="presParOf" srcId="{E197866B-B4EB-4735-85A5-7BF0F8402421}" destId="{4AB7C0A0-BAF3-44C2-8A85-5A02FAB434F7}" srcOrd="0" destOrd="0" presId="urn:microsoft.com/office/officeart/2005/8/layout/radial4"/>
    <dgm:cxn modelId="{4198A632-337A-4036-A1C1-42227476D07C}" type="presParOf" srcId="{E197866B-B4EB-4735-85A5-7BF0F8402421}" destId="{81A3D6D6-06F0-45B5-A6DE-B5992C2E3F20}" srcOrd="1" destOrd="0" presId="urn:microsoft.com/office/officeart/2005/8/layout/radial4"/>
    <dgm:cxn modelId="{E52E8947-B057-491C-81BB-1F247CE8A23E}" type="presParOf" srcId="{E197866B-B4EB-4735-85A5-7BF0F8402421}" destId="{300A74F3-5B2A-4436-9F1F-ADA2A171931D}" srcOrd="2" destOrd="0" presId="urn:microsoft.com/office/officeart/2005/8/layout/radial4"/>
    <dgm:cxn modelId="{7254F3B6-8244-4DCC-9B85-C2F5F1F20318}" type="presParOf" srcId="{E197866B-B4EB-4735-85A5-7BF0F8402421}" destId="{3D72AC7E-7411-48DD-9F99-56D007AC1488}" srcOrd="3" destOrd="0" presId="urn:microsoft.com/office/officeart/2005/8/layout/radial4"/>
    <dgm:cxn modelId="{7D24316A-DCC0-45E8-A185-96FA3033E4FB}" type="presParOf" srcId="{E197866B-B4EB-4735-85A5-7BF0F8402421}" destId="{62ECE201-2440-455E-A064-C8EC9DE822A6}" srcOrd="4" destOrd="0" presId="urn:microsoft.com/office/officeart/2005/8/layout/radial4"/>
    <dgm:cxn modelId="{6A17098B-ACA5-44A6-8388-781BE3054630}" type="presParOf" srcId="{E197866B-B4EB-4735-85A5-7BF0F8402421}" destId="{E129ADF7-E5A8-4784-882E-BB9D481A1420}" srcOrd="5" destOrd="0" presId="urn:microsoft.com/office/officeart/2005/8/layout/radial4"/>
    <dgm:cxn modelId="{5E6BAFED-9B70-41FA-ACF1-E90AD94D767E}" type="presParOf" srcId="{E197866B-B4EB-4735-85A5-7BF0F8402421}" destId="{4770D40C-386E-4D4E-AFE7-007B320758AA}" srcOrd="6" destOrd="0" presId="urn:microsoft.com/office/officeart/2005/8/layout/radial4"/>
    <dgm:cxn modelId="{203B07C9-5EDC-4482-A332-67631D15518A}" type="presParOf" srcId="{E197866B-B4EB-4735-85A5-7BF0F8402421}" destId="{97204509-EAAA-41D6-9D22-06EAAD9BE37E}" srcOrd="7" destOrd="0" presId="urn:microsoft.com/office/officeart/2005/8/layout/radial4"/>
    <dgm:cxn modelId="{EAAE3108-D900-4415-8681-F22EA4069BAD}" type="presParOf" srcId="{E197866B-B4EB-4735-85A5-7BF0F8402421}" destId="{1BAE012F-A486-40B1-BFFA-801E1C77317A}" srcOrd="8" destOrd="0" presId="urn:microsoft.com/office/officeart/2005/8/layout/radial4"/>
    <dgm:cxn modelId="{28DFC0DF-1D02-46FF-8062-BC3F7678675B}" type="presParOf" srcId="{E197866B-B4EB-4735-85A5-7BF0F8402421}" destId="{C2B0B6BA-5081-4A92-A538-E640B46A879E}" srcOrd="9" destOrd="0" presId="urn:microsoft.com/office/officeart/2005/8/layout/radial4"/>
    <dgm:cxn modelId="{8E7C957C-40F8-4790-8285-31C3677DECA1}" type="presParOf" srcId="{E197866B-B4EB-4735-85A5-7BF0F8402421}" destId="{A6248E2E-6BBB-418C-8BEA-23A3BFD68E51}" srcOrd="10" destOrd="0" presId="urn:microsoft.com/office/officeart/2005/8/layout/radial4"/>
    <dgm:cxn modelId="{8DAB3E1E-793A-4204-8009-5688636CE279}" type="presParOf" srcId="{E197866B-B4EB-4735-85A5-7BF0F8402421}" destId="{A876733E-4344-40C2-B434-3310B62A0ED6}" srcOrd="11" destOrd="0" presId="urn:microsoft.com/office/officeart/2005/8/layout/radial4"/>
    <dgm:cxn modelId="{6A2B1C8B-67BC-4461-AE78-0C980B714833}" type="presParOf" srcId="{E197866B-B4EB-4735-85A5-7BF0F8402421}" destId="{0A77E8B7-3F33-4D36-8F18-0F46C5F0F84E}" srcOrd="12" destOrd="0" presId="urn:microsoft.com/office/officeart/2005/8/layout/radial4"/>
    <dgm:cxn modelId="{B7045EFE-55FF-4DCD-936A-996ED9544A3A}" type="presParOf" srcId="{E197866B-B4EB-4735-85A5-7BF0F8402421}" destId="{6E95F40E-CEB7-4B26-9F88-8E81CD3FEAD5}" srcOrd="13" destOrd="0" presId="urn:microsoft.com/office/officeart/2005/8/layout/radial4"/>
    <dgm:cxn modelId="{D1224C8E-15EB-40C5-AE60-836E1FA1ACCE}" type="presParOf" srcId="{E197866B-B4EB-4735-85A5-7BF0F8402421}" destId="{987CFC52-3285-44B9-B9D1-103CDD091C6C}" srcOrd="1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7C0A0-BAF3-44C2-8A85-5A02FAB434F7}">
      <dsp:nvSpPr>
        <dsp:cNvPr id="0" name=""/>
        <dsp:cNvSpPr/>
      </dsp:nvSpPr>
      <dsp:spPr>
        <a:xfrm>
          <a:off x="3007521" y="2203105"/>
          <a:ext cx="1522346" cy="1522346"/>
        </a:xfrm>
        <a:prstGeom prst="ellipse">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endParaRPr lang="id-ID" sz="1800" kern="1200" dirty="0">
            <a:solidFill>
              <a:schemeClr val="tx1"/>
            </a:solidFill>
          </a:endParaRPr>
        </a:p>
      </dsp:txBody>
      <dsp:txXfrm>
        <a:off x="3230463" y="2426047"/>
        <a:ext cx="1076462" cy="1076462"/>
      </dsp:txXfrm>
    </dsp:sp>
    <dsp:sp modelId="{81A3D6D6-06F0-45B5-A6DE-B5992C2E3F20}">
      <dsp:nvSpPr>
        <dsp:cNvPr id="0" name=""/>
        <dsp:cNvSpPr/>
      </dsp:nvSpPr>
      <dsp:spPr>
        <a:xfrm rot="10800000">
          <a:off x="1231784" y="2747344"/>
          <a:ext cx="1678071" cy="433868"/>
        </a:xfrm>
        <a:prstGeom prst="leftArrow">
          <a:avLst>
            <a:gd name="adj1" fmla="val 60000"/>
            <a:gd name="adj2" fmla="val 50000"/>
          </a:avLst>
        </a:prstGeom>
        <a:solidFill>
          <a:schemeClr val="accent4">
            <a:hueOff val="0"/>
            <a:satOff val="0"/>
            <a:lumOff val="0"/>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300A74F3-5B2A-4436-9F1F-ADA2A171931D}">
      <dsp:nvSpPr>
        <dsp:cNvPr id="0" name=""/>
        <dsp:cNvSpPr/>
      </dsp:nvSpPr>
      <dsp:spPr>
        <a:xfrm>
          <a:off x="698962" y="2538021"/>
          <a:ext cx="1065642" cy="852514"/>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chemeClr val="tx1"/>
              </a:solidFill>
              <a:latin typeface="Assistant Light" panose="020B0604020202020204" charset="-79"/>
              <a:cs typeface="Assistant Light" panose="020B0604020202020204" charset="-79"/>
            </a:rPr>
            <a:t>Student Data</a:t>
          </a:r>
          <a:endParaRPr lang="id-ID" sz="1600" kern="1200" dirty="0">
            <a:solidFill>
              <a:schemeClr val="tx1"/>
            </a:solidFill>
            <a:latin typeface="Assistant Light" panose="020B0604020202020204" charset="-79"/>
            <a:cs typeface="Assistant Light" panose="020B0604020202020204" charset="-79"/>
          </a:endParaRPr>
        </a:p>
      </dsp:txBody>
      <dsp:txXfrm>
        <a:off x="723931" y="2562990"/>
        <a:ext cx="1015704" cy="802576"/>
      </dsp:txXfrm>
    </dsp:sp>
    <dsp:sp modelId="{3D72AC7E-7411-48DD-9F99-56D007AC1488}">
      <dsp:nvSpPr>
        <dsp:cNvPr id="0" name=""/>
        <dsp:cNvSpPr/>
      </dsp:nvSpPr>
      <dsp:spPr>
        <a:xfrm rot="12600000">
          <a:off x="1459256" y="1898406"/>
          <a:ext cx="1678071" cy="433868"/>
        </a:xfrm>
        <a:prstGeom prst="leftArrow">
          <a:avLst>
            <a:gd name="adj1" fmla="val 60000"/>
            <a:gd name="adj2" fmla="val 50000"/>
          </a:avLst>
        </a:prstGeom>
        <a:solidFill>
          <a:schemeClr val="accent4">
            <a:hueOff val="1857484"/>
            <a:satOff val="5616"/>
            <a:lumOff val="-5196"/>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62ECE201-2440-455E-A064-C8EC9DE822A6}">
      <dsp:nvSpPr>
        <dsp:cNvPr id="0" name=""/>
        <dsp:cNvSpPr/>
      </dsp:nvSpPr>
      <dsp:spPr>
        <a:xfrm>
          <a:off x="1038844" y="1269566"/>
          <a:ext cx="1065642" cy="852514"/>
        </a:xfrm>
        <a:prstGeom prst="roundRect">
          <a:avLst>
            <a:gd name="adj" fmla="val 10000"/>
          </a:avLst>
        </a:prstGeom>
        <a:solidFill>
          <a:schemeClr val="accent4">
            <a:hueOff val="1857484"/>
            <a:satOff val="5616"/>
            <a:lumOff val="-519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chemeClr val="tx1"/>
              </a:solidFill>
              <a:latin typeface="Assistant Light" panose="020B0604020202020204" charset="-79"/>
              <a:cs typeface="Assistant Light" panose="020B0604020202020204" charset="-79"/>
            </a:rPr>
            <a:t>Lecturer Data</a:t>
          </a:r>
          <a:endParaRPr lang="id-ID" sz="1600" kern="1200" dirty="0">
            <a:solidFill>
              <a:schemeClr val="tx1"/>
            </a:solidFill>
            <a:latin typeface="Assistant Light" panose="020B0604020202020204" charset="-79"/>
            <a:cs typeface="Assistant Light" panose="020B0604020202020204" charset="-79"/>
          </a:endParaRPr>
        </a:p>
      </dsp:txBody>
      <dsp:txXfrm>
        <a:off x="1063813" y="1294535"/>
        <a:ext cx="1015704" cy="802576"/>
      </dsp:txXfrm>
    </dsp:sp>
    <dsp:sp modelId="{E129ADF7-E5A8-4784-882E-BB9D481A1420}">
      <dsp:nvSpPr>
        <dsp:cNvPr id="0" name=""/>
        <dsp:cNvSpPr/>
      </dsp:nvSpPr>
      <dsp:spPr>
        <a:xfrm rot="14400000">
          <a:off x="2080721" y="1276941"/>
          <a:ext cx="1678071" cy="433868"/>
        </a:xfrm>
        <a:prstGeom prst="leftArrow">
          <a:avLst>
            <a:gd name="adj1" fmla="val 60000"/>
            <a:gd name="adj2" fmla="val 50000"/>
          </a:avLst>
        </a:prstGeom>
        <a:solidFill>
          <a:schemeClr val="accent4">
            <a:hueOff val="3714969"/>
            <a:satOff val="11232"/>
            <a:lumOff val="-10392"/>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4770D40C-386E-4D4E-AFE7-007B320758AA}">
      <dsp:nvSpPr>
        <dsp:cNvPr id="0" name=""/>
        <dsp:cNvSpPr/>
      </dsp:nvSpPr>
      <dsp:spPr>
        <a:xfrm>
          <a:off x="1967418" y="340992"/>
          <a:ext cx="1065642" cy="852514"/>
        </a:xfrm>
        <a:prstGeom prst="roundRect">
          <a:avLst>
            <a:gd name="adj" fmla="val 10000"/>
          </a:avLst>
        </a:prstGeom>
        <a:solidFill>
          <a:schemeClr val="accent4">
            <a:hueOff val="3714969"/>
            <a:satOff val="11232"/>
            <a:lumOff val="-1039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chemeClr val="tx1"/>
              </a:solidFill>
              <a:latin typeface="Assistant Light" panose="020B0604020202020204" charset="-79"/>
              <a:cs typeface="Assistant Light" panose="020B0604020202020204" charset="-79"/>
            </a:rPr>
            <a:t>Education Data</a:t>
          </a:r>
          <a:endParaRPr lang="id-ID" sz="1600" kern="1200" dirty="0">
            <a:solidFill>
              <a:schemeClr val="tx1"/>
            </a:solidFill>
            <a:latin typeface="Assistant Light" panose="020B0604020202020204" charset="-79"/>
            <a:cs typeface="Assistant Light" panose="020B0604020202020204" charset="-79"/>
          </a:endParaRPr>
        </a:p>
      </dsp:txBody>
      <dsp:txXfrm>
        <a:off x="1992387" y="365961"/>
        <a:ext cx="1015704" cy="802576"/>
      </dsp:txXfrm>
    </dsp:sp>
    <dsp:sp modelId="{97204509-EAAA-41D6-9D22-06EAAD9BE37E}">
      <dsp:nvSpPr>
        <dsp:cNvPr id="0" name=""/>
        <dsp:cNvSpPr/>
      </dsp:nvSpPr>
      <dsp:spPr>
        <a:xfrm rot="16200000">
          <a:off x="2929659" y="1049469"/>
          <a:ext cx="1678071" cy="433868"/>
        </a:xfrm>
        <a:prstGeom prst="leftArrow">
          <a:avLst>
            <a:gd name="adj1" fmla="val 60000"/>
            <a:gd name="adj2" fmla="val 50000"/>
          </a:avLst>
        </a:prstGeom>
        <a:solidFill>
          <a:schemeClr val="accent4">
            <a:hueOff val="5572453"/>
            <a:satOff val="16848"/>
            <a:lumOff val="-15588"/>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1BAE012F-A486-40B1-BFFA-801E1C77317A}">
      <dsp:nvSpPr>
        <dsp:cNvPr id="0" name=""/>
        <dsp:cNvSpPr/>
      </dsp:nvSpPr>
      <dsp:spPr>
        <a:xfrm>
          <a:off x="3235873" y="1110"/>
          <a:ext cx="1065642" cy="852514"/>
        </a:xfrm>
        <a:prstGeom prst="roundRect">
          <a:avLst>
            <a:gd name="adj" fmla="val 10000"/>
          </a:avLst>
        </a:prstGeom>
        <a:solidFill>
          <a:schemeClr val="accent4">
            <a:hueOff val="5572453"/>
            <a:satOff val="16848"/>
            <a:lumOff val="-1558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chemeClr val="tx1"/>
              </a:solidFill>
              <a:latin typeface="Assistant Light" panose="020B0604020202020204" charset="-79"/>
              <a:cs typeface="Assistant Light" panose="020B0604020202020204" charset="-79"/>
            </a:rPr>
            <a:t>Student Grade List</a:t>
          </a:r>
          <a:endParaRPr lang="id-ID" sz="1600" kern="1200" dirty="0">
            <a:solidFill>
              <a:schemeClr val="tx1"/>
            </a:solidFill>
            <a:latin typeface="Assistant Light" panose="020B0604020202020204" charset="-79"/>
            <a:cs typeface="Assistant Light" panose="020B0604020202020204" charset="-79"/>
          </a:endParaRPr>
        </a:p>
      </dsp:txBody>
      <dsp:txXfrm>
        <a:off x="3260842" y="26079"/>
        <a:ext cx="1015704" cy="802576"/>
      </dsp:txXfrm>
    </dsp:sp>
    <dsp:sp modelId="{C2B0B6BA-5081-4A92-A538-E640B46A879E}">
      <dsp:nvSpPr>
        <dsp:cNvPr id="0" name=""/>
        <dsp:cNvSpPr/>
      </dsp:nvSpPr>
      <dsp:spPr>
        <a:xfrm rot="18000000">
          <a:off x="3778596" y="1276941"/>
          <a:ext cx="1678071" cy="433868"/>
        </a:xfrm>
        <a:prstGeom prst="leftArrow">
          <a:avLst>
            <a:gd name="adj1" fmla="val 60000"/>
            <a:gd name="adj2" fmla="val 50000"/>
          </a:avLst>
        </a:prstGeom>
        <a:solidFill>
          <a:schemeClr val="accent4">
            <a:hueOff val="7429938"/>
            <a:satOff val="22464"/>
            <a:lumOff val="-20785"/>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A6248E2E-6BBB-418C-8BEA-23A3BFD68E51}">
      <dsp:nvSpPr>
        <dsp:cNvPr id="0" name=""/>
        <dsp:cNvSpPr/>
      </dsp:nvSpPr>
      <dsp:spPr>
        <a:xfrm>
          <a:off x="4504329" y="340992"/>
          <a:ext cx="1065642" cy="852514"/>
        </a:xfrm>
        <a:prstGeom prst="roundRect">
          <a:avLst>
            <a:gd name="adj" fmla="val 10000"/>
          </a:avLst>
        </a:prstGeom>
        <a:solidFill>
          <a:schemeClr val="accent4">
            <a:hueOff val="7429938"/>
            <a:satOff val="22464"/>
            <a:lumOff val="-2078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chemeClr val="tx1"/>
              </a:solidFill>
              <a:latin typeface="Assistant Light" panose="020B0604020202020204" charset="-79"/>
              <a:cs typeface="Assistant Light" panose="020B0604020202020204" charset="-79"/>
            </a:rPr>
            <a:t>Alumni Data</a:t>
          </a:r>
          <a:endParaRPr lang="id-ID" sz="1600" kern="1200" dirty="0">
            <a:solidFill>
              <a:schemeClr val="tx1"/>
            </a:solidFill>
            <a:latin typeface="Assistant Light" panose="020B0604020202020204" charset="-79"/>
            <a:cs typeface="Assistant Light" panose="020B0604020202020204" charset="-79"/>
          </a:endParaRPr>
        </a:p>
      </dsp:txBody>
      <dsp:txXfrm>
        <a:off x="4529298" y="365961"/>
        <a:ext cx="1015704" cy="802576"/>
      </dsp:txXfrm>
    </dsp:sp>
    <dsp:sp modelId="{A876733E-4344-40C2-B434-3310B62A0ED6}">
      <dsp:nvSpPr>
        <dsp:cNvPr id="0" name=""/>
        <dsp:cNvSpPr/>
      </dsp:nvSpPr>
      <dsp:spPr>
        <a:xfrm rot="19800000">
          <a:off x="4400061" y="1898406"/>
          <a:ext cx="1678071" cy="433868"/>
        </a:xfrm>
        <a:prstGeom prst="leftArrow">
          <a:avLst>
            <a:gd name="adj1" fmla="val 60000"/>
            <a:gd name="adj2" fmla="val 50000"/>
          </a:avLst>
        </a:prstGeom>
        <a:solidFill>
          <a:schemeClr val="accent4">
            <a:hueOff val="9287422"/>
            <a:satOff val="28080"/>
            <a:lumOff val="-25981"/>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0A77E8B7-3F33-4D36-8F18-0F46C5F0F84E}">
      <dsp:nvSpPr>
        <dsp:cNvPr id="0" name=""/>
        <dsp:cNvSpPr/>
      </dsp:nvSpPr>
      <dsp:spPr>
        <a:xfrm>
          <a:off x="5342637" y="1269566"/>
          <a:ext cx="1246173" cy="852514"/>
        </a:xfrm>
        <a:prstGeom prst="roundRect">
          <a:avLst>
            <a:gd name="adj" fmla="val 10000"/>
          </a:avLst>
        </a:prstGeom>
        <a:solidFill>
          <a:schemeClr val="accent4">
            <a:hueOff val="9287422"/>
            <a:satOff val="28080"/>
            <a:lumOff val="-25981"/>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chemeClr val="tx1"/>
              </a:solidFill>
              <a:latin typeface="Assistant Light" panose="020B0604020202020204" charset="-79"/>
              <a:cs typeface="Assistant Light" panose="020B0604020202020204" charset="-79"/>
            </a:rPr>
            <a:t>Absent</a:t>
          </a:r>
        </a:p>
        <a:p>
          <a:pPr marL="0" lvl="0" indent="0" algn="ctr" defTabSz="711200" rtl="0">
            <a:lnSpc>
              <a:spcPct val="90000"/>
            </a:lnSpc>
            <a:spcBef>
              <a:spcPct val="0"/>
            </a:spcBef>
            <a:spcAft>
              <a:spcPct val="35000"/>
            </a:spcAft>
            <a:buNone/>
          </a:pPr>
          <a:r>
            <a:rPr lang="en-US" sz="1600" kern="1200" dirty="0">
              <a:solidFill>
                <a:schemeClr val="tx1"/>
              </a:solidFill>
              <a:latin typeface="Assistant Light" panose="020B0604020202020204" charset="-79"/>
              <a:cs typeface="Assistant Light" panose="020B0604020202020204" charset="-79"/>
            </a:rPr>
            <a:t>Data</a:t>
          </a:r>
          <a:endParaRPr lang="id-ID" sz="1600" kern="1200" dirty="0">
            <a:solidFill>
              <a:schemeClr val="tx1"/>
            </a:solidFill>
            <a:latin typeface="Assistant Light" panose="020B0604020202020204" charset="-79"/>
            <a:cs typeface="Assistant Light" panose="020B0604020202020204" charset="-79"/>
          </a:endParaRPr>
        </a:p>
      </dsp:txBody>
      <dsp:txXfrm>
        <a:off x="5367606" y="1294535"/>
        <a:ext cx="1196235" cy="802576"/>
      </dsp:txXfrm>
    </dsp:sp>
    <dsp:sp modelId="{6E95F40E-CEB7-4B26-9F88-8E81CD3FEAD5}">
      <dsp:nvSpPr>
        <dsp:cNvPr id="0" name=""/>
        <dsp:cNvSpPr/>
      </dsp:nvSpPr>
      <dsp:spPr>
        <a:xfrm>
          <a:off x="4627533" y="2747344"/>
          <a:ext cx="1678071" cy="433868"/>
        </a:xfrm>
        <a:prstGeom prst="leftArrow">
          <a:avLst>
            <a:gd name="adj1" fmla="val 60000"/>
            <a:gd name="adj2" fmla="val 50000"/>
          </a:avLst>
        </a:prstGeom>
        <a:solidFill>
          <a:schemeClr val="accent4">
            <a:hueOff val="11144907"/>
            <a:satOff val="33696"/>
            <a:lumOff val="-31177"/>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987CFC52-3285-44B9-B9D1-103CDD091C6C}">
      <dsp:nvSpPr>
        <dsp:cNvPr id="0" name=""/>
        <dsp:cNvSpPr/>
      </dsp:nvSpPr>
      <dsp:spPr>
        <a:xfrm>
          <a:off x="5772784" y="2538021"/>
          <a:ext cx="1065642" cy="852514"/>
        </a:xfrm>
        <a:prstGeom prst="roundRect">
          <a:avLst>
            <a:gd name="adj" fmla="val 10000"/>
          </a:avLst>
        </a:prstGeom>
        <a:solidFill>
          <a:schemeClr val="accent4">
            <a:hueOff val="11144907"/>
            <a:satOff val="33696"/>
            <a:lumOff val="-3117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rtl="0">
            <a:lnSpc>
              <a:spcPct val="90000"/>
            </a:lnSpc>
            <a:spcBef>
              <a:spcPct val="0"/>
            </a:spcBef>
            <a:spcAft>
              <a:spcPct val="35000"/>
            </a:spcAft>
            <a:buNone/>
          </a:pPr>
          <a:r>
            <a:rPr lang="id-ID" sz="1600" kern="1200" dirty="0">
              <a:solidFill>
                <a:schemeClr val="tx1"/>
              </a:solidFill>
              <a:latin typeface="Assistant Light" panose="020B0604020202020204" charset="-79"/>
              <a:cs typeface="Assistant Light" panose="020B0604020202020204" charset="-79"/>
            </a:rPr>
            <a:t>Data Evaluasi Dosen</a:t>
          </a:r>
        </a:p>
      </dsp:txBody>
      <dsp:txXfrm>
        <a:off x="5797753" y="2562990"/>
        <a:ext cx="1015704" cy="802576"/>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5496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1916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58c66ba33b_0_9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58c66ba33b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20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
        <p:cNvGrpSpPr/>
        <p:nvPr/>
      </p:nvGrpSpPr>
      <p:grpSpPr>
        <a:xfrm>
          <a:off x="0" y="0"/>
          <a:ext cx="0" cy="0"/>
          <a:chOff x="0" y="0"/>
          <a:chExt cx="0" cy="0"/>
        </a:xfrm>
      </p:grpSpPr>
      <p:sp>
        <p:nvSpPr>
          <p:cNvPr id="9" name="Google Shape;9;p2"/>
          <p:cNvSpPr/>
          <p:nvPr/>
        </p:nvSpPr>
        <p:spPr>
          <a:xfrm>
            <a:off x="5089700" y="-20175"/>
            <a:ext cx="4094650" cy="5190575"/>
          </a:xfrm>
          <a:custGeom>
            <a:avLst/>
            <a:gdLst/>
            <a:ahLst/>
            <a:cxnLst/>
            <a:rect l="l" t="t" r="r" b="b"/>
            <a:pathLst>
              <a:path w="163786" h="207623" extrusionOk="0">
                <a:moveTo>
                  <a:pt x="0" y="0"/>
                </a:moveTo>
                <a:lnTo>
                  <a:pt x="26895" y="207623"/>
                </a:lnTo>
                <a:lnTo>
                  <a:pt x="163786" y="207623"/>
                </a:lnTo>
                <a:lnTo>
                  <a:pt x="163786" y="538"/>
                </a:lnTo>
                <a:close/>
              </a:path>
            </a:pathLst>
          </a:custGeom>
          <a:solidFill>
            <a:schemeClr val="dk1"/>
          </a:solidFill>
          <a:ln>
            <a:noFill/>
          </a:ln>
        </p:spPr>
      </p:sp>
      <p:sp>
        <p:nvSpPr>
          <p:cNvPr id="10" name="Google Shape;10;p2"/>
          <p:cNvSpPr txBox="1">
            <a:spLocks noGrp="1"/>
          </p:cNvSpPr>
          <p:nvPr>
            <p:ph type="ctrTitle"/>
          </p:nvPr>
        </p:nvSpPr>
        <p:spPr>
          <a:xfrm>
            <a:off x="4863802" y="1290175"/>
            <a:ext cx="36396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3000"/>
              <a:buFont typeface="Nunito Sans ExtraBold"/>
              <a:buNone/>
              <a:defRPr sz="3000">
                <a:solidFill>
                  <a:schemeClr val="lt1"/>
                </a:solidFill>
                <a:latin typeface="Nunito Sans ExtraBold"/>
                <a:ea typeface="Nunito Sans ExtraBold"/>
                <a:cs typeface="Nunito Sans ExtraBold"/>
                <a:sym typeface="Nunito Sans ExtraBold"/>
              </a:defRPr>
            </a:lvl1pPr>
            <a:lvl2pPr lvl="1" algn="r" rtl="0">
              <a:spcBef>
                <a:spcPts val="0"/>
              </a:spcBef>
              <a:spcAft>
                <a:spcPts val="0"/>
              </a:spcAft>
              <a:buClr>
                <a:schemeClr val="lt1"/>
              </a:buClr>
              <a:buSzPts val="3000"/>
              <a:buNone/>
              <a:defRPr sz="3000">
                <a:solidFill>
                  <a:schemeClr val="lt1"/>
                </a:solidFill>
              </a:defRPr>
            </a:lvl2pPr>
            <a:lvl3pPr lvl="2" algn="r" rtl="0">
              <a:spcBef>
                <a:spcPts val="0"/>
              </a:spcBef>
              <a:spcAft>
                <a:spcPts val="0"/>
              </a:spcAft>
              <a:buClr>
                <a:schemeClr val="lt1"/>
              </a:buClr>
              <a:buSzPts val="3000"/>
              <a:buNone/>
              <a:defRPr sz="3000">
                <a:solidFill>
                  <a:schemeClr val="lt1"/>
                </a:solidFill>
              </a:defRPr>
            </a:lvl3pPr>
            <a:lvl4pPr lvl="3" algn="r" rtl="0">
              <a:spcBef>
                <a:spcPts val="0"/>
              </a:spcBef>
              <a:spcAft>
                <a:spcPts val="0"/>
              </a:spcAft>
              <a:buClr>
                <a:schemeClr val="lt1"/>
              </a:buClr>
              <a:buSzPts val="3000"/>
              <a:buNone/>
              <a:defRPr sz="3000">
                <a:solidFill>
                  <a:schemeClr val="lt1"/>
                </a:solidFill>
              </a:defRPr>
            </a:lvl4pPr>
            <a:lvl5pPr lvl="4" algn="r" rtl="0">
              <a:spcBef>
                <a:spcPts val="0"/>
              </a:spcBef>
              <a:spcAft>
                <a:spcPts val="0"/>
              </a:spcAft>
              <a:buClr>
                <a:schemeClr val="lt1"/>
              </a:buClr>
              <a:buSzPts val="3000"/>
              <a:buNone/>
              <a:defRPr sz="3000">
                <a:solidFill>
                  <a:schemeClr val="lt1"/>
                </a:solidFill>
              </a:defRPr>
            </a:lvl5pPr>
            <a:lvl6pPr lvl="5" algn="r" rtl="0">
              <a:spcBef>
                <a:spcPts val="0"/>
              </a:spcBef>
              <a:spcAft>
                <a:spcPts val="0"/>
              </a:spcAft>
              <a:buClr>
                <a:schemeClr val="lt1"/>
              </a:buClr>
              <a:buSzPts val="3000"/>
              <a:buNone/>
              <a:defRPr sz="3000">
                <a:solidFill>
                  <a:schemeClr val="lt1"/>
                </a:solidFill>
              </a:defRPr>
            </a:lvl6pPr>
            <a:lvl7pPr lvl="6" algn="r" rtl="0">
              <a:spcBef>
                <a:spcPts val="0"/>
              </a:spcBef>
              <a:spcAft>
                <a:spcPts val="0"/>
              </a:spcAft>
              <a:buClr>
                <a:schemeClr val="lt1"/>
              </a:buClr>
              <a:buSzPts val="3000"/>
              <a:buNone/>
              <a:defRPr sz="3000">
                <a:solidFill>
                  <a:schemeClr val="lt1"/>
                </a:solidFill>
              </a:defRPr>
            </a:lvl7pPr>
            <a:lvl8pPr lvl="7" algn="r" rtl="0">
              <a:spcBef>
                <a:spcPts val="0"/>
              </a:spcBef>
              <a:spcAft>
                <a:spcPts val="0"/>
              </a:spcAft>
              <a:buClr>
                <a:schemeClr val="lt1"/>
              </a:buClr>
              <a:buSzPts val="3000"/>
              <a:buNone/>
              <a:defRPr sz="3000">
                <a:solidFill>
                  <a:schemeClr val="lt1"/>
                </a:solidFill>
              </a:defRPr>
            </a:lvl8pPr>
            <a:lvl9pPr lvl="8" algn="r" rtl="0">
              <a:spcBef>
                <a:spcPts val="0"/>
              </a:spcBef>
              <a:spcAft>
                <a:spcPts val="0"/>
              </a:spcAft>
              <a:buClr>
                <a:schemeClr val="lt1"/>
              </a:buClr>
              <a:buSzPts val="3000"/>
              <a:buNone/>
              <a:defRPr sz="3000">
                <a:solidFill>
                  <a:schemeClr val="lt1"/>
                </a:solidFill>
              </a:defRPr>
            </a:lvl9pPr>
          </a:lstStyle>
          <a:p>
            <a:endParaRPr/>
          </a:p>
        </p:txBody>
      </p:sp>
      <p:sp>
        <p:nvSpPr>
          <p:cNvPr id="11" name="Google Shape;11;p2"/>
          <p:cNvSpPr txBox="1">
            <a:spLocks noGrp="1"/>
          </p:cNvSpPr>
          <p:nvPr>
            <p:ph type="subTitle" idx="1"/>
          </p:nvPr>
        </p:nvSpPr>
        <p:spPr>
          <a:xfrm>
            <a:off x="4151302" y="27576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1200"/>
              <a:buFont typeface="Pontano Sans"/>
              <a:buNone/>
              <a:defRPr>
                <a:solidFill>
                  <a:schemeClr val="lt1"/>
                </a:solidFill>
                <a:latin typeface="Pontano Sans"/>
                <a:ea typeface="Pontano Sans"/>
                <a:cs typeface="Pontano Sans"/>
                <a:sym typeface="Pontano Sans"/>
              </a:defRPr>
            </a:lvl1pPr>
            <a:lvl2pPr lvl="1"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2pPr>
            <a:lvl3pPr lvl="2"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3pPr>
            <a:lvl4pPr lvl="3"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4pPr>
            <a:lvl5pPr lvl="4"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5pPr>
            <a:lvl6pPr lvl="5"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6pPr>
            <a:lvl7pPr lvl="6"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7pPr>
            <a:lvl8pPr lvl="7"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8pPr>
            <a:lvl9pPr lvl="8" algn="r" rtl="0">
              <a:lnSpc>
                <a:spcPct val="100000"/>
              </a:lnSpc>
              <a:spcBef>
                <a:spcPts val="0"/>
              </a:spcBef>
              <a:spcAft>
                <a:spcPts val="0"/>
              </a:spcAft>
              <a:buClr>
                <a:schemeClr val="lt1"/>
              </a:buClr>
              <a:buSzPts val="2800"/>
              <a:buFont typeface="Pontano Sans"/>
              <a:buNone/>
              <a:defRPr sz="2800">
                <a:solidFill>
                  <a:schemeClr val="lt1"/>
                </a:solidFill>
                <a:latin typeface="Pontano Sans"/>
                <a:ea typeface="Pontano Sans"/>
                <a:cs typeface="Pontano Sans"/>
                <a:sym typeface="Pontano Sans"/>
              </a:defRPr>
            </a:lvl9pPr>
          </a:lstStyle>
          <a:p>
            <a:endParaRPr/>
          </a:p>
        </p:txBody>
      </p:sp>
    </p:spTree>
  </p:cSld>
  <p:clrMapOvr>
    <a:masterClrMapping/>
  </p:clrMapOvr>
  <p:extLst>
    <p:ext uri="{DCECCB84-F9BA-43D5-87BE-67443E8EF086}">
      <p15:sldGuideLst xmlns:p15="http://schemas.microsoft.com/office/powerpoint/2012/main">
        <p15:guide id="1" pos="2551">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esources">
  <p:cSld name="CUSTOM_14_1">
    <p:spTree>
      <p:nvGrpSpPr>
        <p:cNvPr id="1" name="Shape 97"/>
        <p:cNvGrpSpPr/>
        <p:nvPr/>
      </p:nvGrpSpPr>
      <p:grpSpPr>
        <a:xfrm>
          <a:off x="0" y="0"/>
          <a:ext cx="0" cy="0"/>
          <a:chOff x="0" y="0"/>
          <a:chExt cx="0" cy="0"/>
        </a:xfrm>
      </p:grpSpPr>
      <p:grpSp>
        <p:nvGrpSpPr>
          <p:cNvPr id="98" name="Google Shape;98;p16"/>
          <p:cNvGrpSpPr/>
          <p:nvPr/>
        </p:nvGrpSpPr>
        <p:grpSpPr>
          <a:xfrm>
            <a:off x="-6586" y="-192875"/>
            <a:ext cx="9174175" cy="1384272"/>
            <a:chOff x="0" y="-40481"/>
            <a:chExt cx="9144000" cy="1384272"/>
          </a:xfrm>
        </p:grpSpPr>
        <p:sp>
          <p:nvSpPr>
            <p:cNvPr id="99" name="Google Shape;99;p16"/>
            <p:cNvSpPr/>
            <p:nvPr/>
          </p:nvSpPr>
          <p:spPr>
            <a:xfrm rot="10800000">
              <a:off x="1200" y="799890"/>
              <a:ext cx="9142800" cy="543900"/>
            </a:xfrm>
            <a:prstGeom prst="triangle">
              <a:avLst>
                <a:gd name="adj"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0" y="-40481"/>
              <a:ext cx="9144000" cy="85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6"/>
          <p:cNvSpPr txBox="1">
            <a:spLocks noGrp="1"/>
          </p:cNvSpPr>
          <p:nvPr>
            <p:ph type="body" idx="1"/>
          </p:nvPr>
        </p:nvSpPr>
        <p:spPr>
          <a:xfrm>
            <a:off x="720000" y="1183700"/>
            <a:ext cx="3771600" cy="1476000"/>
          </a:xfrm>
          <a:prstGeom prst="rect">
            <a:avLst/>
          </a:prstGeom>
        </p:spPr>
        <p:txBody>
          <a:bodyPr spcFirstLastPara="1" wrap="square" lIns="91425" tIns="91425" rIns="91425" bIns="91425" anchor="t" anchorCtr="0">
            <a:noAutofit/>
          </a:bodyPr>
          <a:lstStyle>
            <a:lvl1pPr marL="457200" lvl="0" indent="-285750" rtl="0">
              <a:spcBef>
                <a:spcPts val="0"/>
              </a:spcBef>
              <a:spcAft>
                <a:spcPts val="0"/>
              </a:spcAft>
              <a:buClr>
                <a:srgbClr val="000000"/>
              </a:buClr>
              <a:buSzPts val="900"/>
              <a:buChar char="●"/>
              <a:defRPr sz="900">
                <a:solidFill>
                  <a:srgbClr val="000000"/>
                </a:solidFill>
              </a:defRPr>
            </a:lvl1pPr>
            <a:lvl2pPr marL="914400" lvl="1" indent="-285750" rtl="0">
              <a:spcBef>
                <a:spcPts val="1600"/>
              </a:spcBef>
              <a:spcAft>
                <a:spcPts val="0"/>
              </a:spcAft>
              <a:buClr>
                <a:srgbClr val="000000"/>
              </a:buClr>
              <a:buSzPts val="900"/>
              <a:buChar char="○"/>
              <a:defRPr sz="900">
                <a:solidFill>
                  <a:srgbClr val="000000"/>
                </a:solidFill>
              </a:defRPr>
            </a:lvl2pPr>
            <a:lvl3pPr marL="1371600" lvl="2" indent="-285750" rtl="0">
              <a:spcBef>
                <a:spcPts val="1600"/>
              </a:spcBef>
              <a:spcAft>
                <a:spcPts val="0"/>
              </a:spcAft>
              <a:buClr>
                <a:srgbClr val="000000"/>
              </a:buClr>
              <a:buSzPts val="900"/>
              <a:buChar char="■"/>
              <a:defRPr sz="900">
                <a:solidFill>
                  <a:srgbClr val="000000"/>
                </a:solidFill>
              </a:defRPr>
            </a:lvl3pPr>
            <a:lvl4pPr marL="1828800" lvl="3" indent="-285750" rtl="0">
              <a:spcBef>
                <a:spcPts val="1600"/>
              </a:spcBef>
              <a:spcAft>
                <a:spcPts val="0"/>
              </a:spcAft>
              <a:buClr>
                <a:srgbClr val="000000"/>
              </a:buClr>
              <a:buSzPts val="900"/>
              <a:buChar char="●"/>
              <a:defRPr sz="900">
                <a:solidFill>
                  <a:srgbClr val="000000"/>
                </a:solidFill>
              </a:defRPr>
            </a:lvl4pPr>
            <a:lvl5pPr marL="2286000" lvl="4" indent="-285750" rtl="0">
              <a:spcBef>
                <a:spcPts val="1600"/>
              </a:spcBef>
              <a:spcAft>
                <a:spcPts val="0"/>
              </a:spcAft>
              <a:buClr>
                <a:srgbClr val="000000"/>
              </a:buClr>
              <a:buSzPts val="900"/>
              <a:buChar char="○"/>
              <a:defRPr sz="900">
                <a:solidFill>
                  <a:srgbClr val="000000"/>
                </a:solidFill>
              </a:defRPr>
            </a:lvl5pPr>
            <a:lvl6pPr marL="2743200" lvl="5" indent="-285750" rtl="0">
              <a:spcBef>
                <a:spcPts val="1600"/>
              </a:spcBef>
              <a:spcAft>
                <a:spcPts val="0"/>
              </a:spcAft>
              <a:buClr>
                <a:srgbClr val="000000"/>
              </a:buClr>
              <a:buSzPts val="900"/>
              <a:buChar char="■"/>
              <a:defRPr sz="900">
                <a:solidFill>
                  <a:srgbClr val="000000"/>
                </a:solidFill>
              </a:defRPr>
            </a:lvl6pPr>
            <a:lvl7pPr marL="3200400" lvl="6" indent="-285750" rtl="0">
              <a:spcBef>
                <a:spcPts val="1600"/>
              </a:spcBef>
              <a:spcAft>
                <a:spcPts val="0"/>
              </a:spcAft>
              <a:buClr>
                <a:srgbClr val="000000"/>
              </a:buClr>
              <a:buSzPts val="900"/>
              <a:buChar char="●"/>
              <a:defRPr sz="900">
                <a:solidFill>
                  <a:srgbClr val="000000"/>
                </a:solidFill>
              </a:defRPr>
            </a:lvl7pPr>
            <a:lvl8pPr marL="3657600" lvl="7" indent="-285750" rtl="0">
              <a:spcBef>
                <a:spcPts val="1600"/>
              </a:spcBef>
              <a:spcAft>
                <a:spcPts val="0"/>
              </a:spcAft>
              <a:buClr>
                <a:srgbClr val="000000"/>
              </a:buClr>
              <a:buSzPts val="900"/>
              <a:buChar char="○"/>
              <a:defRPr sz="900">
                <a:solidFill>
                  <a:srgbClr val="000000"/>
                </a:solidFill>
              </a:defRPr>
            </a:lvl8pPr>
            <a:lvl9pPr marL="4114800" lvl="8" indent="-285750" rtl="0">
              <a:spcBef>
                <a:spcPts val="1600"/>
              </a:spcBef>
              <a:spcAft>
                <a:spcPts val="1600"/>
              </a:spcAft>
              <a:buClr>
                <a:srgbClr val="000000"/>
              </a:buClr>
              <a:buSzPts val="900"/>
              <a:buChar char="■"/>
              <a:defRPr sz="900">
                <a:solidFill>
                  <a:srgbClr val="000000"/>
                </a:solidFill>
              </a:defRPr>
            </a:lvl9pPr>
          </a:lstStyle>
          <a:p>
            <a:endParaRPr/>
          </a:p>
        </p:txBody>
      </p:sp>
      <p:sp>
        <p:nvSpPr>
          <p:cNvPr id="102" name="Google Shape;102;p16"/>
          <p:cNvSpPr txBox="1">
            <a:spLocks noGrp="1"/>
          </p:cNvSpPr>
          <p:nvPr>
            <p:ph type="ctrTitle"/>
          </p:nvPr>
        </p:nvSpPr>
        <p:spPr>
          <a:xfrm>
            <a:off x="3080975" y="405336"/>
            <a:ext cx="2982000" cy="689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Nunito Sans ExtraBold"/>
              <a:buNone/>
              <a:defRPr sz="1400" b="0">
                <a:solidFill>
                  <a:schemeClr val="lt1"/>
                </a:solidFill>
                <a:latin typeface="Nunito Sans ExtraBold"/>
                <a:ea typeface="Nunito Sans ExtraBold"/>
                <a:cs typeface="Nunito Sans ExtraBold"/>
                <a:sym typeface="Nunito Sans ExtraBold"/>
              </a:defRPr>
            </a:lvl1pPr>
            <a:lvl2pPr lvl="1"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2pPr>
            <a:lvl3pPr lvl="2"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3pPr>
            <a:lvl4pPr lvl="3"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4pPr>
            <a:lvl5pPr lvl="4"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5pPr>
            <a:lvl6pPr lvl="5"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6pPr>
            <a:lvl7pPr lvl="6"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7pPr>
            <a:lvl8pPr lvl="7"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8pPr>
            <a:lvl9pPr lvl="8" algn="r" rtl="0">
              <a:spcBef>
                <a:spcPts val="0"/>
              </a:spcBef>
              <a:spcAft>
                <a:spcPts val="0"/>
              </a:spcAft>
              <a:buSzPts val="1400"/>
              <a:buFont typeface="Nunito Sans ExtraBold"/>
              <a:buNone/>
              <a:defRPr sz="1400" b="0">
                <a:latin typeface="Nunito Sans ExtraBold"/>
                <a:ea typeface="Nunito Sans ExtraBold"/>
                <a:cs typeface="Nunito Sans ExtraBold"/>
                <a:sym typeface="Nunito Sans ExtraBol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slide">
  <p:cSld name="CUSTOM_24">
    <p:bg>
      <p:bgPr>
        <a:noFill/>
        <a:effectLst/>
      </p:bgPr>
    </p:bg>
    <p:spTree>
      <p:nvGrpSpPr>
        <p:cNvPr id="1" name="Shape 10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1pPr>
            <a:lvl2pPr lvl="1"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2pPr>
            <a:lvl3pPr lvl="2"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3pPr>
            <a:lvl4pPr lvl="3"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4pPr>
            <a:lvl5pPr lvl="4"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5pPr>
            <a:lvl6pPr lvl="5"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6pPr>
            <a:lvl7pPr lvl="6"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7pPr>
            <a:lvl8pPr lvl="7"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8pPr>
            <a:lvl9pPr lvl="8" rtl="0">
              <a:spcBef>
                <a:spcPts val="0"/>
              </a:spcBef>
              <a:spcAft>
                <a:spcPts val="0"/>
              </a:spcAft>
              <a:buClr>
                <a:schemeClr val="dk1"/>
              </a:buClr>
              <a:buSzPts val="2800"/>
              <a:buFont typeface="Nunito Sans"/>
              <a:buNone/>
              <a:defRPr sz="2800" b="1">
                <a:solidFill>
                  <a:schemeClr val="dk1"/>
                </a:solidFill>
                <a:latin typeface="Nunito Sans"/>
                <a:ea typeface="Nunito Sans"/>
                <a:cs typeface="Nunito Sans"/>
                <a:sym typeface="Nunito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1pPr>
            <a:lvl2pPr marL="914400" lvl="1"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2pPr>
            <a:lvl3pPr marL="1371600" lvl="2"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3pPr>
            <a:lvl4pPr marL="1828800" lvl="3"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4pPr>
            <a:lvl5pPr marL="2286000" lvl="4"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5pPr>
            <a:lvl6pPr marL="2743200" lvl="5"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6pPr>
            <a:lvl7pPr marL="3200400" lvl="6"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7pPr>
            <a:lvl8pPr marL="3657600" lvl="7" indent="-304800" rtl="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8pPr>
            <a:lvl9pPr marL="4114800" lvl="8" indent="-304800" rtl="0">
              <a:lnSpc>
                <a:spcPct val="115000"/>
              </a:lnSpc>
              <a:spcBef>
                <a:spcPts val="1600"/>
              </a:spcBef>
              <a:spcAft>
                <a:spcPts val="160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62" r:id="rId2"/>
    <p:sldLayoutId id="214748366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orient="horz" pos="340">
          <p15:clr>
            <a:srgbClr val="EA4335"/>
          </p15:clr>
        </p15:guide>
        <p15:guide id="3" pos="5306">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115"/>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3468DA2-BBC7-4BE9-83A3-E22771412817}"/>
              </a:ext>
            </a:extLst>
          </p:cNvPr>
          <p:cNvSpPr/>
          <p:nvPr/>
        </p:nvSpPr>
        <p:spPr>
          <a:xfrm>
            <a:off x="1237673" y="1290175"/>
            <a:ext cx="2715491" cy="28384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Google Shape;116;p22"/>
          <p:cNvSpPr txBox="1">
            <a:spLocks noGrp="1"/>
          </p:cNvSpPr>
          <p:nvPr>
            <p:ph type="subTitle" idx="1"/>
          </p:nvPr>
        </p:nvSpPr>
        <p:spPr>
          <a:xfrm>
            <a:off x="4151302" y="2505546"/>
            <a:ext cx="4352100" cy="717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lt1"/>
                </a:solidFill>
              </a:rPr>
              <a:t>SYSTEM APPLICATION</a:t>
            </a:r>
            <a:endParaRPr dirty="0">
              <a:solidFill>
                <a:schemeClr val="lt1"/>
              </a:solidFill>
            </a:endParaRPr>
          </a:p>
        </p:txBody>
      </p:sp>
      <p:sp>
        <p:nvSpPr>
          <p:cNvPr id="117" name="Google Shape;117;p22"/>
          <p:cNvSpPr txBox="1">
            <a:spLocks noGrp="1"/>
          </p:cNvSpPr>
          <p:nvPr>
            <p:ph type="ctrTitle"/>
          </p:nvPr>
        </p:nvSpPr>
        <p:spPr>
          <a:xfrm>
            <a:off x="4863802" y="1290175"/>
            <a:ext cx="36396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lt1"/>
                </a:solidFill>
              </a:rPr>
              <a:t>ACADEMIC INFORMATION</a:t>
            </a:r>
            <a:endParaRPr dirty="0">
              <a:solidFill>
                <a:schemeClr val="lt1"/>
              </a:solidFill>
            </a:endParaRPr>
          </a:p>
        </p:txBody>
      </p:sp>
      <p:sp>
        <p:nvSpPr>
          <p:cNvPr id="118" name="Google Shape;118;p22"/>
          <p:cNvSpPr/>
          <p:nvPr/>
        </p:nvSpPr>
        <p:spPr>
          <a:xfrm flipH="1">
            <a:off x="5919500" y="-211062"/>
            <a:ext cx="4652175" cy="1932371"/>
          </a:xfrm>
          <a:custGeom>
            <a:avLst/>
            <a:gdLst/>
            <a:ahLst/>
            <a:cxnLst/>
            <a:rect l="l" t="t" r="r" b="b"/>
            <a:pathLst>
              <a:path w="34367" h="14275" extrusionOk="0">
                <a:moveTo>
                  <a:pt x="34342" y="1"/>
                </a:moveTo>
                <a:lnTo>
                  <a:pt x="13605" y="14227"/>
                </a:lnTo>
                <a:lnTo>
                  <a:pt x="13" y="10191"/>
                </a:lnTo>
                <a:lnTo>
                  <a:pt x="0" y="10231"/>
                </a:lnTo>
                <a:lnTo>
                  <a:pt x="13602" y="14272"/>
                </a:lnTo>
                <a:lnTo>
                  <a:pt x="13612" y="14275"/>
                </a:lnTo>
                <a:lnTo>
                  <a:pt x="34367" y="36"/>
                </a:lnTo>
                <a:lnTo>
                  <a:pt x="34342" y="1"/>
                </a:lnTo>
                <a:close/>
              </a:path>
            </a:pathLst>
          </a:custGeom>
          <a:solidFill>
            <a:srgbClr val="D9D9D9"/>
          </a:solidFill>
          <a:ln w="19050"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F0F3FFB9-7E02-4695-9D03-3660175B0FBC}"/>
              </a:ext>
            </a:extLst>
          </p:cNvPr>
          <p:cNvPicPr>
            <a:picLocks noChangeAspect="1"/>
          </p:cNvPicPr>
          <p:nvPr/>
        </p:nvPicPr>
        <p:blipFill>
          <a:blip r:embed="rId4"/>
          <a:stretch>
            <a:fillRect/>
          </a:stretch>
        </p:blipFill>
        <p:spPr>
          <a:xfrm>
            <a:off x="-365376" y="659852"/>
            <a:ext cx="5985611" cy="43531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2"/>
          <p:cNvSpPr txBox="1">
            <a:spLocks noGrp="1"/>
          </p:cNvSpPr>
          <p:nvPr>
            <p:ph type="ctrTitle"/>
          </p:nvPr>
        </p:nvSpPr>
        <p:spPr>
          <a:xfrm>
            <a:off x="3080975" y="405336"/>
            <a:ext cx="2982000"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OVERVIEW</a:t>
            </a:r>
            <a:endParaRPr dirty="0">
              <a:solidFill>
                <a:schemeClr val="lt1"/>
              </a:solidFill>
            </a:endParaRPr>
          </a:p>
        </p:txBody>
      </p:sp>
      <p:sp>
        <p:nvSpPr>
          <p:cNvPr id="5" name="Text Placeholder 4">
            <a:extLst>
              <a:ext uri="{FF2B5EF4-FFF2-40B4-BE49-F238E27FC236}">
                <a16:creationId xmlns:a16="http://schemas.microsoft.com/office/drawing/2014/main" id="{D41B97F7-BD00-44AC-9AC6-1FA8C03A513A}"/>
              </a:ext>
            </a:extLst>
          </p:cNvPr>
          <p:cNvSpPr>
            <a:spLocks noGrp="1"/>
          </p:cNvSpPr>
          <p:nvPr>
            <p:ph type="body" idx="1"/>
          </p:nvPr>
        </p:nvSpPr>
        <p:spPr>
          <a:xfrm>
            <a:off x="508020" y="1183700"/>
            <a:ext cx="8127909" cy="3554464"/>
          </a:xfrm>
        </p:spPr>
        <p:txBody>
          <a:bodyPr/>
          <a:lstStyle/>
          <a:p>
            <a:pPr marL="171450" indent="0" algn="ctr">
              <a:buNone/>
            </a:pPr>
            <a:r>
              <a:rPr lang="en-US" sz="1600" dirty="0"/>
              <a:t>This system was created to facilitate educational administration activities, all of which are managed online. Some examples of activities that are administrative in nature are new student admissions, preparation of educational schedules, student records, lecturer data recording, attendance, employees, students and filling in grades.</a:t>
            </a:r>
          </a:p>
        </p:txBody>
      </p:sp>
      <p:sp>
        <p:nvSpPr>
          <p:cNvPr id="27" name="TextBox 26">
            <a:extLst>
              <a:ext uri="{FF2B5EF4-FFF2-40B4-BE49-F238E27FC236}">
                <a16:creationId xmlns:a16="http://schemas.microsoft.com/office/drawing/2014/main" id="{8E39D236-EEE2-40D5-9B4D-D6F19809B16C}"/>
              </a:ext>
            </a:extLst>
          </p:cNvPr>
          <p:cNvSpPr txBox="1"/>
          <p:nvPr/>
        </p:nvSpPr>
        <p:spPr>
          <a:xfrm>
            <a:off x="4104557" y="2862858"/>
            <a:ext cx="2711166" cy="415498"/>
          </a:xfrm>
          <a:prstGeom prst="rect">
            <a:avLst/>
          </a:prstGeom>
          <a:noFill/>
        </p:spPr>
        <p:txBody>
          <a:bodyPr wrap="square" rtlCol="0">
            <a:spAutoFit/>
          </a:bodyPr>
          <a:lstStyle/>
          <a:p>
            <a:r>
              <a:rPr lang="en-US" sz="1100" b="1" i="0" dirty="0" err="1">
                <a:effectLst/>
                <a:latin typeface="Calibri" panose="020F0502020204030204" pitchFamily="34" charset="0"/>
              </a:rPr>
              <a:t>AcademiSys</a:t>
            </a:r>
            <a:endParaRPr lang="id-ID" sz="1100" b="1" dirty="0"/>
          </a:p>
          <a:p>
            <a:r>
              <a:rPr lang="id-ID" sz="1000" dirty="0"/>
              <a:t>Academic Information Management System</a:t>
            </a:r>
          </a:p>
        </p:txBody>
      </p:sp>
      <p:grpSp>
        <p:nvGrpSpPr>
          <p:cNvPr id="8" name="Group 7">
            <a:extLst>
              <a:ext uri="{FF2B5EF4-FFF2-40B4-BE49-F238E27FC236}">
                <a16:creationId xmlns:a16="http://schemas.microsoft.com/office/drawing/2014/main" id="{A31B4243-A594-45A9-A33D-5CFA60778071}"/>
              </a:ext>
            </a:extLst>
          </p:cNvPr>
          <p:cNvGrpSpPr/>
          <p:nvPr/>
        </p:nvGrpSpPr>
        <p:grpSpPr>
          <a:xfrm>
            <a:off x="3864588" y="3271587"/>
            <a:ext cx="1219825" cy="612958"/>
            <a:chOff x="3657105" y="3286246"/>
            <a:chExt cx="1219825" cy="612958"/>
          </a:xfrm>
        </p:grpSpPr>
        <p:pic>
          <p:nvPicPr>
            <p:cNvPr id="26" name="Picture 20" descr="Hasil gambar untuk PC icon">
              <a:extLst>
                <a:ext uri="{FF2B5EF4-FFF2-40B4-BE49-F238E27FC236}">
                  <a16:creationId xmlns:a16="http://schemas.microsoft.com/office/drawing/2014/main" id="{53726127-F9D4-4149-8C16-97E8A9BAE8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7018" y="3289291"/>
              <a:ext cx="609912" cy="60991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2" descr="Hasil gambar untuk smartphone icon .png">
              <a:extLst>
                <a:ext uri="{FF2B5EF4-FFF2-40B4-BE49-F238E27FC236}">
                  <a16:creationId xmlns:a16="http://schemas.microsoft.com/office/drawing/2014/main" id="{93746019-F36D-4311-8347-153B6E46A4B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105" y="3286246"/>
              <a:ext cx="609913" cy="609913"/>
            </a:xfrm>
            <a:prstGeom prst="rect">
              <a:avLst/>
            </a:prstGeom>
            <a:noFill/>
            <a:extLst>
              <a:ext uri="{909E8E84-426E-40DD-AFC4-6F175D3DCCD1}">
                <a14:hiddenFill xmlns:a14="http://schemas.microsoft.com/office/drawing/2010/main">
                  <a:solidFill>
                    <a:srgbClr val="FFFFFF"/>
                  </a:solidFill>
                </a14:hiddenFill>
              </a:ext>
            </a:extLst>
          </p:spPr>
        </p:pic>
      </p:grpSp>
      <p:pic>
        <p:nvPicPr>
          <p:cNvPr id="29" name="Picture 6" descr="Gambar terkait">
            <a:extLst>
              <a:ext uri="{FF2B5EF4-FFF2-40B4-BE49-F238E27FC236}">
                <a16:creationId xmlns:a16="http://schemas.microsoft.com/office/drawing/2014/main" id="{1AEEFCB7-875D-450E-9D0F-0244E25B75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0795" y="2363431"/>
            <a:ext cx="816620" cy="699482"/>
          </a:xfrm>
          <a:prstGeom prst="rect">
            <a:avLst/>
          </a:prstGeom>
          <a:noFill/>
          <a:extLst>
            <a:ext uri="{909E8E84-426E-40DD-AFC4-6F175D3DCCD1}">
              <a14:hiddenFill xmlns:a14="http://schemas.microsoft.com/office/drawing/2010/main">
                <a:solidFill>
                  <a:srgbClr val="FFFFFF"/>
                </a:solidFill>
              </a14:hiddenFill>
            </a:ext>
          </a:extLst>
        </p:spPr>
      </p:pic>
      <p:sp>
        <p:nvSpPr>
          <p:cNvPr id="30" name="Left Arrow 22">
            <a:extLst>
              <a:ext uri="{FF2B5EF4-FFF2-40B4-BE49-F238E27FC236}">
                <a16:creationId xmlns:a16="http://schemas.microsoft.com/office/drawing/2014/main" id="{EB2E082B-76A0-4F5C-958A-A3CCC74DF1C2}"/>
              </a:ext>
            </a:extLst>
          </p:cNvPr>
          <p:cNvSpPr/>
          <p:nvPr/>
        </p:nvSpPr>
        <p:spPr>
          <a:xfrm rot="2320440">
            <a:off x="3082029" y="3090898"/>
            <a:ext cx="480064" cy="279961"/>
          </a:xfrm>
          <a:prstGeom prst="leftArrow">
            <a:avLst/>
          </a:prstGeom>
          <a:solidFill>
            <a:srgbClr val="FFC000"/>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TextBox 30">
            <a:extLst>
              <a:ext uri="{FF2B5EF4-FFF2-40B4-BE49-F238E27FC236}">
                <a16:creationId xmlns:a16="http://schemas.microsoft.com/office/drawing/2014/main" id="{15F6A766-66BC-41BA-83E5-FD81C4AA6DDF}"/>
              </a:ext>
            </a:extLst>
          </p:cNvPr>
          <p:cNvSpPr txBox="1"/>
          <p:nvPr/>
        </p:nvSpPr>
        <p:spPr>
          <a:xfrm>
            <a:off x="2150918" y="2989005"/>
            <a:ext cx="848309" cy="246221"/>
          </a:xfrm>
          <a:prstGeom prst="rect">
            <a:avLst/>
          </a:prstGeom>
          <a:noFill/>
        </p:spPr>
        <p:txBody>
          <a:bodyPr wrap="none" rtlCol="0">
            <a:spAutoFit/>
          </a:bodyPr>
          <a:lstStyle/>
          <a:p>
            <a:r>
              <a:rPr lang="id-ID" sz="1000" b="1" dirty="0"/>
              <a:t>Monitoring</a:t>
            </a:r>
            <a:endParaRPr lang="id-ID" sz="1000" dirty="0"/>
          </a:p>
        </p:txBody>
      </p:sp>
      <p:sp>
        <p:nvSpPr>
          <p:cNvPr id="38" name="Left Arrow 7">
            <a:extLst>
              <a:ext uri="{FF2B5EF4-FFF2-40B4-BE49-F238E27FC236}">
                <a16:creationId xmlns:a16="http://schemas.microsoft.com/office/drawing/2014/main" id="{68DE8232-6A86-4F28-9593-394DDB4BB9C0}"/>
              </a:ext>
            </a:extLst>
          </p:cNvPr>
          <p:cNvSpPr/>
          <p:nvPr/>
        </p:nvSpPr>
        <p:spPr>
          <a:xfrm>
            <a:off x="2357440" y="3613495"/>
            <a:ext cx="1198042" cy="210219"/>
          </a:xfrm>
          <a:prstGeom prst="leftArrow">
            <a:avLst/>
          </a:prstGeom>
          <a:solidFill>
            <a:srgbClr val="FFC000"/>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Left Arrow 21">
            <a:extLst>
              <a:ext uri="{FF2B5EF4-FFF2-40B4-BE49-F238E27FC236}">
                <a16:creationId xmlns:a16="http://schemas.microsoft.com/office/drawing/2014/main" id="{8AF933FE-E0FC-47DE-92E6-B731D419DD04}"/>
              </a:ext>
            </a:extLst>
          </p:cNvPr>
          <p:cNvSpPr/>
          <p:nvPr/>
        </p:nvSpPr>
        <p:spPr>
          <a:xfrm rot="19218762">
            <a:off x="3081797" y="4143873"/>
            <a:ext cx="675982" cy="210219"/>
          </a:xfrm>
          <a:prstGeom prst="leftArrow">
            <a:avLst/>
          </a:prstGeom>
          <a:solidFill>
            <a:srgbClr val="FFC000"/>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Left-Right Arrow 8">
            <a:extLst>
              <a:ext uri="{FF2B5EF4-FFF2-40B4-BE49-F238E27FC236}">
                <a16:creationId xmlns:a16="http://schemas.microsoft.com/office/drawing/2014/main" id="{C7B82DE3-D573-496B-98BD-D3DCD6DB78BA}"/>
              </a:ext>
            </a:extLst>
          </p:cNvPr>
          <p:cNvSpPr/>
          <p:nvPr/>
        </p:nvSpPr>
        <p:spPr>
          <a:xfrm>
            <a:off x="5682115" y="3436639"/>
            <a:ext cx="1111035" cy="239510"/>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Left Arrow 24">
            <a:extLst>
              <a:ext uri="{FF2B5EF4-FFF2-40B4-BE49-F238E27FC236}">
                <a16:creationId xmlns:a16="http://schemas.microsoft.com/office/drawing/2014/main" id="{03DCE475-0EA1-4E7C-B2EB-5406EDA2874C}"/>
              </a:ext>
            </a:extLst>
          </p:cNvPr>
          <p:cNvSpPr/>
          <p:nvPr/>
        </p:nvSpPr>
        <p:spPr>
          <a:xfrm rot="16200000">
            <a:off x="7403316" y="3931783"/>
            <a:ext cx="314557" cy="220083"/>
          </a:xfrm>
          <a:prstGeom prst="leftArrow">
            <a:avLst/>
          </a:prstGeom>
          <a:solidFill>
            <a:srgbClr val="FFC000"/>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9" name="Group 8">
            <a:extLst>
              <a:ext uri="{FF2B5EF4-FFF2-40B4-BE49-F238E27FC236}">
                <a16:creationId xmlns:a16="http://schemas.microsoft.com/office/drawing/2014/main" id="{3797CCE5-5F0F-4731-8825-1EE3060C1E9B}"/>
              </a:ext>
            </a:extLst>
          </p:cNvPr>
          <p:cNvGrpSpPr/>
          <p:nvPr/>
        </p:nvGrpSpPr>
        <p:grpSpPr>
          <a:xfrm>
            <a:off x="1349657" y="3165715"/>
            <a:ext cx="818503" cy="973466"/>
            <a:chOff x="432995" y="3462478"/>
            <a:chExt cx="818503" cy="973466"/>
          </a:xfrm>
        </p:grpSpPr>
        <p:pic>
          <p:nvPicPr>
            <p:cNvPr id="35" name="Picture 2" descr="Hasil gambar untuk student icon">
              <a:extLst>
                <a:ext uri="{FF2B5EF4-FFF2-40B4-BE49-F238E27FC236}">
                  <a16:creationId xmlns:a16="http://schemas.microsoft.com/office/drawing/2014/main" id="{F40E1E57-1158-48B8-9D61-BABAD622622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2995" y="3462478"/>
              <a:ext cx="739163" cy="706036"/>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57274EFC-8767-438F-B240-689C818C274B}"/>
                </a:ext>
              </a:extLst>
            </p:cNvPr>
            <p:cNvSpPr txBox="1"/>
            <p:nvPr/>
          </p:nvSpPr>
          <p:spPr>
            <a:xfrm>
              <a:off x="502575" y="4174334"/>
              <a:ext cx="748923" cy="261610"/>
            </a:xfrm>
            <a:prstGeom prst="rect">
              <a:avLst/>
            </a:prstGeom>
            <a:noFill/>
          </p:spPr>
          <p:txBody>
            <a:bodyPr wrap="none" rtlCol="0">
              <a:spAutoFit/>
            </a:bodyPr>
            <a:lstStyle/>
            <a:p>
              <a:r>
                <a:rPr lang="en-US" sz="1100" b="1" dirty="0"/>
                <a:t>L</a:t>
              </a:r>
              <a:r>
                <a:rPr lang="id-ID" sz="1100" b="1" dirty="0"/>
                <a:t>ecturer</a:t>
              </a:r>
              <a:endParaRPr lang="id-ID" sz="1100" dirty="0"/>
            </a:p>
          </p:txBody>
        </p:sp>
      </p:grpSp>
      <p:grpSp>
        <p:nvGrpSpPr>
          <p:cNvPr id="49" name="Group 48">
            <a:extLst>
              <a:ext uri="{FF2B5EF4-FFF2-40B4-BE49-F238E27FC236}">
                <a16:creationId xmlns:a16="http://schemas.microsoft.com/office/drawing/2014/main" id="{3C39FAE3-B68B-4976-932F-C1D9B78FDE47}"/>
              </a:ext>
            </a:extLst>
          </p:cNvPr>
          <p:cNvGrpSpPr/>
          <p:nvPr/>
        </p:nvGrpSpPr>
        <p:grpSpPr>
          <a:xfrm>
            <a:off x="2384634" y="4242644"/>
            <a:ext cx="710451" cy="817822"/>
            <a:chOff x="2384634" y="4242644"/>
            <a:chExt cx="710451" cy="817822"/>
          </a:xfrm>
        </p:grpSpPr>
        <p:pic>
          <p:nvPicPr>
            <p:cNvPr id="36" name="Picture 4" descr="Gambar terkait">
              <a:extLst>
                <a:ext uri="{FF2B5EF4-FFF2-40B4-BE49-F238E27FC236}">
                  <a16:creationId xmlns:a16="http://schemas.microsoft.com/office/drawing/2014/main" id="{183219D6-77AB-40A6-BF01-D22E30B69D9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84634" y="4242644"/>
              <a:ext cx="593917" cy="5673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F1DA7F90-4E6D-426F-8A7B-AE154A99A7B6}"/>
                </a:ext>
              </a:extLst>
            </p:cNvPr>
            <p:cNvSpPr txBox="1"/>
            <p:nvPr/>
          </p:nvSpPr>
          <p:spPr>
            <a:xfrm>
              <a:off x="2384634" y="4798856"/>
              <a:ext cx="710451" cy="261610"/>
            </a:xfrm>
            <a:prstGeom prst="rect">
              <a:avLst/>
            </a:prstGeom>
            <a:noFill/>
          </p:spPr>
          <p:txBody>
            <a:bodyPr wrap="none" rtlCol="0">
              <a:spAutoFit/>
            </a:bodyPr>
            <a:lstStyle/>
            <a:p>
              <a:r>
                <a:rPr lang="id-ID" sz="1100" b="1" dirty="0"/>
                <a:t>Student</a:t>
              </a:r>
              <a:endParaRPr lang="id-ID" sz="1100" dirty="0"/>
            </a:p>
          </p:txBody>
        </p:sp>
      </p:grpSp>
      <p:grpSp>
        <p:nvGrpSpPr>
          <p:cNvPr id="7" name="Group 6">
            <a:extLst>
              <a:ext uri="{FF2B5EF4-FFF2-40B4-BE49-F238E27FC236}">
                <a16:creationId xmlns:a16="http://schemas.microsoft.com/office/drawing/2014/main" id="{25150F8C-AB64-4482-BD0D-29C2FD6B4155}"/>
              </a:ext>
            </a:extLst>
          </p:cNvPr>
          <p:cNvGrpSpPr/>
          <p:nvPr/>
        </p:nvGrpSpPr>
        <p:grpSpPr>
          <a:xfrm>
            <a:off x="6998313" y="4338548"/>
            <a:ext cx="1124565" cy="770970"/>
            <a:chOff x="5200816" y="4809327"/>
            <a:chExt cx="1124565" cy="770970"/>
          </a:xfrm>
        </p:grpSpPr>
        <p:pic>
          <p:nvPicPr>
            <p:cNvPr id="37" name="Picture 32" descr="Gambar terkait">
              <a:extLst>
                <a:ext uri="{FF2B5EF4-FFF2-40B4-BE49-F238E27FC236}">
                  <a16:creationId xmlns:a16="http://schemas.microsoft.com/office/drawing/2014/main" id="{FFD38614-B25B-49D8-BBA5-442CDFD51E1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20779" y="4809327"/>
              <a:ext cx="571406" cy="54579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8817798C-F87E-469A-BF86-FD738CB85E89}"/>
                </a:ext>
              </a:extLst>
            </p:cNvPr>
            <p:cNvSpPr txBox="1"/>
            <p:nvPr/>
          </p:nvSpPr>
          <p:spPr>
            <a:xfrm>
              <a:off x="5200816" y="5326381"/>
              <a:ext cx="1124565" cy="253916"/>
            </a:xfrm>
            <a:prstGeom prst="rect">
              <a:avLst/>
            </a:prstGeom>
            <a:noFill/>
          </p:spPr>
          <p:txBody>
            <a:bodyPr wrap="square" rtlCol="0">
              <a:spAutoFit/>
            </a:bodyPr>
            <a:lstStyle/>
            <a:p>
              <a:r>
                <a:rPr lang="id-ID" sz="1050" b="1" dirty="0"/>
                <a:t>Admin System</a:t>
              </a:r>
            </a:p>
          </p:txBody>
        </p:sp>
      </p:grpSp>
      <p:grpSp>
        <p:nvGrpSpPr>
          <p:cNvPr id="6" name="Group 5">
            <a:extLst>
              <a:ext uri="{FF2B5EF4-FFF2-40B4-BE49-F238E27FC236}">
                <a16:creationId xmlns:a16="http://schemas.microsoft.com/office/drawing/2014/main" id="{F7A84575-3ED4-467A-BD5A-1AB316001A63}"/>
              </a:ext>
            </a:extLst>
          </p:cNvPr>
          <p:cNvGrpSpPr/>
          <p:nvPr/>
        </p:nvGrpSpPr>
        <p:grpSpPr>
          <a:xfrm>
            <a:off x="7068691" y="2847526"/>
            <a:ext cx="1425390" cy="1051631"/>
            <a:chOff x="5253861" y="3300227"/>
            <a:chExt cx="1425390" cy="1051631"/>
          </a:xfrm>
        </p:grpSpPr>
        <p:sp>
          <p:nvSpPr>
            <p:cNvPr id="42" name="TextBox 41">
              <a:extLst>
                <a:ext uri="{FF2B5EF4-FFF2-40B4-BE49-F238E27FC236}">
                  <a16:creationId xmlns:a16="http://schemas.microsoft.com/office/drawing/2014/main" id="{9CA07A7F-9036-4E9E-8C16-ADA1C5EE5352}"/>
                </a:ext>
              </a:extLst>
            </p:cNvPr>
            <p:cNvSpPr txBox="1"/>
            <p:nvPr/>
          </p:nvSpPr>
          <p:spPr>
            <a:xfrm>
              <a:off x="5253861" y="3300227"/>
              <a:ext cx="1425390" cy="261610"/>
            </a:xfrm>
            <a:prstGeom prst="rect">
              <a:avLst/>
            </a:prstGeom>
            <a:noFill/>
          </p:spPr>
          <p:txBody>
            <a:bodyPr wrap="none" rtlCol="0">
              <a:spAutoFit/>
            </a:bodyPr>
            <a:lstStyle/>
            <a:p>
              <a:r>
                <a:rPr lang="id-ID" sz="1100" b="1" dirty="0"/>
                <a:t>Databases &amp; Apps</a:t>
              </a:r>
            </a:p>
          </p:txBody>
        </p:sp>
        <p:grpSp>
          <p:nvGrpSpPr>
            <p:cNvPr id="46" name="Group 45">
              <a:extLst>
                <a:ext uri="{FF2B5EF4-FFF2-40B4-BE49-F238E27FC236}">
                  <a16:creationId xmlns:a16="http://schemas.microsoft.com/office/drawing/2014/main" id="{D5DA5138-C371-4915-AF9A-6AF9E69E4D1C}"/>
                </a:ext>
              </a:extLst>
            </p:cNvPr>
            <p:cNvGrpSpPr/>
            <p:nvPr/>
          </p:nvGrpSpPr>
          <p:grpSpPr>
            <a:xfrm>
              <a:off x="5380132" y="3650111"/>
              <a:ext cx="776828" cy="701747"/>
              <a:chOff x="7162404" y="3798493"/>
              <a:chExt cx="1056691" cy="999349"/>
            </a:xfrm>
          </p:grpSpPr>
          <p:pic>
            <p:nvPicPr>
              <p:cNvPr id="47" name="Picture 38" descr="Hasil gambar untuk server icon .png">
                <a:extLst>
                  <a:ext uri="{FF2B5EF4-FFF2-40B4-BE49-F238E27FC236}">
                    <a16:creationId xmlns:a16="http://schemas.microsoft.com/office/drawing/2014/main" id="{3F24E236-A4B9-4A56-B86D-84E0681060D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19746" y="3798493"/>
                <a:ext cx="999349" cy="99934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0" descr="Hasil gambar untuk database icon .png">
                <a:extLst>
                  <a:ext uri="{FF2B5EF4-FFF2-40B4-BE49-F238E27FC236}">
                    <a16:creationId xmlns:a16="http://schemas.microsoft.com/office/drawing/2014/main" id="{C6EC2941-5662-4E73-8344-5CA88E3F36D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162404" y="4187569"/>
                <a:ext cx="502835" cy="502835"/>
              </a:xfrm>
              <a:prstGeom prst="rect">
                <a:avLst/>
              </a:prstGeom>
              <a:noFill/>
              <a:extLst>
                <a:ext uri="{909E8E84-426E-40DD-AFC4-6F175D3DCCD1}">
                  <a14:hiddenFill xmlns:a14="http://schemas.microsoft.com/office/drawing/2010/main">
                    <a:solidFill>
                      <a:srgbClr val="FFFFFF"/>
                    </a:solidFill>
                  </a14:hiddenFill>
                </a:ext>
              </a:extLst>
            </p:spPr>
          </p:pic>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2"/>
          <p:cNvSpPr txBox="1">
            <a:spLocks noGrp="1"/>
          </p:cNvSpPr>
          <p:nvPr>
            <p:ph type="ctrTitle"/>
          </p:nvPr>
        </p:nvSpPr>
        <p:spPr>
          <a:xfrm>
            <a:off x="3080975" y="405336"/>
            <a:ext cx="2982000"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1"/>
                </a:solidFill>
              </a:rPr>
              <a:t>SYSTEM ADVANTAGES</a:t>
            </a:r>
            <a:endParaRPr dirty="0">
              <a:solidFill>
                <a:schemeClr val="lt1"/>
              </a:solidFill>
            </a:endParaRPr>
          </a:p>
        </p:txBody>
      </p:sp>
      <p:pic>
        <p:nvPicPr>
          <p:cNvPr id="4" name="Picture 3" descr="D:\IMAGE\PIC PMB\20.input hasil wawancara.png">
            <a:extLst>
              <a:ext uri="{FF2B5EF4-FFF2-40B4-BE49-F238E27FC236}">
                <a16:creationId xmlns:a16="http://schemas.microsoft.com/office/drawing/2014/main" id="{FC711081-3412-4AFB-BB00-0021BCBBBD4B}"/>
              </a:ext>
            </a:extLst>
          </p:cNvPr>
          <p:cNvPicPr/>
          <p:nvPr/>
        </p:nvPicPr>
        <p:blipFill rotWithShape="1">
          <a:blip r:embed="rId3" cstate="print">
            <a:extLst>
              <a:ext uri="{28A0092B-C50C-407E-A947-70E740481C1C}">
                <a14:useLocalDpi xmlns:a14="http://schemas.microsoft.com/office/drawing/2010/main" val="0"/>
              </a:ext>
            </a:extLst>
          </a:blip>
          <a:srcRect t="12363"/>
          <a:stretch/>
        </p:blipFill>
        <p:spPr bwMode="auto">
          <a:xfrm>
            <a:off x="6580975" y="975905"/>
            <a:ext cx="2329664" cy="2084135"/>
          </a:xfrm>
          <a:prstGeom prst="rect">
            <a:avLst/>
          </a:prstGeom>
          <a:ln>
            <a:noFill/>
          </a:ln>
          <a:effectLst>
            <a:outerShdw blurRad="292100" dist="139700" dir="2700000" algn="tl" rotWithShape="0">
              <a:srgbClr val="333333">
                <a:alpha val="65000"/>
              </a:srgbClr>
            </a:outerShdw>
          </a:effectLst>
        </p:spPr>
      </p:pic>
      <p:pic>
        <p:nvPicPr>
          <p:cNvPr id="5" name="Content Placeholder 5" descr="D:\IMAGE\PIC PMB\detail pendaftar.jpg">
            <a:extLst>
              <a:ext uri="{FF2B5EF4-FFF2-40B4-BE49-F238E27FC236}">
                <a16:creationId xmlns:a16="http://schemas.microsoft.com/office/drawing/2014/main" id="{A7F636AF-868B-4005-BEA3-B261A7E16702}"/>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5519680" y="3262044"/>
            <a:ext cx="2982001" cy="1598714"/>
          </a:xfrm>
          <a:prstGeom prst="rect">
            <a:avLst/>
          </a:prstGeom>
          <a:noFill/>
          <a:ln>
            <a:noFill/>
          </a:ln>
          <a:effectLst>
            <a:outerShdw blurRad="292100" dist="139700" dir="2700000" algn="tl" rotWithShape="0">
              <a:srgbClr val="333333">
                <a:alpha val="65000"/>
              </a:srgbClr>
            </a:outerShdw>
          </a:effectLst>
        </p:spPr>
      </p:pic>
      <p:sp>
        <p:nvSpPr>
          <p:cNvPr id="17" name="Rectangle 16">
            <a:extLst>
              <a:ext uri="{FF2B5EF4-FFF2-40B4-BE49-F238E27FC236}">
                <a16:creationId xmlns:a16="http://schemas.microsoft.com/office/drawing/2014/main" id="{FD3A4650-D585-4593-BF05-F6B956FD8F2A}"/>
              </a:ext>
            </a:extLst>
          </p:cNvPr>
          <p:cNvSpPr/>
          <p:nvPr/>
        </p:nvSpPr>
        <p:spPr>
          <a:xfrm>
            <a:off x="1082842" y="1859401"/>
            <a:ext cx="4538917" cy="6376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 name="Rectangle 14">
            <a:extLst>
              <a:ext uri="{FF2B5EF4-FFF2-40B4-BE49-F238E27FC236}">
                <a16:creationId xmlns:a16="http://schemas.microsoft.com/office/drawing/2014/main" id="{B6C17BDB-E45F-4EDE-B0C5-7ACE249EB4CD}"/>
              </a:ext>
            </a:extLst>
          </p:cNvPr>
          <p:cNvSpPr/>
          <p:nvPr/>
        </p:nvSpPr>
        <p:spPr>
          <a:xfrm>
            <a:off x="1082841" y="2380243"/>
            <a:ext cx="4538917" cy="6376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 name="Rectangle 10">
            <a:extLst>
              <a:ext uri="{FF2B5EF4-FFF2-40B4-BE49-F238E27FC236}">
                <a16:creationId xmlns:a16="http://schemas.microsoft.com/office/drawing/2014/main" id="{86170EC8-0BF8-4720-AD44-F2CE40E24497}"/>
              </a:ext>
            </a:extLst>
          </p:cNvPr>
          <p:cNvSpPr/>
          <p:nvPr/>
        </p:nvSpPr>
        <p:spPr>
          <a:xfrm>
            <a:off x="1472665" y="5603669"/>
            <a:ext cx="4538917" cy="63767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TextBox 26">
            <a:extLst>
              <a:ext uri="{FF2B5EF4-FFF2-40B4-BE49-F238E27FC236}">
                <a16:creationId xmlns:a16="http://schemas.microsoft.com/office/drawing/2014/main" id="{D8BE9D4F-1D3B-4CF5-B15F-350E24E27EC4}"/>
              </a:ext>
            </a:extLst>
          </p:cNvPr>
          <p:cNvSpPr txBox="1"/>
          <p:nvPr/>
        </p:nvSpPr>
        <p:spPr>
          <a:xfrm>
            <a:off x="604460" y="1417695"/>
            <a:ext cx="4656220" cy="2893100"/>
          </a:xfrm>
          <a:prstGeom prst="rect">
            <a:avLst/>
          </a:prstGeom>
          <a:noFill/>
        </p:spPr>
        <p:txBody>
          <a:bodyPr wrap="square">
            <a:spAutoFit/>
          </a:bodyPr>
          <a:lstStyle/>
          <a:p>
            <a:r>
              <a:rPr lang="en-US" dirty="0">
                <a:latin typeface="Assistant Light" panose="020B0604020202020204" charset="-79"/>
                <a:cs typeface="Assistant Light" panose="020B0604020202020204" charset="-79"/>
              </a:rPr>
              <a:t>Designed to manage all existing information in an integrated manner, so that the available data is always updated (up to date) in real time</a:t>
            </a:r>
          </a:p>
          <a:p>
            <a:endParaRPr lang="en-US" dirty="0">
              <a:latin typeface="Assistant Light" panose="020B0604020202020204" charset="-79"/>
              <a:cs typeface="Assistant Light" panose="020B0604020202020204" charset="-79"/>
            </a:endParaRPr>
          </a:p>
          <a:p>
            <a:r>
              <a:rPr lang="en-US" dirty="0">
                <a:latin typeface="Assistant Light" panose="020B0604020202020204" charset="-79"/>
                <a:cs typeface="Assistant Light" panose="020B0604020202020204" charset="-79"/>
              </a:rPr>
              <a:t>Minimize data duplication encountered in manual systems</a:t>
            </a:r>
          </a:p>
          <a:p>
            <a:endParaRPr lang="en-US" dirty="0">
              <a:latin typeface="Assistant Light" panose="020B0604020202020204" charset="-79"/>
              <a:cs typeface="Assistant Light" panose="020B0604020202020204" charset="-79"/>
            </a:endParaRPr>
          </a:p>
          <a:p>
            <a:r>
              <a:rPr lang="en-US" dirty="0">
                <a:latin typeface="Assistant Light" panose="020B0604020202020204" charset="-79"/>
                <a:cs typeface="Assistant Light" panose="020B0604020202020204" charset="-79"/>
              </a:rPr>
              <a:t>Media of communication between students and lecturers</a:t>
            </a:r>
          </a:p>
          <a:p>
            <a:endParaRPr lang="en-US" dirty="0">
              <a:latin typeface="Assistant Light" panose="020B0604020202020204" charset="-79"/>
              <a:cs typeface="Assistant Light" panose="020B0604020202020204" charset="-79"/>
            </a:endParaRPr>
          </a:p>
          <a:p>
            <a:r>
              <a:rPr lang="en-US" dirty="0">
                <a:latin typeface="Assistant Light" panose="020B0604020202020204" charset="-79"/>
                <a:cs typeface="Assistant Light" panose="020B0604020202020204" charset="-79"/>
              </a:rPr>
              <a:t>Serves as an information center, among others:</a:t>
            </a:r>
          </a:p>
          <a:p>
            <a:pPr marL="230188" indent="-230188">
              <a:buFont typeface="Wingdings" panose="05000000000000000000" pitchFamily="2" charset="2"/>
              <a:buChar char="§"/>
            </a:pPr>
            <a:r>
              <a:rPr lang="en-US" dirty="0">
                <a:latin typeface="Assistant Light" panose="020B0604020202020204" charset="-79"/>
                <a:cs typeface="Assistant Light" panose="020B0604020202020204" charset="-79"/>
              </a:rPr>
              <a:t>New student Admission</a:t>
            </a:r>
          </a:p>
          <a:p>
            <a:pPr marL="230188" indent="-230188">
              <a:buFont typeface="Wingdings" panose="05000000000000000000" pitchFamily="2" charset="2"/>
              <a:buChar char="§"/>
            </a:pPr>
            <a:r>
              <a:rPr lang="en-US" dirty="0">
                <a:latin typeface="Assistant Light" panose="020B0604020202020204" charset="-79"/>
                <a:cs typeface="Assistant Light" panose="020B0604020202020204" charset="-79"/>
              </a:rPr>
              <a:t>Education schedule</a:t>
            </a:r>
          </a:p>
          <a:p>
            <a:pPr marL="230188" indent="-230188">
              <a:buFont typeface="Wingdings" panose="05000000000000000000" pitchFamily="2" charset="2"/>
              <a:buChar char="§"/>
            </a:pPr>
            <a:r>
              <a:rPr lang="en-US" dirty="0">
                <a:latin typeface="Assistant Light" panose="020B0604020202020204" charset="-79"/>
                <a:cs typeface="Assistant Light" panose="020B0604020202020204" charset="-79"/>
              </a:rPr>
              <a:t>Evaluation</a:t>
            </a:r>
          </a:p>
          <a:p>
            <a:pPr marL="230188" indent="-230188">
              <a:buFont typeface="Wingdings" panose="05000000000000000000" pitchFamily="2" charset="2"/>
              <a:buChar char="§"/>
            </a:pPr>
            <a:r>
              <a:rPr lang="en-US" dirty="0">
                <a:latin typeface="Assistant Light" panose="020B0604020202020204" charset="-79"/>
                <a:cs typeface="Assistant Light" panose="020B0604020202020204" charset="-79"/>
              </a:rPr>
              <a:t>Education Evaluation</a:t>
            </a:r>
          </a:p>
        </p:txBody>
      </p:sp>
    </p:spTree>
    <p:extLst>
      <p:ext uri="{BB962C8B-B14F-4D97-AF65-F5344CB8AC3E}">
        <p14:creationId xmlns:p14="http://schemas.microsoft.com/office/powerpoint/2010/main" val="366546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2"/>
          <p:cNvSpPr txBox="1">
            <a:spLocks noGrp="1"/>
          </p:cNvSpPr>
          <p:nvPr>
            <p:ph type="ctrTitle"/>
          </p:nvPr>
        </p:nvSpPr>
        <p:spPr>
          <a:xfrm>
            <a:off x="3080975" y="405336"/>
            <a:ext cx="2982000" cy="68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FEATURE</a:t>
            </a:r>
            <a:endParaRPr dirty="0">
              <a:solidFill>
                <a:schemeClr val="lt1"/>
              </a:solidFill>
            </a:endParaRPr>
          </a:p>
        </p:txBody>
      </p:sp>
      <p:graphicFrame>
        <p:nvGraphicFramePr>
          <p:cNvPr id="4" name="Diagram 3">
            <a:extLst>
              <a:ext uri="{FF2B5EF4-FFF2-40B4-BE49-F238E27FC236}">
                <a16:creationId xmlns:a16="http://schemas.microsoft.com/office/drawing/2014/main" id="{4097C7D4-3121-46EA-9349-CDB5A2E6818A}"/>
              </a:ext>
            </a:extLst>
          </p:cNvPr>
          <p:cNvGraphicFramePr/>
          <p:nvPr>
            <p:extLst>
              <p:ext uri="{D42A27DB-BD31-4B8C-83A1-F6EECF244321}">
                <p14:modId xmlns:p14="http://schemas.microsoft.com/office/powerpoint/2010/main" val="323723512"/>
              </p:ext>
            </p:extLst>
          </p:nvPr>
        </p:nvGraphicFramePr>
        <p:xfrm>
          <a:off x="803305" y="1247686"/>
          <a:ext cx="7537390" cy="3726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5279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2"/>
          <p:cNvSpPr txBox="1">
            <a:spLocks noGrp="1"/>
          </p:cNvSpPr>
          <p:nvPr>
            <p:ph type="ctrTitle"/>
          </p:nvPr>
        </p:nvSpPr>
        <p:spPr>
          <a:xfrm>
            <a:off x="1959429" y="405336"/>
            <a:ext cx="5164182" cy="689100"/>
          </a:xfrm>
          <a:prstGeom prst="rect">
            <a:avLst/>
          </a:prstGeom>
        </p:spPr>
        <p:txBody>
          <a:bodyPr spcFirstLastPara="1" wrap="square" lIns="91425" tIns="91425" rIns="91425" bIns="91425" anchor="t" anchorCtr="0">
            <a:noAutofit/>
          </a:bodyPr>
          <a:lstStyle/>
          <a:p>
            <a:r>
              <a:rPr lang="en-US" sz="1600" b="1" cap="none" spc="0" dirty="0">
                <a:ln w="0"/>
                <a:solidFill>
                  <a:schemeClr val="bg1"/>
                </a:solidFill>
                <a:effectLst>
                  <a:reflection blurRad="6350" stA="53000" endA="300" endPos="35500" dir="5400000" sy="-90000" algn="bl" rotWithShape="0"/>
                </a:effectLst>
              </a:rPr>
              <a:t>Benefits of Academic Information Systems</a:t>
            </a:r>
            <a:endParaRPr sz="1600" b="1" dirty="0">
              <a:solidFill>
                <a:schemeClr val="bg1"/>
              </a:solidFill>
            </a:endParaRPr>
          </a:p>
        </p:txBody>
      </p:sp>
      <p:sp>
        <p:nvSpPr>
          <p:cNvPr id="4" name="TextBox 3">
            <a:extLst>
              <a:ext uri="{FF2B5EF4-FFF2-40B4-BE49-F238E27FC236}">
                <a16:creationId xmlns:a16="http://schemas.microsoft.com/office/drawing/2014/main" id="{D27232A5-B3E8-4BAF-B797-BDCC244CCCE3}"/>
              </a:ext>
            </a:extLst>
          </p:cNvPr>
          <p:cNvSpPr txBox="1"/>
          <p:nvPr/>
        </p:nvSpPr>
        <p:spPr>
          <a:xfrm>
            <a:off x="442244" y="1509844"/>
            <a:ext cx="7223334" cy="523220"/>
          </a:xfrm>
          <a:prstGeom prst="rect">
            <a:avLst/>
          </a:prstGeom>
          <a:noFill/>
        </p:spPr>
        <p:txBody>
          <a:bodyPr wrap="square">
            <a:spAutoFit/>
          </a:bodyPr>
          <a:lstStyle/>
          <a:p>
            <a:r>
              <a:rPr lang="en-US" dirty="0">
                <a:latin typeface="Assistant Light" panose="020B0604020202020204" charset="-79"/>
                <a:cs typeface="Assistant Light" panose="020B0604020202020204" charset="-79"/>
              </a:rPr>
              <a:t>Make it easier for students to obtain information without the need to come to the administration section at the education and training center which is often long because they have to queue, etc.</a:t>
            </a:r>
          </a:p>
        </p:txBody>
      </p:sp>
      <p:sp>
        <p:nvSpPr>
          <p:cNvPr id="14" name="TextBox 13">
            <a:extLst>
              <a:ext uri="{FF2B5EF4-FFF2-40B4-BE49-F238E27FC236}">
                <a16:creationId xmlns:a16="http://schemas.microsoft.com/office/drawing/2014/main" id="{3B9D1BB4-44A3-4E92-B5A6-07415703CD25}"/>
              </a:ext>
            </a:extLst>
          </p:cNvPr>
          <p:cNvSpPr txBox="1"/>
          <p:nvPr/>
        </p:nvSpPr>
        <p:spPr>
          <a:xfrm>
            <a:off x="442242" y="2176222"/>
            <a:ext cx="6992132" cy="738664"/>
          </a:xfrm>
          <a:prstGeom prst="rect">
            <a:avLst/>
          </a:prstGeom>
          <a:noFill/>
        </p:spPr>
        <p:txBody>
          <a:bodyPr wrap="square">
            <a:spAutoFit/>
          </a:bodyPr>
          <a:lstStyle/>
          <a:p>
            <a:r>
              <a:rPr lang="en-US" dirty="0">
                <a:latin typeface="Assistant Light" panose="020B0604020202020204" charset="-79"/>
                <a:cs typeface="Assistant Light" panose="020B0604020202020204" charset="-79"/>
              </a:rPr>
              <a:t>The administration of the education and training center is also facilitated by this system because it reduces the burden of interacting with students who need data. The administration department can focus its time on data input and data checking.</a:t>
            </a:r>
          </a:p>
        </p:txBody>
      </p:sp>
      <p:sp>
        <p:nvSpPr>
          <p:cNvPr id="16" name="TextBox 15">
            <a:extLst>
              <a:ext uri="{FF2B5EF4-FFF2-40B4-BE49-F238E27FC236}">
                <a16:creationId xmlns:a16="http://schemas.microsoft.com/office/drawing/2014/main" id="{811675F8-1822-496D-B1C5-F50B904F4F33}"/>
              </a:ext>
            </a:extLst>
          </p:cNvPr>
          <p:cNvSpPr txBox="1"/>
          <p:nvPr/>
        </p:nvSpPr>
        <p:spPr>
          <a:xfrm>
            <a:off x="442242" y="3058044"/>
            <a:ext cx="7060963" cy="307777"/>
          </a:xfrm>
          <a:prstGeom prst="rect">
            <a:avLst/>
          </a:prstGeom>
          <a:noFill/>
        </p:spPr>
        <p:txBody>
          <a:bodyPr wrap="square">
            <a:spAutoFit/>
          </a:bodyPr>
          <a:lstStyle/>
          <a:p>
            <a:r>
              <a:rPr lang="en-US" dirty="0">
                <a:latin typeface="Assistant Light" panose="020B0604020202020204" charset="-79"/>
                <a:cs typeface="Assistant Light" panose="020B0604020202020204" charset="-79"/>
              </a:rPr>
              <a:t>The data is stored in a structured manner with a database stored on a computer.</a:t>
            </a:r>
          </a:p>
        </p:txBody>
      </p:sp>
      <p:sp>
        <p:nvSpPr>
          <p:cNvPr id="18" name="TextBox 17">
            <a:extLst>
              <a:ext uri="{FF2B5EF4-FFF2-40B4-BE49-F238E27FC236}">
                <a16:creationId xmlns:a16="http://schemas.microsoft.com/office/drawing/2014/main" id="{053A054B-CBBA-4ACA-B943-CEBF789B2B1B}"/>
              </a:ext>
            </a:extLst>
          </p:cNvPr>
          <p:cNvSpPr txBox="1"/>
          <p:nvPr/>
        </p:nvSpPr>
        <p:spPr>
          <a:xfrm>
            <a:off x="442241" y="3497091"/>
            <a:ext cx="7060963" cy="523220"/>
          </a:xfrm>
          <a:prstGeom prst="rect">
            <a:avLst/>
          </a:prstGeom>
          <a:noFill/>
        </p:spPr>
        <p:txBody>
          <a:bodyPr wrap="square">
            <a:spAutoFit/>
          </a:bodyPr>
          <a:lstStyle/>
          <a:p>
            <a:r>
              <a:rPr lang="en-US" dirty="0">
                <a:latin typeface="Assistant Light" panose="020B0604020202020204" charset="-79"/>
                <a:cs typeface="Assistant Light" panose="020B0604020202020204" charset="-79"/>
              </a:rPr>
              <a:t>More effective student administration data processing by using applications that can support staffing processes and processes</a:t>
            </a:r>
          </a:p>
        </p:txBody>
      </p:sp>
    </p:spTree>
    <p:extLst>
      <p:ext uri="{BB962C8B-B14F-4D97-AF65-F5344CB8AC3E}">
        <p14:creationId xmlns:p14="http://schemas.microsoft.com/office/powerpoint/2010/main" val="4181764274"/>
      </p:ext>
    </p:extLst>
  </p:cSld>
  <p:clrMapOvr>
    <a:masterClrMapping/>
  </p:clrMapOvr>
</p:sld>
</file>

<file path=ppt/theme/theme1.xml><?xml version="1.0" encoding="utf-8"?>
<a:theme xmlns:a="http://schemas.openxmlformats.org/drawingml/2006/main" name="Marketing Newsletter">
  <a:themeElements>
    <a:clrScheme name="Simple Light">
      <a:dk1>
        <a:srgbClr val="191919"/>
      </a:dk1>
      <a:lt1>
        <a:srgbClr val="F3F3F3"/>
      </a:lt1>
      <a:dk2>
        <a:srgbClr val="D9D9D9"/>
      </a:dk2>
      <a:lt2>
        <a:srgbClr val="434343"/>
      </a:lt2>
      <a:accent1>
        <a:srgbClr val="097A80"/>
      </a:accent1>
      <a:accent2>
        <a:srgbClr val="B3B896"/>
      </a:accent2>
      <a:accent3>
        <a:srgbClr val="F1C34E"/>
      </a:accent3>
      <a:accent4>
        <a:srgbClr val="E06666"/>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262</Words>
  <Application>Microsoft Office PowerPoint</Application>
  <PresentationFormat>On-screen Show (16:9)</PresentationFormat>
  <Paragraphs>37</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Nunito Sans</vt:lpstr>
      <vt:lpstr>Nunito Sans ExtraBold</vt:lpstr>
      <vt:lpstr>Wingdings</vt:lpstr>
      <vt:lpstr>Calibri</vt:lpstr>
      <vt:lpstr>Pontano Sans</vt:lpstr>
      <vt:lpstr>Arial</vt:lpstr>
      <vt:lpstr>Assistant Light</vt:lpstr>
      <vt:lpstr>Marketing Newsletter</vt:lpstr>
      <vt:lpstr>ACADEMIC INFORMATION</vt:lpstr>
      <vt:lpstr>OVERVIEW</vt:lpstr>
      <vt:lpstr>SYSTEM ADVANTAGES</vt:lpstr>
      <vt:lpstr>FEATURE</vt:lpstr>
      <vt:lpstr>Benefits of Academic Information Systems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INFORMATION</dc:title>
  <dc:creator>maxxima baru</dc:creator>
  <cp:lastModifiedBy>3D00</cp:lastModifiedBy>
  <cp:revision>7</cp:revision>
  <dcterms:modified xsi:type="dcterms:W3CDTF">2021-10-14T07:25:40Z</dcterms:modified>
</cp:coreProperties>
</file>