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0" roundtripDataSignature="AMtx7mgcs+Niq6hF9hM3ij9ZTT9MgGT9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1087556" y="1045019"/>
            <a:ext cx="34941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1087556" y="3621044"/>
            <a:ext cx="3494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9"/>
          <p:cNvSpPr/>
          <p:nvPr/>
        </p:nvSpPr>
        <p:spPr>
          <a:xfrm>
            <a:off x="6646300" y="38718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9"/>
          <p:cNvGrpSpPr/>
          <p:nvPr/>
        </p:nvGrpSpPr>
        <p:grpSpPr>
          <a:xfrm rot="-5400000">
            <a:off x="7471258" y="-885360"/>
            <a:ext cx="1905485" cy="1900679"/>
            <a:chOff x="6132950" y="2234600"/>
            <a:chExt cx="1248925" cy="1245775"/>
          </a:xfrm>
        </p:grpSpPr>
        <p:sp>
          <p:nvSpPr>
            <p:cNvPr id="16" name="Google Shape;16;p9"/>
            <p:cNvSpPr/>
            <p:nvPr/>
          </p:nvSpPr>
          <p:spPr>
            <a:xfrm>
              <a:off x="6132950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2" y="3122"/>
                  </a:moveTo>
                  <a:lnTo>
                    <a:pt x="28975" y="3372"/>
                  </a:lnTo>
                  <a:lnTo>
                    <a:pt x="30974" y="3872"/>
                  </a:lnTo>
                  <a:lnTo>
                    <a:pt x="32972" y="4496"/>
                  </a:lnTo>
                  <a:lnTo>
                    <a:pt x="34720" y="5245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7"/>
                  </a:lnTo>
                  <a:lnTo>
                    <a:pt x="41340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1" y="17609"/>
                  </a:lnTo>
                  <a:lnTo>
                    <a:pt x="46335" y="19857"/>
                  </a:lnTo>
                  <a:lnTo>
                    <a:pt x="46835" y="22355"/>
                  </a:lnTo>
                  <a:lnTo>
                    <a:pt x="47085" y="24978"/>
                  </a:lnTo>
                  <a:lnTo>
                    <a:pt x="46960" y="27226"/>
                  </a:lnTo>
                  <a:lnTo>
                    <a:pt x="46585" y="29474"/>
                  </a:lnTo>
                  <a:lnTo>
                    <a:pt x="46085" y="31597"/>
                  </a:lnTo>
                  <a:lnTo>
                    <a:pt x="45336" y="33595"/>
                  </a:lnTo>
                  <a:lnTo>
                    <a:pt x="44462" y="35469"/>
                  </a:lnTo>
                  <a:lnTo>
                    <a:pt x="43338" y="37342"/>
                  </a:lnTo>
                  <a:lnTo>
                    <a:pt x="42089" y="38966"/>
                  </a:lnTo>
                  <a:lnTo>
                    <a:pt x="40590" y="40589"/>
                  </a:lnTo>
                  <a:lnTo>
                    <a:pt x="39092" y="41963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5"/>
                  </a:lnTo>
                  <a:lnTo>
                    <a:pt x="31598" y="46084"/>
                  </a:lnTo>
                  <a:lnTo>
                    <a:pt x="29475" y="46584"/>
                  </a:lnTo>
                  <a:lnTo>
                    <a:pt x="27227" y="46958"/>
                  </a:lnTo>
                  <a:lnTo>
                    <a:pt x="24979" y="47083"/>
                  </a:lnTo>
                  <a:lnTo>
                    <a:pt x="22731" y="46958"/>
                  </a:lnTo>
                  <a:lnTo>
                    <a:pt x="20608" y="46584"/>
                  </a:lnTo>
                  <a:lnTo>
                    <a:pt x="18485" y="46084"/>
                  </a:lnTo>
                  <a:lnTo>
                    <a:pt x="16486" y="45335"/>
                  </a:lnTo>
                  <a:lnTo>
                    <a:pt x="14488" y="44336"/>
                  </a:lnTo>
                  <a:lnTo>
                    <a:pt x="12740" y="43337"/>
                  </a:lnTo>
                  <a:lnTo>
                    <a:pt x="10991" y="41963"/>
                  </a:lnTo>
                  <a:lnTo>
                    <a:pt x="9492" y="40589"/>
                  </a:lnTo>
                  <a:lnTo>
                    <a:pt x="7994" y="38966"/>
                  </a:lnTo>
                  <a:lnTo>
                    <a:pt x="6745" y="37342"/>
                  </a:lnTo>
                  <a:lnTo>
                    <a:pt x="5621" y="35469"/>
                  </a:lnTo>
                  <a:lnTo>
                    <a:pt x="4747" y="33595"/>
                  </a:lnTo>
                  <a:lnTo>
                    <a:pt x="3997" y="31597"/>
                  </a:lnTo>
                  <a:lnTo>
                    <a:pt x="3498" y="29474"/>
                  </a:lnTo>
                  <a:lnTo>
                    <a:pt x="3123" y="27226"/>
                  </a:lnTo>
                  <a:lnTo>
                    <a:pt x="2998" y="24978"/>
                  </a:lnTo>
                  <a:lnTo>
                    <a:pt x="3248" y="22355"/>
                  </a:lnTo>
                  <a:lnTo>
                    <a:pt x="3623" y="19857"/>
                  </a:lnTo>
                  <a:lnTo>
                    <a:pt x="4372" y="17609"/>
                  </a:lnTo>
                  <a:lnTo>
                    <a:pt x="5246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3" y="9991"/>
                  </a:lnTo>
                  <a:lnTo>
                    <a:pt x="10242" y="8617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5"/>
                  </a:lnTo>
                  <a:lnTo>
                    <a:pt x="17111" y="4496"/>
                  </a:lnTo>
                  <a:lnTo>
                    <a:pt x="19109" y="3872"/>
                  </a:lnTo>
                  <a:lnTo>
                    <a:pt x="20982" y="3372"/>
                  </a:lnTo>
                  <a:lnTo>
                    <a:pt x="22981" y="3122"/>
                  </a:lnTo>
                  <a:close/>
                  <a:moveTo>
                    <a:pt x="24979" y="0"/>
                  </a:move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6132950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9" y="0"/>
                  </a:moveTo>
                  <a:lnTo>
                    <a:pt x="24979" y="0"/>
                  </a:ln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lnTo>
                    <a:pt x="2497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620790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8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4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999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7" y="10366"/>
                  </a:lnTo>
                  <a:lnTo>
                    <a:pt x="4371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7" y="4122"/>
                  </a:lnTo>
                  <a:lnTo>
                    <a:pt x="10491" y="2998"/>
                  </a:lnTo>
                  <a:lnTo>
                    <a:pt x="12239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4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7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2" y="2123"/>
                  </a:lnTo>
                  <a:lnTo>
                    <a:pt x="33596" y="2998"/>
                  </a:lnTo>
                  <a:lnTo>
                    <a:pt x="35219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5" y="8493"/>
                  </a:lnTo>
                  <a:lnTo>
                    <a:pt x="40839" y="10366"/>
                  </a:lnTo>
                  <a:lnTo>
                    <a:pt x="41838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7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8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6757400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6323425" y="2418800"/>
              <a:ext cx="764975" cy="836775"/>
            </a:xfrm>
            <a:custGeom>
              <a:rect b="b" l="l" r="r" t="t"/>
              <a:pathLst>
                <a:path extrusionOk="0" h="33471" w="30599">
                  <a:moveTo>
                    <a:pt x="11740" y="23480"/>
                  </a:moveTo>
                  <a:lnTo>
                    <a:pt x="8618" y="28226"/>
                  </a:lnTo>
                  <a:lnTo>
                    <a:pt x="5495" y="23480"/>
                  </a:lnTo>
                  <a:close/>
                  <a:moveTo>
                    <a:pt x="18359" y="2998"/>
                  </a:moveTo>
                  <a:lnTo>
                    <a:pt x="19233" y="3123"/>
                  </a:lnTo>
                  <a:lnTo>
                    <a:pt x="20232" y="3373"/>
                  </a:lnTo>
                  <a:lnTo>
                    <a:pt x="21107" y="3622"/>
                  </a:lnTo>
                  <a:lnTo>
                    <a:pt x="21981" y="3997"/>
                  </a:lnTo>
                  <a:lnTo>
                    <a:pt x="22730" y="4497"/>
                  </a:lnTo>
                  <a:lnTo>
                    <a:pt x="23604" y="4996"/>
                  </a:lnTo>
                  <a:lnTo>
                    <a:pt x="24354" y="5621"/>
                  </a:lnTo>
                  <a:lnTo>
                    <a:pt x="24978" y="6245"/>
                  </a:lnTo>
                  <a:lnTo>
                    <a:pt x="25603" y="6994"/>
                  </a:lnTo>
                  <a:lnTo>
                    <a:pt x="26227" y="7869"/>
                  </a:lnTo>
                  <a:lnTo>
                    <a:pt x="26727" y="8743"/>
                  </a:lnTo>
                  <a:lnTo>
                    <a:pt x="27101" y="9742"/>
                  </a:lnTo>
                  <a:lnTo>
                    <a:pt x="27351" y="10866"/>
                  </a:lnTo>
                  <a:lnTo>
                    <a:pt x="27601" y="11990"/>
                  </a:lnTo>
                  <a:lnTo>
                    <a:pt x="27726" y="13239"/>
                  </a:lnTo>
                  <a:lnTo>
                    <a:pt x="27726" y="29350"/>
                  </a:lnTo>
                  <a:lnTo>
                    <a:pt x="24728" y="29350"/>
                  </a:lnTo>
                  <a:lnTo>
                    <a:pt x="24728" y="13239"/>
                  </a:lnTo>
                  <a:lnTo>
                    <a:pt x="24728" y="12365"/>
                  </a:lnTo>
                  <a:lnTo>
                    <a:pt x="24479" y="11490"/>
                  </a:lnTo>
                  <a:lnTo>
                    <a:pt x="24354" y="10741"/>
                  </a:lnTo>
                  <a:lnTo>
                    <a:pt x="23979" y="9992"/>
                  </a:lnTo>
                  <a:lnTo>
                    <a:pt x="23729" y="9367"/>
                  </a:lnTo>
                  <a:lnTo>
                    <a:pt x="23230" y="8743"/>
                  </a:lnTo>
                  <a:lnTo>
                    <a:pt x="22355" y="7744"/>
                  </a:lnTo>
                  <a:lnTo>
                    <a:pt x="21231" y="6994"/>
                  </a:lnTo>
                  <a:lnTo>
                    <a:pt x="19983" y="6370"/>
                  </a:lnTo>
                  <a:lnTo>
                    <a:pt x="18734" y="5995"/>
                  </a:lnTo>
                  <a:lnTo>
                    <a:pt x="17360" y="5870"/>
                  </a:lnTo>
                  <a:lnTo>
                    <a:pt x="16111" y="5995"/>
                  </a:lnTo>
                  <a:lnTo>
                    <a:pt x="14737" y="6370"/>
                  </a:lnTo>
                  <a:lnTo>
                    <a:pt x="13613" y="6994"/>
                  </a:lnTo>
                  <a:lnTo>
                    <a:pt x="12489" y="7744"/>
                  </a:lnTo>
                  <a:lnTo>
                    <a:pt x="11490" y="8743"/>
                  </a:lnTo>
                  <a:lnTo>
                    <a:pt x="11115" y="9367"/>
                  </a:lnTo>
                  <a:lnTo>
                    <a:pt x="10741" y="9992"/>
                  </a:lnTo>
                  <a:lnTo>
                    <a:pt x="10491" y="10741"/>
                  </a:lnTo>
                  <a:lnTo>
                    <a:pt x="10241" y="11490"/>
                  </a:lnTo>
                  <a:lnTo>
                    <a:pt x="10116" y="12365"/>
                  </a:lnTo>
                  <a:lnTo>
                    <a:pt x="10116" y="13239"/>
                  </a:lnTo>
                  <a:lnTo>
                    <a:pt x="10116" y="20607"/>
                  </a:lnTo>
                  <a:lnTo>
                    <a:pt x="7119" y="20607"/>
                  </a:lnTo>
                  <a:lnTo>
                    <a:pt x="7119" y="13239"/>
                  </a:lnTo>
                  <a:lnTo>
                    <a:pt x="7244" y="11990"/>
                  </a:lnTo>
                  <a:lnTo>
                    <a:pt x="7493" y="10866"/>
                  </a:lnTo>
                  <a:lnTo>
                    <a:pt x="7743" y="9742"/>
                  </a:lnTo>
                  <a:lnTo>
                    <a:pt x="8118" y="8743"/>
                  </a:lnTo>
                  <a:lnTo>
                    <a:pt x="8618" y="7869"/>
                  </a:lnTo>
                  <a:lnTo>
                    <a:pt x="9242" y="6994"/>
                  </a:lnTo>
                  <a:lnTo>
                    <a:pt x="9866" y="6245"/>
                  </a:lnTo>
                  <a:lnTo>
                    <a:pt x="10491" y="5621"/>
                  </a:lnTo>
                  <a:lnTo>
                    <a:pt x="11240" y="4996"/>
                  </a:lnTo>
                  <a:lnTo>
                    <a:pt x="11990" y="4497"/>
                  </a:lnTo>
                  <a:lnTo>
                    <a:pt x="12864" y="3997"/>
                  </a:lnTo>
                  <a:lnTo>
                    <a:pt x="13738" y="3622"/>
                  </a:lnTo>
                  <a:lnTo>
                    <a:pt x="14612" y="3373"/>
                  </a:lnTo>
                  <a:lnTo>
                    <a:pt x="15487" y="3123"/>
                  </a:lnTo>
                  <a:lnTo>
                    <a:pt x="16486" y="2998"/>
                  </a:lnTo>
                  <a:close/>
                  <a:moveTo>
                    <a:pt x="17360" y="1"/>
                  </a:move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6323425" y="2418800"/>
              <a:ext cx="764975" cy="836775"/>
            </a:xfrm>
            <a:custGeom>
              <a:rect b="b" l="l" r="r" t="t"/>
              <a:pathLst>
                <a:path extrusionOk="0" fill="none" h="33471" w="30599">
                  <a:moveTo>
                    <a:pt x="17360" y="1"/>
                  </a:moveTo>
                  <a:lnTo>
                    <a:pt x="17360" y="1"/>
                  </a:ln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7360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lnTo>
                    <a:pt x="1736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6460800" y="3005775"/>
              <a:ext cx="156125" cy="118675"/>
            </a:xfrm>
            <a:custGeom>
              <a:rect b="b" l="l" r="r" t="t"/>
              <a:pathLst>
                <a:path extrusionOk="0" fill="none" h="4747" w="6245">
                  <a:moveTo>
                    <a:pt x="3123" y="4747"/>
                  </a:moveTo>
                  <a:lnTo>
                    <a:pt x="0" y="1"/>
                  </a:lnTo>
                  <a:lnTo>
                    <a:pt x="6245" y="1"/>
                  </a:lnTo>
                  <a:lnTo>
                    <a:pt x="3123" y="47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6501375" y="2493725"/>
              <a:ext cx="515200" cy="658825"/>
            </a:xfrm>
            <a:custGeom>
              <a:rect b="b" l="l" r="r" t="t"/>
              <a:pathLst>
                <a:path extrusionOk="0" fill="none" h="26353" w="20608">
                  <a:moveTo>
                    <a:pt x="20608" y="26353"/>
                  </a:moveTo>
                  <a:lnTo>
                    <a:pt x="17610" y="26353"/>
                  </a:lnTo>
                  <a:lnTo>
                    <a:pt x="17610" y="10242"/>
                  </a:lnTo>
                  <a:lnTo>
                    <a:pt x="17610" y="10242"/>
                  </a:lnTo>
                  <a:lnTo>
                    <a:pt x="17610" y="9368"/>
                  </a:lnTo>
                  <a:lnTo>
                    <a:pt x="17361" y="8493"/>
                  </a:lnTo>
                  <a:lnTo>
                    <a:pt x="17236" y="7744"/>
                  </a:lnTo>
                  <a:lnTo>
                    <a:pt x="16861" y="6995"/>
                  </a:lnTo>
                  <a:lnTo>
                    <a:pt x="16611" y="6370"/>
                  </a:lnTo>
                  <a:lnTo>
                    <a:pt x="16112" y="5746"/>
                  </a:lnTo>
                  <a:lnTo>
                    <a:pt x="15237" y="4747"/>
                  </a:lnTo>
                  <a:lnTo>
                    <a:pt x="14113" y="3997"/>
                  </a:lnTo>
                  <a:lnTo>
                    <a:pt x="12865" y="3373"/>
                  </a:lnTo>
                  <a:lnTo>
                    <a:pt x="11616" y="2998"/>
                  </a:lnTo>
                  <a:lnTo>
                    <a:pt x="10242" y="2873"/>
                  </a:lnTo>
                  <a:lnTo>
                    <a:pt x="8993" y="2998"/>
                  </a:lnTo>
                  <a:lnTo>
                    <a:pt x="7619" y="3373"/>
                  </a:lnTo>
                  <a:lnTo>
                    <a:pt x="6495" y="3997"/>
                  </a:lnTo>
                  <a:lnTo>
                    <a:pt x="5371" y="4747"/>
                  </a:lnTo>
                  <a:lnTo>
                    <a:pt x="4372" y="5746"/>
                  </a:lnTo>
                  <a:lnTo>
                    <a:pt x="3997" y="6370"/>
                  </a:lnTo>
                  <a:lnTo>
                    <a:pt x="3623" y="6995"/>
                  </a:lnTo>
                  <a:lnTo>
                    <a:pt x="3373" y="7744"/>
                  </a:lnTo>
                  <a:lnTo>
                    <a:pt x="3123" y="8493"/>
                  </a:lnTo>
                  <a:lnTo>
                    <a:pt x="2998" y="9368"/>
                  </a:lnTo>
                  <a:lnTo>
                    <a:pt x="2998" y="10242"/>
                  </a:lnTo>
                  <a:lnTo>
                    <a:pt x="2998" y="17610"/>
                  </a:lnTo>
                  <a:lnTo>
                    <a:pt x="1" y="17610"/>
                  </a:lnTo>
                  <a:lnTo>
                    <a:pt x="1" y="10242"/>
                  </a:lnTo>
                  <a:lnTo>
                    <a:pt x="1" y="10242"/>
                  </a:lnTo>
                  <a:lnTo>
                    <a:pt x="126" y="8993"/>
                  </a:lnTo>
                  <a:lnTo>
                    <a:pt x="375" y="7869"/>
                  </a:lnTo>
                  <a:lnTo>
                    <a:pt x="625" y="6745"/>
                  </a:lnTo>
                  <a:lnTo>
                    <a:pt x="1000" y="5746"/>
                  </a:lnTo>
                  <a:lnTo>
                    <a:pt x="1500" y="4872"/>
                  </a:lnTo>
                  <a:lnTo>
                    <a:pt x="2124" y="3997"/>
                  </a:lnTo>
                  <a:lnTo>
                    <a:pt x="2748" y="3248"/>
                  </a:lnTo>
                  <a:lnTo>
                    <a:pt x="3373" y="2624"/>
                  </a:lnTo>
                  <a:lnTo>
                    <a:pt x="4122" y="1999"/>
                  </a:lnTo>
                  <a:lnTo>
                    <a:pt x="4872" y="1500"/>
                  </a:lnTo>
                  <a:lnTo>
                    <a:pt x="5746" y="1000"/>
                  </a:lnTo>
                  <a:lnTo>
                    <a:pt x="6620" y="625"/>
                  </a:lnTo>
                  <a:lnTo>
                    <a:pt x="7494" y="376"/>
                  </a:lnTo>
                  <a:lnTo>
                    <a:pt x="8369" y="126"/>
                  </a:lnTo>
                  <a:lnTo>
                    <a:pt x="9368" y="1"/>
                  </a:lnTo>
                  <a:lnTo>
                    <a:pt x="10242" y="1"/>
                  </a:lnTo>
                  <a:lnTo>
                    <a:pt x="11241" y="1"/>
                  </a:lnTo>
                  <a:lnTo>
                    <a:pt x="12115" y="126"/>
                  </a:lnTo>
                  <a:lnTo>
                    <a:pt x="13114" y="376"/>
                  </a:lnTo>
                  <a:lnTo>
                    <a:pt x="13989" y="625"/>
                  </a:lnTo>
                  <a:lnTo>
                    <a:pt x="14863" y="1000"/>
                  </a:lnTo>
                  <a:lnTo>
                    <a:pt x="15612" y="1500"/>
                  </a:lnTo>
                  <a:lnTo>
                    <a:pt x="16486" y="1999"/>
                  </a:lnTo>
                  <a:lnTo>
                    <a:pt x="17236" y="2624"/>
                  </a:lnTo>
                  <a:lnTo>
                    <a:pt x="17860" y="3248"/>
                  </a:lnTo>
                  <a:lnTo>
                    <a:pt x="18485" y="3997"/>
                  </a:lnTo>
                  <a:lnTo>
                    <a:pt x="19109" y="4872"/>
                  </a:lnTo>
                  <a:lnTo>
                    <a:pt x="19609" y="5746"/>
                  </a:lnTo>
                  <a:lnTo>
                    <a:pt x="19983" y="6745"/>
                  </a:lnTo>
                  <a:lnTo>
                    <a:pt x="20233" y="7869"/>
                  </a:lnTo>
                  <a:lnTo>
                    <a:pt x="20483" y="8993"/>
                  </a:lnTo>
                  <a:lnTo>
                    <a:pt x="20608" y="10242"/>
                  </a:lnTo>
                  <a:lnTo>
                    <a:pt x="20608" y="2635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7016550" y="3152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 rot="5400000">
            <a:off x="-1698856" y="-188950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2" type="title"/>
          </p:nvPr>
        </p:nvSpPr>
        <p:spPr>
          <a:xfrm>
            <a:off x="1207975" y="2787238"/>
            <a:ext cx="2970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3" type="title"/>
          </p:nvPr>
        </p:nvSpPr>
        <p:spPr>
          <a:xfrm>
            <a:off x="4949250" y="2787238"/>
            <a:ext cx="2971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subTitle"/>
          </p:nvPr>
        </p:nvSpPr>
        <p:spPr>
          <a:xfrm>
            <a:off x="4949253" y="3432025"/>
            <a:ext cx="29712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10"/>
          <p:cNvSpPr txBox="1"/>
          <p:nvPr>
            <p:ph idx="4" type="subTitle"/>
          </p:nvPr>
        </p:nvSpPr>
        <p:spPr>
          <a:xfrm>
            <a:off x="1208175" y="3432025"/>
            <a:ext cx="29709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10"/>
          <p:cNvSpPr/>
          <p:nvPr/>
        </p:nvSpPr>
        <p:spPr>
          <a:xfrm rot="5400000">
            <a:off x="-1698856" y="-103225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/>
          <p:nvPr/>
        </p:nvSpPr>
        <p:spPr>
          <a:xfrm>
            <a:off x="6932050" y="40504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2202073" y="1568397"/>
            <a:ext cx="2082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1"/>
          <p:cNvSpPr txBox="1"/>
          <p:nvPr>
            <p:ph idx="1" type="subTitle"/>
          </p:nvPr>
        </p:nvSpPr>
        <p:spPr>
          <a:xfrm>
            <a:off x="2202073" y="2096098"/>
            <a:ext cx="208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title"/>
          </p:nvPr>
        </p:nvSpPr>
        <p:spPr>
          <a:xfrm>
            <a:off x="6055425" y="1568397"/>
            <a:ext cx="2082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1"/>
          <p:cNvSpPr txBox="1"/>
          <p:nvPr>
            <p:ph idx="3" type="subTitle"/>
          </p:nvPr>
        </p:nvSpPr>
        <p:spPr>
          <a:xfrm>
            <a:off x="6055426" y="2096098"/>
            <a:ext cx="208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4" type="title"/>
          </p:nvPr>
        </p:nvSpPr>
        <p:spPr>
          <a:xfrm>
            <a:off x="2202073" y="3044963"/>
            <a:ext cx="2082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1"/>
          <p:cNvSpPr txBox="1"/>
          <p:nvPr>
            <p:ph idx="5" type="subTitle"/>
          </p:nvPr>
        </p:nvSpPr>
        <p:spPr>
          <a:xfrm>
            <a:off x="2202073" y="3572675"/>
            <a:ext cx="208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6" type="title"/>
          </p:nvPr>
        </p:nvSpPr>
        <p:spPr>
          <a:xfrm>
            <a:off x="6055425" y="3044963"/>
            <a:ext cx="2082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1"/>
          <p:cNvSpPr txBox="1"/>
          <p:nvPr>
            <p:ph idx="7" type="subTitle"/>
          </p:nvPr>
        </p:nvSpPr>
        <p:spPr>
          <a:xfrm>
            <a:off x="6055426" y="3572675"/>
            <a:ext cx="208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8" type="title"/>
          </p:nvPr>
        </p:nvSpPr>
        <p:spPr>
          <a:xfrm>
            <a:off x="1006574" y="1580794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1"/>
          <p:cNvSpPr txBox="1"/>
          <p:nvPr>
            <p:ph idx="9" type="title"/>
          </p:nvPr>
        </p:nvSpPr>
        <p:spPr>
          <a:xfrm>
            <a:off x="1006574" y="3060294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11"/>
          <p:cNvSpPr txBox="1"/>
          <p:nvPr>
            <p:ph idx="13" type="title"/>
          </p:nvPr>
        </p:nvSpPr>
        <p:spPr>
          <a:xfrm>
            <a:off x="4856749" y="1580794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" name="Google Shape;46;p11"/>
          <p:cNvSpPr txBox="1"/>
          <p:nvPr>
            <p:ph idx="14" type="title"/>
          </p:nvPr>
        </p:nvSpPr>
        <p:spPr>
          <a:xfrm>
            <a:off x="4856749" y="3060294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Google Shape;47;p1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8" name="Google Shape;48;p11"/>
          <p:cNvSpPr/>
          <p:nvPr/>
        </p:nvSpPr>
        <p:spPr>
          <a:xfrm>
            <a:off x="0" y="-7550"/>
            <a:ext cx="1416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745000" y="4539800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/>
          <p:nvPr/>
        </p:nvSpPr>
        <p:spPr>
          <a:xfrm rot="10800000">
            <a:off x="6634250" y="-19149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1980150" y="1451850"/>
            <a:ext cx="51837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10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2254100" y="3111700"/>
            <a:ext cx="46359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54" name="Google Shape;54;p12"/>
          <p:cNvGrpSpPr/>
          <p:nvPr/>
        </p:nvGrpSpPr>
        <p:grpSpPr>
          <a:xfrm>
            <a:off x="3478113" y="-1078464"/>
            <a:ext cx="2187867" cy="2182473"/>
            <a:chOff x="238125" y="2234600"/>
            <a:chExt cx="1248925" cy="1245775"/>
          </a:xfrm>
        </p:grpSpPr>
        <p:sp>
          <p:nvSpPr>
            <p:cNvPr id="55" name="Google Shape;55;p12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31305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862575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h="27977" w="38218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fill="none" h="27977" w="38218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722075" y="2896500"/>
              <a:ext cx="284150" cy="109300"/>
            </a:xfrm>
            <a:custGeom>
              <a:rect b="b" l="l" r="r" t="t"/>
              <a:pathLst>
                <a:path extrusionOk="0" fill="none" h="4372" w="11366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59800" y="2456275"/>
              <a:ext cx="808675" cy="549525"/>
            </a:xfrm>
            <a:custGeom>
              <a:rect b="b" l="l" r="r" t="t"/>
              <a:pathLst>
                <a:path extrusionOk="0" fill="none" h="21981" w="32347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1081125" y="300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44000" y="3190000"/>
              <a:ext cx="402800" cy="74950"/>
            </a:xfrm>
            <a:custGeom>
              <a:rect b="b" l="l" r="r" t="t"/>
              <a:pathLst>
                <a:path extrusionOk="0" h="2998" w="16112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2"/>
          <p:cNvSpPr/>
          <p:nvPr/>
        </p:nvSpPr>
        <p:spPr>
          <a:xfrm rot="10800000">
            <a:off x="-1363250" y="1451856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 rot="-5400000">
            <a:off x="7592050" y="1336800"/>
            <a:ext cx="3176700" cy="3176700"/>
          </a:xfrm>
          <a:prstGeom prst="blockArc">
            <a:avLst>
              <a:gd fmla="val 1327552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title"/>
          </p:nvPr>
        </p:nvSpPr>
        <p:spPr>
          <a:xfrm>
            <a:off x="4609863" y="1303850"/>
            <a:ext cx="303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4609863" y="1844375"/>
            <a:ext cx="303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3" type="title"/>
          </p:nvPr>
        </p:nvSpPr>
        <p:spPr>
          <a:xfrm>
            <a:off x="4609863" y="2399338"/>
            <a:ext cx="303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" name="Google Shape;73;p14"/>
          <p:cNvSpPr txBox="1"/>
          <p:nvPr>
            <p:ph idx="4" type="subTitle"/>
          </p:nvPr>
        </p:nvSpPr>
        <p:spPr>
          <a:xfrm>
            <a:off x="4609863" y="2939888"/>
            <a:ext cx="303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5" type="title"/>
          </p:nvPr>
        </p:nvSpPr>
        <p:spPr>
          <a:xfrm>
            <a:off x="4609863" y="3494825"/>
            <a:ext cx="303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14"/>
          <p:cNvSpPr txBox="1"/>
          <p:nvPr>
            <p:ph idx="6" type="subTitle"/>
          </p:nvPr>
        </p:nvSpPr>
        <p:spPr>
          <a:xfrm>
            <a:off x="4609863" y="4022525"/>
            <a:ext cx="303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/>
          <p:nvPr/>
        </p:nvSpPr>
        <p:spPr>
          <a:xfrm rot="-2700000">
            <a:off x="-2866715" y="26475"/>
            <a:ext cx="2301633" cy="679161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ONE_COLUMN_TEXT_1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3478113" y="-1078464"/>
            <a:ext cx="2187867" cy="2182473"/>
            <a:chOff x="238125" y="2234600"/>
            <a:chExt cx="1248925" cy="1245775"/>
          </a:xfrm>
        </p:grpSpPr>
        <p:sp>
          <p:nvSpPr>
            <p:cNvPr id="79" name="Google Shape;79;p15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305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862575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h="27977" w="38218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fill="none" h="27977" w="38218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22075" y="2896500"/>
              <a:ext cx="284150" cy="109300"/>
            </a:xfrm>
            <a:custGeom>
              <a:rect b="b" l="l" r="r" t="t"/>
              <a:pathLst>
                <a:path extrusionOk="0" fill="none" h="4372" w="11366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59800" y="2456275"/>
              <a:ext cx="808675" cy="549525"/>
            </a:xfrm>
            <a:custGeom>
              <a:rect b="b" l="l" r="r" t="t"/>
              <a:pathLst>
                <a:path extrusionOk="0" fill="none" h="21981" w="32347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81125" y="300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44000" y="3190000"/>
              <a:ext cx="402800" cy="74950"/>
            </a:xfrm>
            <a:custGeom>
              <a:rect b="b" l="l" r="r" t="t"/>
              <a:pathLst>
                <a:path extrusionOk="0" h="2998" w="16112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/>
          <p:nvPr/>
        </p:nvSpPr>
        <p:spPr>
          <a:xfrm rot="10800000">
            <a:off x="-1363250" y="1451856"/>
            <a:ext cx="3176700" cy="3176700"/>
          </a:xfrm>
          <a:prstGeom prst="blockArc">
            <a:avLst>
              <a:gd fmla="val 783378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 rot="-5400000">
            <a:off x="7592050" y="1336800"/>
            <a:ext cx="3176700" cy="3176700"/>
          </a:xfrm>
          <a:prstGeom prst="blockArc">
            <a:avLst>
              <a:gd fmla="val 1327552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5399925" y="-7550"/>
            <a:ext cx="374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4578388" y="2166861"/>
            <a:ext cx="2187867" cy="2182473"/>
            <a:chOff x="238125" y="2234600"/>
            <a:chExt cx="1248925" cy="1245775"/>
          </a:xfrm>
        </p:grpSpPr>
        <p:sp>
          <p:nvSpPr>
            <p:cNvPr id="94" name="Google Shape;94;p16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h="49831" w="49957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38125" y="2234600"/>
              <a:ext cx="1248925" cy="1245775"/>
            </a:xfrm>
            <a:custGeom>
              <a:rect b="b" l="l" r="r" t="t"/>
              <a:pathLst>
                <a:path extrusionOk="0" fill="none" h="49831" w="49957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313050" y="2312650"/>
              <a:ext cx="1102175" cy="1099050"/>
            </a:xfrm>
            <a:custGeom>
              <a:rect b="b" l="l" r="r" t="t"/>
              <a:pathLst>
                <a:path extrusionOk="0" fill="none" h="43962" w="44087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862575" y="341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h="27977" w="38218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84850" y="2381325"/>
              <a:ext cx="955450" cy="699425"/>
            </a:xfrm>
            <a:custGeom>
              <a:rect b="b" l="l" r="r" t="t"/>
              <a:pathLst>
                <a:path extrusionOk="0" fill="none" h="27977" w="38218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722075" y="2896500"/>
              <a:ext cx="284150" cy="109300"/>
            </a:xfrm>
            <a:custGeom>
              <a:rect b="b" l="l" r="r" t="t"/>
              <a:pathLst>
                <a:path extrusionOk="0" fill="none" h="4372" w="11366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59800" y="2456275"/>
              <a:ext cx="808675" cy="549525"/>
            </a:xfrm>
            <a:custGeom>
              <a:rect b="b" l="l" r="r" t="t"/>
              <a:pathLst>
                <a:path extrusionOk="0" fill="none" h="21981" w="32347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081125" y="300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44000" y="3190000"/>
              <a:ext cx="402800" cy="74950"/>
            </a:xfrm>
            <a:custGeom>
              <a:rect b="b" l="l" r="r" t="t"/>
              <a:pathLst>
                <a:path extrusionOk="0" h="2998" w="16112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6"/>
          <p:cNvSpPr/>
          <p:nvPr/>
        </p:nvSpPr>
        <p:spPr>
          <a:xfrm rot="10800000">
            <a:off x="4733175" y="-19149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7340550" y="3825425"/>
            <a:ext cx="3176700" cy="3176700"/>
          </a:xfrm>
          <a:prstGeom prst="blockArc">
            <a:avLst>
              <a:gd fmla="val 1079972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7449588" y="844536"/>
            <a:ext cx="2187867" cy="2182392"/>
            <a:chOff x="4222125" y="2272050"/>
            <a:chExt cx="1248925" cy="1245800"/>
          </a:xfrm>
        </p:grpSpPr>
        <p:sp>
          <p:nvSpPr>
            <p:cNvPr id="107" name="Google Shape;107;p16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i="0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i="0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i="0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i="0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i="0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i="0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i="0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i="0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b="1" i="0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"/>
          <p:cNvPicPr preferRelativeResize="0"/>
          <p:nvPr/>
        </p:nvPicPr>
        <p:blipFill rotWithShape="1">
          <a:blip r:embed="rId3">
            <a:alphaModFix/>
          </a:blip>
          <a:srcRect b="0" l="22685" r="22684" t="0"/>
          <a:stretch/>
        </p:blipFill>
        <p:spPr>
          <a:xfrm>
            <a:off x="4929200" y="0"/>
            <a:ext cx="42147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600825" y="744456"/>
            <a:ext cx="5087100" cy="3654600"/>
          </a:xfrm>
          <a:prstGeom prst="rect">
            <a:avLst/>
          </a:prstGeom>
          <a:solidFill>
            <a:srgbClr val="8CB0E4">
              <a:alpha val="8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"/>
          <p:cNvGrpSpPr/>
          <p:nvPr/>
        </p:nvGrpSpPr>
        <p:grpSpPr>
          <a:xfrm>
            <a:off x="-485953" y="1709380"/>
            <a:ext cx="1916600" cy="1911680"/>
            <a:chOff x="4222125" y="2272050"/>
            <a:chExt cx="1248925" cy="1245800"/>
          </a:xfrm>
        </p:grpSpPr>
        <p:sp>
          <p:nvSpPr>
            <p:cNvPr id="126" name="Google Shape;126;p1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h="49832" w="49957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4222125" y="2272050"/>
              <a:ext cx="1248925" cy="1245800"/>
            </a:xfrm>
            <a:custGeom>
              <a:rect b="b" l="l" r="r" t="t"/>
              <a:pathLst>
                <a:path extrusionOk="0" fill="none" h="49832" w="49957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297050" y="2350125"/>
              <a:ext cx="1102200" cy="1099025"/>
            </a:xfrm>
            <a:custGeom>
              <a:rect b="b" l="l" r="r" t="t"/>
              <a:pathLst>
                <a:path extrusionOk="0" fill="none" h="43961" w="44088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4846575" y="34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h="38092" w="38217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4368875" y="2418800"/>
              <a:ext cx="955425" cy="952300"/>
            </a:xfrm>
            <a:custGeom>
              <a:rect b="b" l="l" r="r" t="t"/>
              <a:pathLst>
                <a:path extrusionOk="0" fill="none" h="38092" w="38217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4450050" y="2493725"/>
              <a:ext cx="796200" cy="331000"/>
            </a:xfrm>
            <a:custGeom>
              <a:rect b="b" l="l" r="r" t="t"/>
              <a:pathLst>
                <a:path extrusionOk="0" fill="none" h="13240" w="31848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471900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958975" y="3043250"/>
              <a:ext cx="265425" cy="243550"/>
            </a:xfrm>
            <a:custGeom>
              <a:rect b="b" l="l" r="r" t="t"/>
              <a:pathLst>
                <a:path extrusionOk="0" fill="none" h="9742" w="10617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443800" y="2896500"/>
              <a:ext cx="808700" cy="405925"/>
            </a:xfrm>
            <a:custGeom>
              <a:rect b="b" l="l" r="r" t="t"/>
              <a:pathLst>
                <a:path extrusionOk="0" fill="none" h="16237" w="32348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246225" y="297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812225" y="2971425"/>
              <a:ext cx="71850" cy="71850"/>
            </a:xfrm>
            <a:custGeom>
              <a:rect b="b" l="l" r="r" t="t"/>
              <a:pathLst>
                <a:path extrusionOk="0" h="2874" w="2874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"/>
          <p:cNvSpPr/>
          <p:nvPr/>
        </p:nvSpPr>
        <p:spPr>
          <a:xfrm>
            <a:off x="-1746050" y="388110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>
            <p:ph type="ctrTitle"/>
          </p:nvPr>
        </p:nvSpPr>
        <p:spPr>
          <a:xfrm>
            <a:off x="1314487" y="945335"/>
            <a:ext cx="3494100" cy="1526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800">
                <a:solidFill>
                  <a:schemeClr val="dk2"/>
                </a:solidFill>
              </a:rPr>
              <a:t>Software Course</a:t>
            </a:r>
            <a:br>
              <a:rPr lang="en-US" sz="2800">
                <a:solidFill>
                  <a:schemeClr val="dk2"/>
                </a:solidFill>
              </a:rPr>
            </a:br>
            <a:r>
              <a:rPr lang="en-US" sz="2800">
                <a:solidFill>
                  <a:schemeClr val="dk2"/>
                </a:solidFill>
              </a:rPr>
              <a:t>Management System 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40" name="Google Shape;140;p1"/>
          <p:cNvSpPr/>
          <p:nvPr/>
        </p:nvSpPr>
        <p:spPr>
          <a:xfrm rot="10800000">
            <a:off x="4465782" y="-1615880"/>
            <a:ext cx="3176700" cy="3176700"/>
          </a:xfrm>
          <a:prstGeom prst="blockArc">
            <a:avLst>
              <a:gd fmla="val 16199854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1087556" y="3621044"/>
            <a:ext cx="3494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5140" y="442682"/>
            <a:ext cx="3961519" cy="288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12" y="1408140"/>
            <a:ext cx="8419324" cy="328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s.moodle.org/38/en/images_en/thumb/f/f9/FeaturesCalendar.png/287px-FeaturesCalendar.png"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650" y="3127592"/>
            <a:ext cx="2410492" cy="188975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grpSp>
        <p:nvGrpSpPr>
          <p:cNvPr id="154" name="Google Shape;154;p3"/>
          <p:cNvGrpSpPr/>
          <p:nvPr/>
        </p:nvGrpSpPr>
        <p:grpSpPr>
          <a:xfrm>
            <a:off x="2078376" y="248548"/>
            <a:ext cx="3143679" cy="2173680"/>
            <a:chOff x="0" y="10948"/>
            <a:chExt cx="3143679" cy="2173680"/>
          </a:xfrm>
        </p:grpSpPr>
        <p:sp>
          <p:nvSpPr>
            <p:cNvPr id="155" name="Google Shape;155;p3"/>
            <p:cNvSpPr/>
            <p:nvPr/>
          </p:nvSpPr>
          <p:spPr>
            <a:xfrm>
              <a:off x="0" y="10948"/>
              <a:ext cx="3143679" cy="46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0" y="10948"/>
              <a:ext cx="3143679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000" lIns="113775" spcFirstLastPara="1" rIns="113775" wrap="square" tIns="6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General Features</a:t>
              </a:r>
              <a:endPara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0" y="471748"/>
              <a:ext cx="3143679" cy="1712880"/>
            </a:xfrm>
            <a:prstGeom prst="rect">
              <a:avLst/>
            </a:prstGeom>
            <a:solidFill>
              <a:srgbClr val="D5E0F0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0" y="471748"/>
              <a:ext cx="3143679" cy="171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64000" spcFirstLastPara="1" rIns="85325" wrap="square" tIns="64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Modern, easy to use interface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Personalised Dashboard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Collaborative tools an activities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All-in-once Calender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Convenient file management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Simple and intuitive text editor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Notofications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Track progress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s://docs.moodle.org/38/en/images_en/thumb/b/b1/Dashboard35%2B.png/287px-Dashboard35%2B.png" id="159" name="Google Shape;1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8032" y="1988731"/>
            <a:ext cx="2309016" cy="181020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https://docs.moodle.org/38/en/images_en/thumb/1/1f/FeaturesForum.png/287px-FeaturesForum.png" id="160" name="Google Shape;16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5134" y="2571750"/>
            <a:ext cx="2320198" cy="181897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https://docs.moodle.org/38/en/images_en/thumb/7/7f/FileManagementNewFeatures.png/287px-FileManagementNewFeatures.png" id="161" name="Google Shape;16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476" y="142492"/>
            <a:ext cx="2309015" cy="181020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4"/>
          <p:cNvGrpSpPr/>
          <p:nvPr/>
        </p:nvGrpSpPr>
        <p:grpSpPr>
          <a:xfrm>
            <a:off x="1705582" y="457104"/>
            <a:ext cx="3454510" cy="2425423"/>
            <a:chOff x="0" y="0"/>
            <a:chExt cx="3454510" cy="2425423"/>
          </a:xfrm>
        </p:grpSpPr>
        <p:sp>
          <p:nvSpPr>
            <p:cNvPr id="167" name="Google Shape;167;p4"/>
            <p:cNvSpPr/>
            <p:nvPr/>
          </p:nvSpPr>
          <p:spPr>
            <a:xfrm>
              <a:off x="0" y="0"/>
              <a:ext cx="3454510" cy="497487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0" y="0"/>
              <a:ext cx="3454510" cy="497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Administratif Features</a:t>
              </a:r>
              <a:endPara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0" y="512158"/>
              <a:ext cx="3454510" cy="1913265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 cap="flat" cmpd="sng" w="25400">
              <a:solidFill>
                <a:schemeClr val="accent5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0" y="512158"/>
              <a:ext cx="3454510" cy="1913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115888" lvl="1" marL="17462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Custumisable site design and layout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8" lvl="1" marL="174625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Secure authentication and mass enrolment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8" lvl="1" marL="174625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Multilangual capability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8" lvl="1" marL="174625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Bulk course creation and easy backup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8" lvl="1" marL="174625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Manage user roles and permissions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8" lvl="1" marL="174625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Support open standards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8" lvl="1" marL="174625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High interoperability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8" lvl="1" marL="174625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Simple plugin management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8" lvl="1" marL="174625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Regular security updates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5888" lvl="1" marL="174625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Detailed reporting and logs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s://docs.moodle.org/38/en/images_en/thumb/a/aa/EnrolmentFeaturesNew.png/287px-EnrolmentFeaturesNew.png"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6595" y="3208336"/>
            <a:ext cx="2095863" cy="164309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https://docs.moodle.org/38/en/images_en/thumb/c/c7/MultiLingualFeaturesNew.png/287px-MultiLingualFeaturesNew.png" id="172" name="Google Shape;17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162" y="1915481"/>
            <a:ext cx="2095863" cy="164309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https://docs.moodle.org/38/en/images_en/thumb/7/71/RolesFeaturesNew.png/287px-RolesFeaturesNew.png" id="173" name="Google Shape;17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8691" y="565169"/>
            <a:ext cx="2095863" cy="164309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5"/>
          <p:cNvGrpSpPr/>
          <p:nvPr/>
        </p:nvGrpSpPr>
        <p:grpSpPr>
          <a:xfrm>
            <a:off x="1452509" y="265005"/>
            <a:ext cx="2954323" cy="3018522"/>
            <a:chOff x="1452509" y="265005"/>
            <a:chExt cx="2954323" cy="3018522"/>
          </a:xfrm>
        </p:grpSpPr>
        <p:sp>
          <p:nvSpPr>
            <p:cNvPr id="179" name="Google Shape;179;p5"/>
            <p:cNvSpPr/>
            <p:nvPr/>
          </p:nvSpPr>
          <p:spPr>
            <a:xfrm>
              <a:off x="1452509" y="265005"/>
              <a:ext cx="2954323" cy="534015"/>
            </a:xfrm>
            <a:custGeom>
              <a:rect b="b" l="l" r="r" t="t"/>
              <a:pathLst>
                <a:path extrusionOk="0" h="534015" w="2954323">
                  <a:moveTo>
                    <a:pt x="0" y="0"/>
                  </a:moveTo>
                  <a:lnTo>
                    <a:pt x="2954323" y="0"/>
                  </a:lnTo>
                  <a:lnTo>
                    <a:pt x="2954323" y="534015"/>
                  </a:lnTo>
                  <a:lnTo>
                    <a:pt x="0" y="53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6E29"/>
            </a:solidFill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Course Development and Management Features</a:t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452509" y="799020"/>
              <a:ext cx="2954323" cy="2484507"/>
            </a:xfrm>
            <a:custGeom>
              <a:rect b="b" l="l" r="r" t="t"/>
              <a:pathLst>
                <a:path extrusionOk="0" h="1911371" w="2954323">
                  <a:moveTo>
                    <a:pt x="0" y="0"/>
                  </a:moveTo>
                  <a:lnTo>
                    <a:pt x="2954323" y="0"/>
                  </a:lnTo>
                  <a:lnTo>
                    <a:pt x="2954323" y="1911371"/>
                  </a:lnTo>
                  <a:lnTo>
                    <a:pt x="0" y="1911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6000" lIns="64000" spcFirstLastPara="1" rIns="85325" wrap="square" tIns="64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 learning paths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Encourage collaboration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Embed external resources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Multi media integration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Group management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Marking workflow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In-line marking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Peer and self assesment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Integrated Badges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Outcomes and rubrics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Competency based marking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Security and privacy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s://docs.moodle.org/38/en/images_en/thumb/2/2c/CollaborativeFeaturesNew.png/287px-CollaborativeFeaturesNew.png"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509" y="3342739"/>
            <a:ext cx="2054372" cy="161057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https://docs.moodle.org/38/en/images_en/thumb/7/7c/MarkingWorkflowFeaturesNew.png/288px-MarkingWorkflowFeaturesNew.png" id="182" name="Google Shape;1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306" y="2289117"/>
            <a:ext cx="2061530" cy="161057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https://docs.moodle.org/38/en/images_en/thumb/6/6b/InsertMediaFeaturesNew.png/287px-InsertMediaFeaturesNew.png" id="183" name="Google Shape;18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5902" y="977805"/>
            <a:ext cx="2054372" cy="161057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1980150" y="1451850"/>
            <a:ext cx="51837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LOGO INNOV</a:t>
            </a:r>
            <a:endParaRPr/>
          </a:p>
        </p:txBody>
      </p:sp>
      <p:sp>
        <p:nvSpPr>
          <p:cNvPr id="189" name="Google Shape;189;p6"/>
          <p:cNvSpPr txBox="1"/>
          <p:nvPr>
            <p:ph idx="1" type="subTitle"/>
          </p:nvPr>
        </p:nvSpPr>
        <p:spPr>
          <a:xfrm>
            <a:off x="2254100" y="3111700"/>
            <a:ext cx="46359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diesem Teil der Präsentation kannst du dich vorstellen, deine E-Mail-Adresse schreiben...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rne ein Auto zu fahren by Slidesgo">
  <a:themeElements>
    <a:clrScheme name="Simple Light">
      <a:dk1>
        <a:srgbClr val="000000"/>
      </a:dk1>
      <a:lt1>
        <a:srgbClr val="8CB0E4"/>
      </a:lt1>
      <a:dk2>
        <a:srgbClr val="FFFFFF"/>
      </a:dk2>
      <a:lt2>
        <a:srgbClr val="416DAC"/>
      </a:lt2>
      <a:accent1>
        <a:srgbClr val="C3D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maxxima baru</dc:creator>
</cp:coreProperties>
</file>