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7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Work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0">
          <p15:clr>
            <a:srgbClr val="9900FF"/>
          </p15:clr>
        </p15:guide>
        <p15:guide id="2" pos="22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F478F0-93D5-4437-8B19-287B1E58350A}">
  <a:tblStyle styleId="{5FF478F0-93D5-4437-8B19-287B1E5835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24" y="90"/>
      </p:cViewPr>
      <p:guideLst>
        <p:guide orient="horz" pos="770"/>
        <p:guide pos="22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a0513758a_0_4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a0513758a_0_4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945cde4d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945cde4d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8a4cbf6fb9_0_3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8a4cbf6fb9_0_3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865b1d19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865b1d19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1007975" y="3099300"/>
            <a:ext cx="71124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105700"/>
            <a:ext cx="85206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13225" y="1402775"/>
            <a:ext cx="7717500" cy="3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Barlow Medium"/>
              <a:buAutoNum type="arabicPeriod"/>
              <a:defRPr sz="11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 txBox="1">
            <a:spLocks noGrp="1"/>
          </p:cNvSpPr>
          <p:nvPr>
            <p:ph type="title" hasCustomPrompt="1"/>
          </p:nvPr>
        </p:nvSpPr>
        <p:spPr>
          <a:xfrm>
            <a:off x="5285232" y="3927007"/>
            <a:ext cx="59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324" name="Google Shape;324;p11"/>
          <p:cNvSpPr txBox="1">
            <a:spLocks noGrp="1"/>
          </p:cNvSpPr>
          <p:nvPr>
            <p:ph type="subTitle" idx="1"/>
          </p:nvPr>
        </p:nvSpPr>
        <p:spPr>
          <a:xfrm>
            <a:off x="6227075" y="3984176"/>
            <a:ext cx="2166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1"/>
          <p:cNvSpPr txBox="1">
            <a:spLocks noGrp="1"/>
          </p:cNvSpPr>
          <p:nvPr>
            <p:ph type="title" idx="2" hasCustomPrompt="1"/>
          </p:nvPr>
        </p:nvSpPr>
        <p:spPr>
          <a:xfrm>
            <a:off x="5285807" y="2857939"/>
            <a:ext cx="59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>
            <a:spLocks noGrp="1"/>
          </p:cNvSpPr>
          <p:nvPr>
            <p:ph type="subTitle" idx="3"/>
          </p:nvPr>
        </p:nvSpPr>
        <p:spPr>
          <a:xfrm>
            <a:off x="6227650" y="2883985"/>
            <a:ext cx="2166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subTitle" idx="4"/>
          </p:nvPr>
        </p:nvSpPr>
        <p:spPr>
          <a:xfrm>
            <a:off x="6227075" y="773874"/>
            <a:ext cx="2166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title" idx="5" hasCustomPrompt="1"/>
          </p:nvPr>
        </p:nvSpPr>
        <p:spPr>
          <a:xfrm>
            <a:off x="5285807" y="1785763"/>
            <a:ext cx="59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329" name="Google Shape;329;p11"/>
          <p:cNvSpPr txBox="1">
            <a:spLocks noGrp="1"/>
          </p:cNvSpPr>
          <p:nvPr>
            <p:ph type="subTitle" idx="6"/>
          </p:nvPr>
        </p:nvSpPr>
        <p:spPr>
          <a:xfrm>
            <a:off x="6227650" y="1840986"/>
            <a:ext cx="2166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title" idx="7" hasCustomPrompt="1"/>
          </p:nvPr>
        </p:nvSpPr>
        <p:spPr>
          <a:xfrm>
            <a:off x="5285232" y="722720"/>
            <a:ext cx="594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grpSp>
        <p:nvGrpSpPr>
          <p:cNvPr id="331" name="Google Shape;331;p11"/>
          <p:cNvGrpSpPr/>
          <p:nvPr/>
        </p:nvGrpSpPr>
        <p:grpSpPr>
          <a:xfrm rot="10800000" flipH="1">
            <a:off x="-12" y="-5"/>
            <a:ext cx="1762819" cy="453017"/>
            <a:chOff x="5269213" y="888508"/>
            <a:chExt cx="1762819" cy="453017"/>
          </a:xfrm>
        </p:grpSpPr>
        <p:grpSp>
          <p:nvGrpSpPr>
            <p:cNvPr id="332" name="Google Shape;332;p11"/>
            <p:cNvGrpSpPr/>
            <p:nvPr/>
          </p:nvGrpSpPr>
          <p:grpSpPr>
            <a:xfrm rot="-5400000" flipH="1">
              <a:off x="5256575" y="901146"/>
              <a:ext cx="231461" cy="206185"/>
              <a:chOff x="2196880" y="2958800"/>
              <a:chExt cx="231461" cy="206185"/>
            </a:xfrm>
          </p:grpSpPr>
          <p:sp>
            <p:nvSpPr>
              <p:cNvPr id="333" name="Google Shape;333;p11"/>
              <p:cNvSpPr/>
              <p:nvPr/>
            </p:nvSpPr>
            <p:spPr>
              <a:xfrm rot="10800000">
                <a:off x="2196880" y="3115869"/>
                <a:ext cx="57673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 rot="10800000">
                <a:off x="2196880" y="3037334"/>
                <a:ext cx="57160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 rot="10800000">
                <a:off x="2196880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 rot="10800000">
                <a:off x="2283774" y="3115869"/>
                <a:ext cx="57673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 rot="10800000">
                <a:off x="2283774" y="3037334"/>
                <a:ext cx="57160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 rot="10800000">
                <a:off x="2283774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 rot="10800000">
                <a:off x="2369387" y="3115869"/>
                <a:ext cx="58955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 rot="10800000">
                <a:off x="2369387" y="3037334"/>
                <a:ext cx="58442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 rot="10800000">
                <a:off x="2370668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11"/>
            <p:cNvSpPr/>
            <p:nvPr/>
          </p:nvSpPr>
          <p:spPr>
            <a:xfrm flipH="1">
              <a:off x="5579225" y="1212900"/>
              <a:ext cx="611400" cy="12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1"/>
            <p:cNvCxnSpPr/>
            <p:nvPr/>
          </p:nvCxnSpPr>
          <p:spPr>
            <a:xfrm rot="10800000">
              <a:off x="5269233" y="1160939"/>
              <a:ext cx="176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1"/>
            <p:cNvCxnSpPr/>
            <p:nvPr/>
          </p:nvCxnSpPr>
          <p:spPr>
            <a:xfrm>
              <a:off x="5527225" y="889425"/>
              <a:ext cx="0" cy="45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" name="Google Shape;345;p11"/>
          <p:cNvGrpSpPr/>
          <p:nvPr/>
        </p:nvGrpSpPr>
        <p:grpSpPr>
          <a:xfrm>
            <a:off x="-12" y="4690470"/>
            <a:ext cx="1762819" cy="453017"/>
            <a:chOff x="5269213" y="888508"/>
            <a:chExt cx="1762819" cy="453017"/>
          </a:xfrm>
        </p:grpSpPr>
        <p:grpSp>
          <p:nvGrpSpPr>
            <p:cNvPr id="346" name="Google Shape;346;p11"/>
            <p:cNvGrpSpPr/>
            <p:nvPr/>
          </p:nvGrpSpPr>
          <p:grpSpPr>
            <a:xfrm rot="-5400000" flipH="1">
              <a:off x="5256575" y="901146"/>
              <a:ext cx="231461" cy="206185"/>
              <a:chOff x="2196880" y="2958800"/>
              <a:chExt cx="231461" cy="206185"/>
            </a:xfrm>
          </p:grpSpPr>
          <p:sp>
            <p:nvSpPr>
              <p:cNvPr id="347" name="Google Shape;347;p11"/>
              <p:cNvSpPr/>
              <p:nvPr/>
            </p:nvSpPr>
            <p:spPr>
              <a:xfrm rot="10800000">
                <a:off x="2196880" y="3115869"/>
                <a:ext cx="57673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10800000">
                <a:off x="2196880" y="3037334"/>
                <a:ext cx="57160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10800000">
                <a:off x="2196880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10800000">
                <a:off x="2283774" y="3115869"/>
                <a:ext cx="57673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10800000">
                <a:off x="2283774" y="3037334"/>
                <a:ext cx="57160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10800000">
                <a:off x="2283774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 rot="10800000">
                <a:off x="2369387" y="3115869"/>
                <a:ext cx="58955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 rot="10800000">
                <a:off x="2369387" y="3037334"/>
                <a:ext cx="58442" cy="48604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 rot="10800000">
                <a:off x="2370668" y="2958800"/>
                <a:ext cx="57673" cy="4937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1"/>
            <p:cNvSpPr/>
            <p:nvPr/>
          </p:nvSpPr>
          <p:spPr>
            <a:xfrm flipH="1">
              <a:off x="5579225" y="1212900"/>
              <a:ext cx="611400" cy="12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11"/>
            <p:cNvCxnSpPr/>
            <p:nvPr/>
          </p:nvCxnSpPr>
          <p:spPr>
            <a:xfrm rot="10800000">
              <a:off x="5269233" y="1160939"/>
              <a:ext cx="176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1"/>
            <p:cNvCxnSpPr/>
            <p:nvPr/>
          </p:nvCxnSpPr>
          <p:spPr>
            <a:xfrm>
              <a:off x="5527225" y="889425"/>
              <a:ext cx="0" cy="45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" name="Google Shape;359;p11"/>
          <p:cNvSpPr txBox="1">
            <a:spLocks noGrp="1"/>
          </p:cNvSpPr>
          <p:nvPr>
            <p:ph type="subTitle" idx="8"/>
          </p:nvPr>
        </p:nvSpPr>
        <p:spPr>
          <a:xfrm>
            <a:off x="6227650" y="1165375"/>
            <a:ext cx="21669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9"/>
          </p:nvPr>
        </p:nvSpPr>
        <p:spPr>
          <a:xfrm>
            <a:off x="6227650" y="2232475"/>
            <a:ext cx="21669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13"/>
          </p:nvPr>
        </p:nvSpPr>
        <p:spPr>
          <a:xfrm>
            <a:off x="6227650" y="3275475"/>
            <a:ext cx="21669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"/>
          <p:cNvSpPr txBox="1">
            <a:spLocks noGrp="1"/>
          </p:cNvSpPr>
          <p:nvPr>
            <p:ph type="subTitle" idx="14"/>
          </p:nvPr>
        </p:nvSpPr>
        <p:spPr>
          <a:xfrm>
            <a:off x="6227350" y="4375675"/>
            <a:ext cx="21669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1"/>
          <p:cNvSpPr txBox="1">
            <a:spLocks noGrp="1"/>
          </p:cNvSpPr>
          <p:nvPr>
            <p:ph type="title" idx="15"/>
          </p:nvPr>
        </p:nvSpPr>
        <p:spPr>
          <a:xfrm>
            <a:off x="713225" y="2162700"/>
            <a:ext cx="40452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2"/>
          <p:cNvGrpSpPr/>
          <p:nvPr/>
        </p:nvGrpSpPr>
        <p:grpSpPr>
          <a:xfrm flipH="1">
            <a:off x="7052375" y="3128100"/>
            <a:ext cx="2093675" cy="2015400"/>
            <a:chOff x="7052375" y="-26775"/>
            <a:chExt cx="2093675" cy="2015400"/>
          </a:xfrm>
        </p:grpSpPr>
        <p:cxnSp>
          <p:nvCxnSpPr>
            <p:cNvPr id="366" name="Google Shape;366;p12"/>
            <p:cNvCxnSpPr/>
            <p:nvPr/>
          </p:nvCxnSpPr>
          <p:spPr>
            <a:xfrm rot="10800000" flipH="1">
              <a:off x="7052375" y="-25450"/>
              <a:ext cx="536400" cy="61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2"/>
            <p:cNvCxnSpPr/>
            <p:nvPr/>
          </p:nvCxnSpPr>
          <p:spPr>
            <a:xfrm>
              <a:off x="7130650" y="-26775"/>
              <a:ext cx="2015400" cy="20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8" name="Google Shape;368;p12"/>
          <p:cNvGrpSpPr/>
          <p:nvPr/>
        </p:nvGrpSpPr>
        <p:grpSpPr>
          <a:xfrm>
            <a:off x="-5852" y="-1612"/>
            <a:ext cx="3120900" cy="800400"/>
            <a:chOff x="-5852" y="-1612"/>
            <a:chExt cx="3120900" cy="800400"/>
          </a:xfrm>
        </p:grpSpPr>
        <p:cxnSp>
          <p:nvCxnSpPr>
            <p:cNvPr id="369" name="Google Shape;369;p12"/>
            <p:cNvCxnSpPr/>
            <p:nvPr/>
          </p:nvCxnSpPr>
          <p:spPr>
            <a:xfrm rot="10800000">
              <a:off x="-5852" y="318099"/>
              <a:ext cx="31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2"/>
            <p:cNvCxnSpPr/>
            <p:nvPr/>
          </p:nvCxnSpPr>
          <p:spPr>
            <a:xfrm rot="10800000">
              <a:off x="450936" y="-1612"/>
              <a:ext cx="0" cy="80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1" name="Google Shape;371;p12"/>
          <p:cNvSpPr txBox="1">
            <a:spLocks noGrp="1"/>
          </p:cNvSpPr>
          <p:nvPr>
            <p:ph type="title"/>
          </p:nvPr>
        </p:nvSpPr>
        <p:spPr>
          <a:xfrm>
            <a:off x="1234450" y="923550"/>
            <a:ext cx="35562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!">
  <p:cSld name="CUSTOM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22"/>
          <p:cNvCxnSpPr/>
          <p:nvPr/>
        </p:nvCxnSpPr>
        <p:spPr>
          <a:xfrm>
            <a:off x="6025550" y="825025"/>
            <a:ext cx="0" cy="381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22"/>
          <p:cNvSpPr/>
          <p:nvPr/>
        </p:nvSpPr>
        <p:spPr>
          <a:xfrm>
            <a:off x="-20950" y="4321750"/>
            <a:ext cx="9165000" cy="8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body" idx="1"/>
          </p:nvPr>
        </p:nvSpPr>
        <p:spPr>
          <a:xfrm>
            <a:off x="6091875" y="2441448"/>
            <a:ext cx="2121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22"/>
          <p:cNvSpPr txBox="1">
            <a:spLocks noGrp="1"/>
          </p:cNvSpPr>
          <p:nvPr>
            <p:ph type="title"/>
          </p:nvPr>
        </p:nvSpPr>
        <p:spPr>
          <a:xfrm>
            <a:off x="3904488" y="1472184"/>
            <a:ext cx="2121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6204575" y="2167450"/>
            <a:ext cx="278700" cy="27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41300"/>
            <a:ext cx="77175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2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00"/>
          </p15:clr>
        </p15:guide>
        <p15:guide id="2" pos="5311">
          <p15:clr>
            <a:srgbClr val="FF0000"/>
          </p15:clr>
        </p15:guide>
        <p15:guide id="3" orient="horz" pos="340">
          <p15:clr>
            <a:srgbClr val="FF0000"/>
          </p15:clr>
        </p15:guide>
        <p15:guide id="4" orient="horz" pos="2903">
          <p15:clr>
            <a:srgbClr val="FF0000"/>
          </p15:clr>
        </p15:guide>
        <p15:guide id="5" pos="2880">
          <p15:clr>
            <a:srgbClr val="EA4335"/>
          </p15:clr>
        </p15:guide>
        <p15:guide id="6">
          <p15:clr>
            <a:srgbClr val="EA4335"/>
          </p15:clr>
        </p15:guide>
        <p15:guide id="7" pos="5760">
          <p15:clr>
            <a:srgbClr val="EA4335"/>
          </p15:clr>
        </p15:guide>
        <p15:guide id="8" orient="horz" pos="1620">
          <p15:clr>
            <a:srgbClr val="EA4335"/>
          </p15:clr>
        </p15:guide>
        <p15:guide id="9" orient="horz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31"/>
          <p:cNvPicPr preferRelativeResize="0"/>
          <p:nvPr/>
        </p:nvPicPr>
        <p:blipFill>
          <a:blip r:embed="rId3"/>
          <a:srcRect t="5495" b="5495"/>
          <a:stretch/>
        </p:blipFill>
        <p:spPr>
          <a:xfrm>
            <a:off x="0" y="0"/>
            <a:ext cx="9143995" cy="5498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0" name="Google Shape;980;p31"/>
          <p:cNvGrpSpPr/>
          <p:nvPr/>
        </p:nvGrpSpPr>
        <p:grpSpPr>
          <a:xfrm>
            <a:off x="7362912" y="1643096"/>
            <a:ext cx="735700" cy="364533"/>
            <a:chOff x="8585162" y="881171"/>
            <a:chExt cx="735700" cy="364533"/>
          </a:xfrm>
        </p:grpSpPr>
        <p:sp>
          <p:nvSpPr>
            <p:cNvPr id="981" name="Google Shape;981;p31"/>
            <p:cNvSpPr/>
            <p:nvPr/>
          </p:nvSpPr>
          <p:spPr>
            <a:xfrm>
              <a:off x="8585162" y="881175"/>
              <a:ext cx="364500" cy="36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9261908" y="881171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9262421" y="960218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9261908" y="1039775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9261908" y="1117286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9261908" y="1196588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9175014" y="881171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9175526" y="960218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9175014" y="1039775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9175014" y="1117286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9175014" y="1196588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9088120" y="881171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9088632" y="960218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9088120" y="1039775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9088120" y="1117286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9088120" y="1196588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9001225" y="881171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9001738" y="960218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9001225" y="1039775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9001225" y="1117286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9001225" y="1196588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8914331" y="881171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8914844" y="960218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8914331" y="1039775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8914331" y="1117286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8914331" y="1196588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31"/>
          <p:cNvSpPr txBox="1">
            <a:spLocks noGrp="1"/>
          </p:cNvSpPr>
          <p:nvPr>
            <p:ph type="ctrTitle"/>
          </p:nvPr>
        </p:nvSpPr>
        <p:spPr>
          <a:xfrm>
            <a:off x="311697" y="2292708"/>
            <a:ext cx="85206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1"/>
                </a:solidFill>
              </a:rPr>
              <a:t>SOFTWARE SECURITY SYSTEM</a:t>
            </a:r>
            <a:endParaRPr sz="7200" dirty="0">
              <a:solidFill>
                <a:schemeClr val="bg1"/>
              </a:solidFill>
            </a:endParaRPr>
          </a:p>
        </p:txBody>
      </p:sp>
      <p:cxnSp>
        <p:nvCxnSpPr>
          <p:cNvPr id="1008" name="Google Shape;1008;p31"/>
          <p:cNvCxnSpPr/>
          <p:nvPr/>
        </p:nvCxnSpPr>
        <p:spPr>
          <a:xfrm rot="10800000">
            <a:off x="8102700" y="1644475"/>
            <a:ext cx="0" cy="126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2FFE19-FAC0-49D4-BFDB-8F759B85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987" y="-182619"/>
            <a:ext cx="5238095" cy="380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4" name="Google Shape;1014;p32"/>
          <p:cNvSpPr txBox="1">
            <a:spLocks noGrp="1"/>
          </p:cNvSpPr>
          <p:nvPr>
            <p:ph type="body" idx="1"/>
          </p:nvPr>
        </p:nvSpPr>
        <p:spPr>
          <a:xfrm>
            <a:off x="713225" y="1402775"/>
            <a:ext cx="7717500" cy="3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15" name="Google Shape;1015;p32"/>
          <p:cNvSpPr/>
          <p:nvPr/>
        </p:nvSpPr>
        <p:spPr>
          <a:xfrm>
            <a:off x="0" y="0"/>
            <a:ext cx="375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32"/>
          <p:cNvGrpSpPr/>
          <p:nvPr/>
        </p:nvGrpSpPr>
        <p:grpSpPr>
          <a:xfrm>
            <a:off x="8430786" y="17896"/>
            <a:ext cx="752314" cy="521602"/>
            <a:chOff x="7208399" y="914609"/>
            <a:chExt cx="752314" cy="521602"/>
          </a:xfrm>
        </p:grpSpPr>
        <p:sp>
          <p:nvSpPr>
            <p:cNvPr id="1017" name="Google Shape;1017;p32"/>
            <p:cNvSpPr/>
            <p:nvPr/>
          </p:nvSpPr>
          <p:spPr>
            <a:xfrm>
              <a:off x="7901758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790227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7901758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7901758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7901758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790227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7901758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7814864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781537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814864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814864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7814864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7815376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7814864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727970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728482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727970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727970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727970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7728482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7727970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7641075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7641588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7641075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641075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7641075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7641588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7641075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7554181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7554694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7554181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7554181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7554181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554694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7554181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467287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7467800" y="993655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7467287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7467287" y="1150724"/>
              <a:ext cx="59467" cy="49372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7467287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7467800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7467287" y="1386839"/>
              <a:ext cx="59467" cy="49372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7382187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7382700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7382187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7382187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7382187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7382700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7382187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7295293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729580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7295293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7295293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7295293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7295806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7295293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7208399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720891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7208399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208399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208399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720891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208399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3"/>
          <p:cNvSpPr txBox="1">
            <a:spLocks noGrp="1"/>
          </p:cNvSpPr>
          <p:nvPr>
            <p:ph type="body" idx="1"/>
          </p:nvPr>
        </p:nvSpPr>
        <p:spPr>
          <a:xfrm>
            <a:off x="6091875" y="2441448"/>
            <a:ext cx="2121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86" name="Google Shape;1086;p33"/>
          <p:cNvSpPr txBox="1">
            <a:spLocks noGrp="1"/>
          </p:cNvSpPr>
          <p:nvPr>
            <p:ph type="title"/>
          </p:nvPr>
        </p:nvSpPr>
        <p:spPr>
          <a:xfrm>
            <a:off x="3904488" y="1472184"/>
            <a:ext cx="2121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7" name="Google Shape;1087;p33"/>
          <p:cNvGrpSpPr/>
          <p:nvPr/>
        </p:nvGrpSpPr>
        <p:grpSpPr>
          <a:xfrm>
            <a:off x="4490874" y="839546"/>
            <a:ext cx="752314" cy="521602"/>
            <a:chOff x="7208399" y="914609"/>
            <a:chExt cx="752314" cy="521602"/>
          </a:xfrm>
        </p:grpSpPr>
        <p:sp>
          <p:nvSpPr>
            <p:cNvPr id="1088" name="Google Shape;1088;p33"/>
            <p:cNvSpPr/>
            <p:nvPr/>
          </p:nvSpPr>
          <p:spPr>
            <a:xfrm>
              <a:off x="7901758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790227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7901758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7901758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7901758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790227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7901758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7814864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781537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7814864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7814864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7814864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7815376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7814864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727970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7728482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7727970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7727970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7727970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7728482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7727970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7641075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7641588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7641075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7641075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7641075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641588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7641075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7554181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7554694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7554181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7554181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7554181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554694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7554181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7467287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467800" y="993655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7467287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7467287" y="1150724"/>
              <a:ext cx="59467" cy="49372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7467287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7467800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7467287" y="1386839"/>
              <a:ext cx="59467" cy="49372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7382187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7382700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7382187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7382187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7382187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7382700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7382187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7295293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729580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7295293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7295293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7295293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7295806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7295293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208399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720891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7208399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7208399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7208399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20891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7208399" y="1386839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4"/>
          <p:cNvSpPr txBox="1">
            <a:spLocks noGrp="1"/>
          </p:cNvSpPr>
          <p:nvPr>
            <p:ph type="title" idx="15"/>
          </p:nvPr>
        </p:nvSpPr>
        <p:spPr>
          <a:xfrm>
            <a:off x="713225" y="2162700"/>
            <a:ext cx="40452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2"/>
          <p:cNvSpPr/>
          <p:nvPr/>
        </p:nvSpPr>
        <p:spPr>
          <a:xfrm>
            <a:off x="1115025" y="920500"/>
            <a:ext cx="575400" cy="53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/>
          </p:nvPr>
        </p:nvSpPr>
        <p:spPr>
          <a:xfrm>
            <a:off x="1234450" y="923550"/>
            <a:ext cx="35562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over by Slidesgo">
  <a:themeElements>
    <a:clrScheme name="Simple Light">
      <a:dk1>
        <a:srgbClr val="434343"/>
      </a:dk1>
      <a:lt1>
        <a:srgbClr val="FFFFFF"/>
      </a:lt1>
      <a:dk2>
        <a:srgbClr val="5A6C75"/>
      </a:dk2>
      <a:lt2>
        <a:srgbClr val="948A82"/>
      </a:lt2>
      <a:accent1>
        <a:srgbClr val="434343"/>
      </a:accent1>
      <a:accent2>
        <a:srgbClr val="78909C"/>
      </a:accent2>
      <a:accent3>
        <a:srgbClr val="EEFF41"/>
      </a:accent3>
      <a:accent4>
        <a:srgbClr val="E4F2DE"/>
      </a:accent4>
      <a:accent5>
        <a:srgbClr val="CFDD3B"/>
      </a:accent5>
      <a:accent6>
        <a:srgbClr val="F9F9F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(16:9)</PresentationFormat>
  <Paragraphs>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Bebas Neue</vt:lpstr>
      <vt:lpstr>Barlow Medium</vt:lpstr>
      <vt:lpstr>Work Sans</vt:lpstr>
      <vt:lpstr>Arial</vt:lpstr>
      <vt:lpstr>Roboto Condensed Light</vt:lpstr>
      <vt:lpstr>Grover by Slidesgo</vt:lpstr>
      <vt:lpstr>SOFTWARE SECURITY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 SYSTEM</dc:title>
  <dc:creator>maxxima baru</dc:creator>
  <cp:lastModifiedBy>maxxima baru</cp:lastModifiedBy>
  <cp:revision>2</cp:revision>
  <dcterms:modified xsi:type="dcterms:W3CDTF">2021-10-14T06:28:39Z</dcterms:modified>
</cp:coreProperties>
</file>