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IBM Plex Sans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2GxrG12GFIogtqZ2RbMvo1mPw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regular.fntdata"/><Relationship Id="rId10" Type="http://schemas.openxmlformats.org/officeDocument/2006/relationships/slide" Target="slides/slide6.xml"/><Relationship Id="rId13" Type="http://schemas.openxmlformats.org/officeDocument/2006/relationships/font" Target="fonts/IBMPlexSans-italic.fntdata"/><Relationship Id="rId12" Type="http://schemas.openxmlformats.org/officeDocument/2006/relationships/font" Target="fonts/IBMPlex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IBMPlexSans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713105" y="1721950"/>
            <a:ext cx="5101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713100" y="3811500"/>
            <a:ext cx="5101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" name="Google Shape;11;p8"/>
          <p:cNvSpPr/>
          <p:nvPr/>
        </p:nvSpPr>
        <p:spPr>
          <a:xfrm>
            <a:off x="6887862" y="-1536"/>
            <a:ext cx="59867" cy="40029"/>
          </a:xfrm>
          <a:custGeom>
            <a:rect b="b" l="l" r="r" t="t"/>
            <a:pathLst>
              <a:path extrusionOk="0" h="1251" w="1871">
                <a:moveTo>
                  <a:pt x="1" y="0"/>
                </a:moveTo>
                <a:lnTo>
                  <a:pt x="1" y="1250"/>
                </a:lnTo>
                <a:lnTo>
                  <a:pt x="1870" y="0"/>
                </a:lnTo>
                <a:close/>
              </a:path>
            </a:pathLst>
          </a:custGeom>
          <a:solidFill>
            <a:srgbClr val="57D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9"/>
          <p:cNvGrpSpPr/>
          <p:nvPr/>
        </p:nvGrpSpPr>
        <p:grpSpPr>
          <a:xfrm>
            <a:off x="7262244" y="3265330"/>
            <a:ext cx="1444542" cy="1445310"/>
            <a:chOff x="13693375" y="21746550"/>
            <a:chExt cx="1128725" cy="1129325"/>
          </a:xfrm>
        </p:grpSpPr>
        <p:sp>
          <p:nvSpPr>
            <p:cNvPr id="14" name="Google Shape;14;p9"/>
            <p:cNvSpPr/>
            <p:nvPr/>
          </p:nvSpPr>
          <p:spPr>
            <a:xfrm>
              <a:off x="13985675" y="21838825"/>
              <a:ext cx="592950" cy="974550"/>
            </a:xfrm>
            <a:custGeom>
              <a:rect b="b" l="l" r="r" t="t"/>
              <a:pathLst>
                <a:path extrusionOk="0" h="38982" w="23718">
                  <a:moveTo>
                    <a:pt x="23217" y="1"/>
                  </a:moveTo>
                  <a:lnTo>
                    <a:pt x="0" y="38696"/>
                  </a:lnTo>
                  <a:cubicBezTo>
                    <a:pt x="179" y="38791"/>
                    <a:pt x="357" y="38874"/>
                    <a:pt x="524" y="38981"/>
                  </a:cubicBezTo>
                  <a:lnTo>
                    <a:pt x="23717" y="334"/>
                  </a:lnTo>
                  <a:cubicBezTo>
                    <a:pt x="23551" y="215"/>
                    <a:pt x="23384" y="108"/>
                    <a:pt x="23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14193125" y="21990025"/>
              <a:ext cx="537900" cy="883475"/>
            </a:xfrm>
            <a:custGeom>
              <a:rect b="b" l="l" r="r" t="t"/>
              <a:pathLst>
                <a:path extrusionOk="0" h="35339" w="21516">
                  <a:moveTo>
                    <a:pt x="21146" y="1"/>
                  </a:moveTo>
                  <a:lnTo>
                    <a:pt x="1" y="35279"/>
                  </a:lnTo>
                  <a:cubicBezTo>
                    <a:pt x="215" y="35315"/>
                    <a:pt x="429" y="35327"/>
                    <a:pt x="656" y="35339"/>
                  </a:cubicBezTo>
                  <a:lnTo>
                    <a:pt x="21515" y="549"/>
                  </a:lnTo>
                  <a:cubicBezTo>
                    <a:pt x="21396" y="370"/>
                    <a:pt x="21277" y="168"/>
                    <a:pt x="21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14240150" y="22030225"/>
              <a:ext cx="515575" cy="845650"/>
            </a:xfrm>
            <a:custGeom>
              <a:rect b="b" l="l" r="r" t="t"/>
              <a:pathLst>
                <a:path extrusionOk="0" h="33826" w="20623">
                  <a:moveTo>
                    <a:pt x="20277" y="0"/>
                  </a:moveTo>
                  <a:lnTo>
                    <a:pt x="1" y="33814"/>
                  </a:lnTo>
                  <a:cubicBezTo>
                    <a:pt x="227" y="33814"/>
                    <a:pt x="453" y="33826"/>
                    <a:pt x="692" y="33826"/>
                  </a:cubicBezTo>
                  <a:lnTo>
                    <a:pt x="20623" y="596"/>
                  </a:lnTo>
                  <a:cubicBezTo>
                    <a:pt x="20515" y="381"/>
                    <a:pt x="20396" y="191"/>
                    <a:pt x="20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14023775" y="21862650"/>
              <a:ext cx="588775" cy="968575"/>
            </a:xfrm>
            <a:custGeom>
              <a:rect b="b" l="l" r="r" t="t"/>
              <a:pathLst>
                <a:path extrusionOk="0" h="38743" w="23551">
                  <a:moveTo>
                    <a:pt x="23086" y="0"/>
                  </a:moveTo>
                  <a:lnTo>
                    <a:pt x="0" y="38493"/>
                  </a:lnTo>
                  <a:cubicBezTo>
                    <a:pt x="179" y="38576"/>
                    <a:pt x="357" y="38648"/>
                    <a:pt x="548" y="38743"/>
                  </a:cubicBezTo>
                  <a:lnTo>
                    <a:pt x="23551" y="369"/>
                  </a:lnTo>
                  <a:cubicBezTo>
                    <a:pt x="23408" y="250"/>
                    <a:pt x="23241" y="119"/>
                    <a:pt x="23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14063050" y="21890325"/>
              <a:ext cx="581950" cy="956100"/>
            </a:xfrm>
            <a:custGeom>
              <a:rect b="b" l="l" r="r" t="t"/>
              <a:pathLst>
                <a:path extrusionOk="0" h="38244" w="23278">
                  <a:moveTo>
                    <a:pt x="22837" y="0"/>
                  </a:moveTo>
                  <a:lnTo>
                    <a:pt x="1" y="38053"/>
                  </a:lnTo>
                  <a:cubicBezTo>
                    <a:pt x="203" y="38124"/>
                    <a:pt x="394" y="38184"/>
                    <a:pt x="584" y="38243"/>
                  </a:cubicBezTo>
                  <a:lnTo>
                    <a:pt x="23277" y="417"/>
                  </a:lnTo>
                  <a:cubicBezTo>
                    <a:pt x="23135" y="274"/>
                    <a:pt x="22980" y="131"/>
                    <a:pt x="2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14104725" y="21920375"/>
              <a:ext cx="571225" cy="938250"/>
            </a:xfrm>
            <a:custGeom>
              <a:rect b="b" l="l" r="r" t="t"/>
              <a:pathLst>
                <a:path extrusionOk="0" h="37530" w="22849">
                  <a:moveTo>
                    <a:pt x="22420" y="1"/>
                  </a:moveTo>
                  <a:lnTo>
                    <a:pt x="1" y="37374"/>
                  </a:lnTo>
                  <a:cubicBezTo>
                    <a:pt x="203" y="37434"/>
                    <a:pt x="405" y="37494"/>
                    <a:pt x="596" y="37529"/>
                  </a:cubicBezTo>
                  <a:lnTo>
                    <a:pt x="22849" y="441"/>
                  </a:lnTo>
                  <a:cubicBezTo>
                    <a:pt x="22718" y="298"/>
                    <a:pt x="22563" y="144"/>
                    <a:pt x="22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14147600" y="21953425"/>
              <a:ext cx="556625" cy="914725"/>
            </a:xfrm>
            <a:custGeom>
              <a:rect b="b" l="l" r="r" t="t"/>
              <a:pathLst>
                <a:path extrusionOk="0" h="36589" w="22265">
                  <a:moveTo>
                    <a:pt x="21884" y="0"/>
                  </a:moveTo>
                  <a:lnTo>
                    <a:pt x="0" y="36469"/>
                  </a:lnTo>
                  <a:cubicBezTo>
                    <a:pt x="214" y="36505"/>
                    <a:pt x="417" y="36541"/>
                    <a:pt x="631" y="36588"/>
                  </a:cubicBezTo>
                  <a:lnTo>
                    <a:pt x="22265" y="512"/>
                  </a:lnTo>
                  <a:cubicBezTo>
                    <a:pt x="22134" y="346"/>
                    <a:pt x="22015" y="167"/>
                    <a:pt x="21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14527400" y="22315975"/>
              <a:ext cx="294700" cy="491150"/>
            </a:xfrm>
            <a:custGeom>
              <a:rect b="b" l="l" r="r" t="t"/>
              <a:pathLst>
                <a:path extrusionOk="0" h="19646" w="11788">
                  <a:moveTo>
                    <a:pt x="11788" y="0"/>
                  </a:moveTo>
                  <a:lnTo>
                    <a:pt x="0" y="19645"/>
                  </a:lnTo>
                  <a:cubicBezTo>
                    <a:pt x="358" y="19443"/>
                    <a:pt x="715" y="19241"/>
                    <a:pt x="1072" y="19014"/>
                  </a:cubicBezTo>
                  <a:lnTo>
                    <a:pt x="11740" y="1227"/>
                  </a:lnTo>
                  <a:cubicBezTo>
                    <a:pt x="11776" y="834"/>
                    <a:pt x="11788" y="417"/>
                    <a:pt x="11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14289875" y="22073975"/>
              <a:ext cx="487575" cy="800725"/>
            </a:xfrm>
            <a:custGeom>
              <a:rect b="b" l="l" r="r" t="t"/>
              <a:pathLst>
                <a:path extrusionOk="0" h="32029" w="19503">
                  <a:moveTo>
                    <a:pt x="19205" y="0"/>
                  </a:moveTo>
                  <a:lnTo>
                    <a:pt x="0" y="32028"/>
                  </a:lnTo>
                  <a:cubicBezTo>
                    <a:pt x="238" y="32016"/>
                    <a:pt x="488" y="32004"/>
                    <a:pt x="727" y="31969"/>
                  </a:cubicBezTo>
                  <a:lnTo>
                    <a:pt x="19503" y="655"/>
                  </a:lnTo>
                  <a:cubicBezTo>
                    <a:pt x="19419" y="429"/>
                    <a:pt x="19312" y="215"/>
                    <a:pt x="19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14459525" y="22241550"/>
              <a:ext cx="360800" cy="597125"/>
            </a:xfrm>
            <a:custGeom>
              <a:rect b="b" l="l" r="r" t="t"/>
              <a:pathLst>
                <a:path extrusionOk="0" h="23885" w="14432">
                  <a:moveTo>
                    <a:pt x="14324" y="1"/>
                  </a:moveTo>
                  <a:lnTo>
                    <a:pt x="1" y="23885"/>
                  </a:lnTo>
                  <a:cubicBezTo>
                    <a:pt x="310" y="23765"/>
                    <a:pt x="608" y="23646"/>
                    <a:pt x="918" y="23515"/>
                  </a:cubicBezTo>
                  <a:lnTo>
                    <a:pt x="14431" y="977"/>
                  </a:lnTo>
                  <a:cubicBezTo>
                    <a:pt x="14407" y="655"/>
                    <a:pt x="14372" y="322"/>
                    <a:pt x="1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14609850" y="22414200"/>
              <a:ext cx="203025" cy="338150"/>
            </a:xfrm>
            <a:custGeom>
              <a:rect b="b" l="l" r="r" t="t"/>
              <a:pathLst>
                <a:path extrusionOk="0" h="13526" w="8121">
                  <a:moveTo>
                    <a:pt x="8121" y="0"/>
                  </a:moveTo>
                  <a:lnTo>
                    <a:pt x="1" y="13526"/>
                  </a:lnTo>
                  <a:cubicBezTo>
                    <a:pt x="501" y="13121"/>
                    <a:pt x="977" y="12704"/>
                    <a:pt x="1453" y="12264"/>
                  </a:cubicBezTo>
                  <a:lnTo>
                    <a:pt x="7692" y="1858"/>
                  </a:lnTo>
                  <a:cubicBezTo>
                    <a:pt x="7859" y="1250"/>
                    <a:pt x="8001" y="619"/>
                    <a:pt x="8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14398525" y="22177850"/>
              <a:ext cx="412575" cy="680175"/>
            </a:xfrm>
            <a:custGeom>
              <a:rect b="b" l="l" r="r" t="t"/>
              <a:pathLst>
                <a:path extrusionOk="0" h="27207" w="16503">
                  <a:moveTo>
                    <a:pt x="16312" y="1"/>
                  </a:moveTo>
                  <a:lnTo>
                    <a:pt x="0" y="27206"/>
                  </a:lnTo>
                  <a:cubicBezTo>
                    <a:pt x="274" y="27135"/>
                    <a:pt x="548" y="27052"/>
                    <a:pt x="834" y="26968"/>
                  </a:cubicBezTo>
                  <a:lnTo>
                    <a:pt x="16502" y="834"/>
                  </a:lnTo>
                  <a:cubicBezTo>
                    <a:pt x="16443" y="548"/>
                    <a:pt x="16383" y="263"/>
                    <a:pt x="16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14342250" y="22122800"/>
              <a:ext cx="453950" cy="746825"/>
            </a:xfrm>
            <a:custGeom>
              <a:rect b="b" l="l" r="r" t="t"/>
              <a:pathLst>
                <a:path extrusionOk="0" h="29873" w="18158">
                  <a:moveTo>
                    <a:pt x="17908" y="0"/>
                  </a:moveTo>
                  <a:lnTo>
                    <a:pt x="1" y="29873"/>
                  </a:lnTo>
                  <a:cubicBezTo>
                    <a:pt x="251" y="29825"/>
                    <a:pt x="525" y="29778"/>
                    <a:pt x="775" y="29730"/>
                  </a:cubicBezTo>
                  <a:lnTo>
                    <a:pt x="18158" y="738"/>
                  </a:lnTo>
                  <a:cubicBezTo>
                    <a:pt x="18086" y="488"/>
                    <a:pt x="17991" y="250"/>
                    <a:pt x="17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13697825" y="21775125"/>
              <a:ext cx="381025" cy="630175"/>
            </a:xfrm>
            <a:custGeom>
              <a:rect b="b" l="l" r="r" t="t"/>
              <a:pathLst>
                <a:path extrusionOk="0" h="25207" w="15241">
                  <a:moveTo>
                    <a:pt x="15241" y="1"/>
                  </a:moveTo>
                  <a:cubicBezTo>
                    <a:pt x="14943" y="108"/>
                    <a:pt x="14645" y="215"/>
                    <a:pt x="14360" y="322"/>
                  </a:cubicBezTo>
                  <a:lnTo>
                    <a:pt x="1" y="24277"/>
                  </a:lnTo>
                  <a:cubicBezTo>
                    <a:pt x="48" y="24587"/>
                    <a:pt x="84" y="24908"/>
                    <a:pt x="132" y="25206"/>
                  </a:cubicBezTo>
                  <a:lnTo>
                    <a:pt x="152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13693375" y="21801925"/>
              <a:ext cx="320600" cy="533700"/>
            </a:xfrm>
            <a:custGeom>
              <a:rect b="b" l="l" r="r" t="t"/>
              <a:pathLst>
                <a:path extrusionOk="0" h="21348" w="12824">
                  <a:moveTo>
                    <a:pt x="12823" y="0"/>
                  </a:moveTo>
                  <a:lnTo>
                    <a:pt x="12823" y="0"/>
                  </a:lnTo>
                  <a:cubicBezTo>
                    <a:pt x="12490" y="167"/>
                    <a:pt x="12156" y="334"/>
                    <a:pt x="11835" y="512"/>
                  </a:cubicBezTo>
                  <a:lnTo>
                    <a:pt x="0" y="20229"/>
                  </a:lnTo>
                  <a:lnTo>
                    <a:pt x="0" y="20384"/>
                  </a:lnTo>
                  <a:cubicBezTo>
                    <a:pt x="0" y="20705"/>
                    <a:pt x="12" y="21038"/>
                    <a:pt x="24" y="21348"/>
                  </a:cubicBezTo>
                  <a:lnTo>
                    <a:pt x="1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13709450" y="21759650"/>
              <a:ext cx="428650" cy="705775"/>
            </a:xfrm>
            <a:custGeom>
              <a:rect b="b" l="l" r="r" t="t"/>
              <a:pathLst>
                <a:path extrusionOk="0" h="28231" w="17146">
                  <a:moveTo>
                    <a:pt x="17145" y="0"/>
                  </a:moveTo>
                  <a:lnTo>
                    <a:pt x="16335" y="179"/>
                  </a:lnTo>
                  <a:lnTo>
                    <a:pt x="0" y="27432"/>
                  </a:lnTo>
                  <a:cubicBezTo>
                    <a:pt x="60" y="27694"/>
                    <a:pt x="131" y="27968"/>
                    <a:pt x="203" y="28230"/>
                  </a:cubicBezTo>
                  <a:lnTo>
                    <a:pt x="17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13949650" y="21816500"/>
              <a:ext cx="593550" cy="976025"/>
            </a:xfrm>
            <a:custGeom>
              <a:rect b="b" l="l" r="r" t="t"/>
              <a:pathLst>
                <a:path extrusionOk="0" h="39041" w="23742">
                  <a:moveTo>
                    <a:pt x="23218" y="1"/>
                  </a:moveTo>
                  <a:lnTo>
                    <a:pt x="0" y="38708"/>
                  </a:lnTo>
                  <a:cubicBezTo>
                    <a:pt x="167" y="38815"/>
                    <a:pt x="322" y="38934"/>
                    <a:pt x="512" y="39041"/>
                  </a:cubicBezTo>
                  <a:lnTo>
                    <a:pt x="23742" y="298"/>
                  </a:lnTo>
                  <a:cubicBezTo>
                    <a:pt x="23575" y="191"/>
                    <a:pt x="23396" y="108"/>
                    <a:pt x="23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13725800" y="21750425"/>
              <a:ext cx="466750" cy="767375"/>
            </a:xfrm>
            <a:custGeom>
              <a:rect b="b" l="l" r="r" t="t"/>
              <a:pathLst>
                <a:path extrusionOk="0" h="30695" w="18670">
                  <a:moveTo>
                    <a:pt x="18670" y="0"/>
                  </a:moveTo>
                  <a:lnTo>
                    <a:pt x="18670" y="0"/>
                  </a:lnTo>
                  <a:cubicBezTo>
                    <a:pt x="18420" y="24"/>
                    <a:pt x="18170" y="60"/>
                    <a:pt x="17932" y="84"/>
                  </a:cubicBezTo>
                  <a:lnTo>
                    <a:pt x="1" y="29980"/>
                  </a:lnTo>
                  <a:lnTo>
                    <a:pt x="263" y="30695"/>
                  </a:lnTo>
                  <a:lnTo>
                    <a:pt x="186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13696650" y="21845975"/>
              <a:ext cx="241425" cy="402450"/>
            </a:xfrm>
            <a:custGeom>
              <a:rect b="b" l="l" r="r" t="t"/>
              <a:pathLst>
                <a:path extrusionOk="0" h="16098" w="9657">
                  <a:moveTo>
                    <a:pt x="9656" y="0"/>
                  </a:moveTo>
                  <a:cubicBezTo>
                    <a:pt x="9227" y="298"/>
                    <a:pt x="8811" y="607"/>
                    <a:pt x="8406" y="917"/>
                  </a:cubicBezTo>
                  <a:lnTo>
                    <a:pt x="226" y="14573"/>
                  </a:lnTo>
                  <a:cubicBezTo>
                    <a:pt x="131" y="15074"/>
                    <a:pt x="60" y="15586"/>
                    <a:pt x="0" y="16097"/>
                  </a:cubicBezTo>
                  <a:lnTo>
                    <a:pt x="96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13729675" y="21940325"/>
              <a:ext cx="102425" cy="170875"/>
            </a:xfrm>
            <a:custGeom>
              <a:rect b="b" l="l" r="r" t="t"/>
              <a:pathLst>
                <a:path extrusionOk="0" h="6835" w="4097">
                  <a:moveTo>
                    <a:pt x="4096" y="1"/>
                  </a:moveTo>
                  <a:lnTo>
                    <a:pt x="4096" y="1"/>
                  </a:lnTo>
                  <a:cubicBezTo>
                    <a:pt x="2358" y="2001"/>
                    <a:pt x="953" y="4311"/>
                    <a:pt x="1" y="6835"/>
                  </a:cubicBezTo>
                  <a:lnTo>
                    <a:pt x="40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13745450" y="21746550"/>
              <a:ext cx="498600" cy="818275"/>
            </a:xfrm>
            <a:custGeom>
              <a:rect b="b" l="l" r="r" t="t"/>
              <a:pathLst>
                <a:path extrusionOk="0" h="32731" w="19944">
                  <a:moveTo>
                    <a:pt x="19944" y="1"/>
                  </a:moveTo>
                  <a:cubicBezTo>
                    <a:pt x="19706" y="1"/>
                    <a:pt x="19467" y="12"/>
                    <a:pt x="19241" y="36"/>
                  </a:cubicBezTo>
                  <a:lnTo>
                    <a:pt x="1" y="32088"/>
                  </a:lnTo>
                  <a:cubicBezTo>
                    <a:pt x="108" y="32302"/>
                    <a:pt x="203" y="32516"/>
                    <a:pt x="310" y="32731"/>
                  </a:cubicBezTo>
                  <a:lnTo>
                    <a:pt x="19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13882075" y="21781075"/>
              <a:ext cx="584925" cy="961450"/>
            </a:xfrm>
            <a:custGeom>
              <a:rect b="b" l="l" r="r" t="t"/>
              <a:pathLst>
                <a:path extrusionOk="0" h="38458" w="23397">
                  <a:moveTo>
                    <a:pt x="22825" y="1"/>
                  </a:moveTo>
                  <a:lnTo>
                    <a:pt x="1" y="38065"/>
                  </a:lnTo>
                  <a:cubicBezTo>
                    <a:pt x="144" y="38196"/>
                    <a:pt x="298" y="38327"/>
                    <a:pt x="453" y="38458"/>
                  </a:cubicBezTo>
                  <a:lnTo>
                    <a:pt x="23397" y="227"/>
                  </a:lnTo>
                  <a:cubicBezTo>
                    <a:pt x="23194" y="155"/>
                    <a:pt x="23016" y="84"/>
                    <a:pt x="22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13915125" y="21797450"/>
              <a:ext cx="590575" cy="971275"/>
            </a:xfrm>
            <a:custGeom>
              <a:rect b="b" l="l" r="r" t="t"/>
              <a:pathLst>
                <a:path extrusionOk="0" h="38851" w="23623">
                  <a:moveTo>
                    <a:pt x="23087" y="1"/>
                  </a:moveTo>
                  <a:lnTo>
                    <a:pt x="0" y="38493"/>
                  </a:lnTo>
                  <a:cubicBezTo>
                    <a:pt x="167" y="38612"/>
                    <a:pt x="310" y="38732"/>
                    <a:pt x="477" y="38851"/>
                  </a:cubicBezTo>
                  <a:lnTo>
                    <a:pt x="23622" y="262"/>
                  </a:lnTo>
                  <a:cubicBezTo>
                    <a:pt x="23444" y="167"/>
                    <a:pt x="23265" y="96"/>
                    <a:pt x="230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13850825" y="21767675"/>
              <a:ext cx="575100" cy="945675"/>
            </a:xfrm>
            <a:custGeom>
              <a:rect b="b" l="l" r="r" t="t"/>
              <a:pathLst>
                <a:path extrusionOk="0" h="37827" w="23004">
                  <a:moveTo>
                    <a:pt x="22408" y="1"/>
                  </a:moveTo>
                  <a:lnTo>
                    <a:pt x="1" y="37386"/>
                  </a:lnTo>
                  <a:cubicBezTo>
                    <a:pt x="143" y="37541"/>
                    <a:pt x="274" y="37684"/>
                    <a:pt x="429" y="37827"/>
                  </a:cubicBezTo>
                  <a:lnTo>
                    <a:pt x="23003" y="168"/>
                  </a:lnTo>
                  <a:cubicBezTo>
                    <a:pt x="22813" y="108"/>
                    <a:pt x="22622" y="49"/>
                    <a:pt x="22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13793675" y="21750725"/>
              <a:ext cx="545625" cy="895675"/>
            </a:xfrm>
            <a:custGeom>
              <a:rect b="b" l="l" r="r" t="t"/>
              <a:pathLst>
                <a:path extrusionOk="0" h="35827" w="21825">
                  <a:moveTo>
                    <a:pt x="21182" y="0"/>
                  </a:moveTo>
                  <a:lnTo>
                    <a:pt x="1" y="35290"/>
                  </a:lnTo>
                  <a:cubicBezTo>
                    <a:pt x="120" y="35469"/>
                    <a:pt x="263" y="35636"/>
                    <a:pt x="382" y="35826"/>
                  </a:cubicBezTo>
                  <a:lnTo>
                    <a:pt x="21825" y="72"/>
                  </a:lnTo>
                  <a:cubicBezTo>
                    <a:pt x="21610" y="48"/>
                    <a:pt x="21396" y="12"/>
                    <a:pt x="21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13821350" y="21757275"/>
              <a:ext cx="562300" cy="923950"/>
            </a:xfrm>
            <a:custGeom>
              <a:rect b="b" l="l" r="r" t="t"/>
              <a:pathLst>
                <a:path extrusionOk="0" h="36958" w="22492">
                  <a:moveTo>
                    <a:pt x="21873" y="0"/>
                  </a:moveTo>
                  <a:lnTo>
                    <a:pt x="1" y="36481"/>
                  </a:lnTo>
                  <a:cubicBezTo>
                    <a:pt x="132" y="36648"/>
                    <a:pt x="263" y="36790"/>
                    <a:pt x="394" y="36957"/>
                  </a:cubicBezTo>
                  <a:lnTo>
                    <a:pt x="22492" y="143"/>
                  </a:lnTo>
                  <a:cubicBezTo>
                    <a:pt x="22277" y="95"/>
                    <a:pt x="22087" y="48"/>
                    <a:pt x="21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13768375" y="21746850"/>
              <a:ext cx="524500" cy="860850"/>
            </a:xfrm>
            <a:custGeom>
              <a:rect b="b" l="l" r="r" t="t"/>
              <a:pathLst>
                <a:path extrusionOk="0" h="34434" w="20980">
                  <a:moveTo>
                    <a:pt x="20301" y="0"/>
                  </a:moveTo>
                  <a:lnTo>
                    <a:pt x="1" y="33850"/>
                  </a:lnTo>
                  <a:cubicBezTo>
                    <a:pt x="120" y="34040"/>
                    <a:pt x="227" y="34231"/>
                    <a:pt x="346" y="34433"/>
                  </a:cubicBezTo>
                  <a:lnTo>
                    <a:pt x="20979" y="36"/>
                  </a:lnTo>
                  <a:cubicBezTo>
                    <a:pt x="20753" y="12"/>
                    <a:pt x="20527" y="12"/>
                    <a:pt x="20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9"/>
          <p:cNvSpPr/>
          <p:nvPr/>
        </p:nvSpPr>
        <p:spPr>
          <a:xfrm>
            <a:off x="596533" y="687"/>
            <a:ext cx="1064762" cy="1154412"/>
          </a:xfrm>
          <a:custGeom>
            <a:rect b="b" l="l" r="r" t="t"/>
            <a:pathLst>
              <a:path extrusionOk="0" h="36081" w="33279">
                <a:moveTo>
                  <a:pt x="6370" y="0"/>
                </a:moveTo>
                <a:cubicBezTo>
                  <a:pt x="1346" y="6382"/>
                  <a:pt x="1" y="15312"/>
                  <a:pt x="3680" y="23205"/>
                </a:cubicBezTo>
                <a:cubicBezTo>
                  <a:pt x="7454" y="31317"/>
                  <a:pt x="15496" y="36080"/>
                  <a:pt x="23889" y="36080"/>
                </a:cubicBezTo>
                <a:cubicBezTo>
                  <a:pt x="27038" y="36080"/>
                  <a:pt x="30237" y="35409"/>
                  <a:pt x="33279" y="33993"/>
                </a:cubicBezTo>
                <a:lnTo>
                  <a:pt x="31814" y="30837"/>
                </a:lnTo>
                <a:cubicBezTo>
                  <a:pt x="29240" y="32037"/>
                  <a:pt x="26536" y="32604"/>
                  <a:pt x="23876" y="32604"/>
                </a:cubicBezTo>
                <a:cubicBezTo>
                  <a:pt x="16792" y="32604"/>
                  <a:pt x="10017" y="28579"/>
                  <a:pt x="6823" y="21741"/>
                </a:cubicBezTo>
                <a:cubicBezTo>
                  <a:pt x="3275" y="14157"/>
                  <a:pt x="5263" y="5406"/>
                  <a:pt x="110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1768702" y="687"/>
            <a:ext cx="236955" cy="187811"/>
          </a:xfrm>
          <a:custGeom>
            <a:rect b="b" l="l" r="r" t="t"/>
            <a:pathLst>
              <a:path extrusionOk="0" h="5870" w="7406">
                <a:moveTo>
                  <a:pt x="0" y="0"/>
                </a:moveTo>
                <a:cubicBezTo>
                  <a:pt x="1738" y="1619"/>
                  <a:pt x="3203" y="3584"/>
                  <a:pt x="4251" y="5870"/>
                </a:cubicBezTo>
                <a:lnTo>
                  <a:pt x="7406" y="4394"/>
                </a:lnTo>
                <a:cubicBezTo>
                  <a:pt x="6656" y="2798"/>
                  <a:pt x="5751" y="1322"/>
                  <a:pt x="47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/>
          <p:nvPr/>
        </p:nvSpPr>
        <p:spPr>
          <a:xfrm>
            <a:off x="7780226" y="-1528"/>
            <a:ext cx="1362698" cy="1362698"/>
          </a:xfrm>
          <a:custGeom>
            <a:rect b="b" l="l" r="r" t="t"/>
            <a:pathLst>
              <a:path extrusionOk="0" h="60794" w="60794">
                <a:moveTo>
                  <a:pt x="1" y="0"/>
                </a:moveTo>
                <a:cubicBezTo>
                  <a:pt x="1" y="6906"/>
                  <a:pt x="1191" y="13930"/>
                  <a:pt x="3692" y="20812"/>
                </a:cubicBezTo>
                <a:cubicBezTo>
                  <a:pt x="12681" y="45482"/>
                  <a:pt x="35981" y="60793"/>
                  <a:pt x="60794" y="60793"/>
                </a:cubicBezTo>
                <a:lnTo>
                  <a:pt x="60794" y="45184"/>
                </a:lnTo>
                <a:cubicBezTo>
                  <a:pt x="42351" y="45184"/>
                  <a:pt x="25028" y="33802"/>
                  <a:pt x="18348" y="15466"/>
                </a:cubicBezTo>
                <a:cubicBezTo>
                  <a:pt x="16491" y="10358"/>
                  <a:pt x="15610" y="5132"/>
                  <a:pt x="1561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0"/>
          <p:cNvGrpSpPr/>
          <p:nvPr/>
        </p:nvGrpSpPr>
        <p:grpSpPr>
          <a:xfrm>
            <a:off x="161176" y="3723438"/>
            <a:ext cx="2122325" cy="1418456"/>
            <a:chOff x="459385" y="1427900"/>
            <a:chExt cx="5557280" cy="3714208"/>
          </a:xfrm>
        </p:grpSpPr>
        <p:sp>
          <p:nvSpPr>
            <p:cNvPr id="48" name="Google Shape;48;p10"/>
            <p:cNvSpPr/>
            <p:nvPr/>
          </p:nvSpPr>
          <p:spPr>
            <a:xfrm>
              <a:off x="459385" y="1427900"/>
              <a:ext cx="5557280" cy="3714208"/>
            </a:xfrm>
            <a:custGeom>
              <a:rect b="b" l="l" r="r" t="t"/>
              <a:pathLst>
                <a:path extrusionOk="0" h="116069" w="173665">
                  <a:moveTo>
                    <a:pt x="87083" y="1"/>
                  </a:moveTo>
                  <a:cubicBezTo>
                    <a:pt x="86746" y="1"/>
                    <a:pt x="86408" y="3"/>
                    <a:pt x="86071" y="6"/>
                  </a:cubicBezTo>
                  <a:cubicBezTo>
                    <a:pt x="38291" y="542"/>
                    <a:pt x="1" y="39714"/>
                    <a:pt x="548" y="87493"/>
                  </a:cubicBezTo>
                  <a:cubicBezTo>
                    <a:pt x="667" y="97518"/>
                    <a:pt x="2489" y="107139"/>
                    <a:pt x="5727" y="116068"/>
                  </a:cubicBezTo>
                  <a:lnTo>
                    <a:pt x="24551" y="116068"/>
                  </a:lnTo>
                  <a:cubicBezTo>
                    <a:pt x="20408" y="107317"/>
                    <a:pt x="18038" y="97578"/>
                    <a:pt x="17919" y="87279"/>
                  </a:cubicBezTo>
                  <a:cubicBezTo>
                    <a:pt x="17491" y="49108"/>
                    <a:pt x="48090" y="17806"/>
                    <a:pt x="86261" y="17378"/>
                  </a:cubicBezTo>
                  <a:cubicBezTo>
                    <a:pt x="86526" y="17375"/>
                    <a:pt x="86790" y="17373"/>
                    <a:pt x="87053" y="17373"/>
                  </a:cubicBezTo>
                  <a:cubicBezTo>
                    <a:pt x="124865" y="17373"/>
                    <a:pt x="155737" y="47812"/>
                    <a:pt x="156163" y="85719"/>
                  </a:cubicBezTo>
                  <a:cubicBezTo>
                    <a:pt x="156282" y="96566"/>
                    <a:pt x="153901" y="106865"/>
                    <a:pt x="149543" y="116068"/>
                  </a:cubicBezTo>
                  <a:lnTo>
                    <a:pt x="168367" y="116068"/>
                  </a:lnTo>
                  <a:cubicBezTo>
                    <a:pt x="171843" y="106543"/>
                    <a:pt x="173665" y="96256"/>
                    <a:pt x="173546" y="85529"/>
                  </a:cubicBezTo>
                  <a:cubicBezTo>
                    <a:pt x="173014" y="38087"/>
                    <a:pt x="134391" y="1"/>
                    <a:pt x="87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1608089" y="2667868"/>
              <a:ext cx="2281472" cy="2473472"/>
            </a:xfrm>
            <a:custGeom>
              <a:rect b="b" l="l" r="r" t="t"/>
              <a:pathLst>
                <a:path extrusionOk="0" h="77296" w="71296">
                  <a:moveTo>
                    <a:pt x="51168" y="0"/>
                  </a:moveTo>
                  <a:cubicBezTo>
                    <a:pt x="33186" y="0"/>
                    <a:pt x="15965" y="10209"/>
                    <a:pt x="7871" y="27575"/>
                  </a:cubicBezTo>
                  <a:cubicBezTo>
                    <a:pt x="1" y="44470"/>
                    <a:pt x="2870" y="63591"/>
                    <a:pt x="13645" y="77295"/>
                  </a:cubicBezTo>
                  <a:lnTo>
                    <a:pt x="23766" y="77295"/>
                  </a:lnTo>
                  <a:cubicBezTo>
                    <a:pt x="11264" y="65735"/>
                    <a:pt x="7061" y="46994"/>
                    <a:pt x="14634" y="30730"/>
                  </a:cubicBezTo>
                  <a:cubicBezTo>
                    <a:pt x="21462" y="16069"/>
                    <a:pt x="35986" y="7460"/>
                    <a:pt x="51156" y="7460"/>
                  </a:cubicBezTo>
                  <a:cubicBezTo>
                    <a:pt x="56855" y="7460"/>
                    <a:pt x="62645" y="8674"/>
                    <a:pt x="68152" y="11240"/>
                  </a:cubicBezTo>
                  <a:lnTo>
                    <a:pt x="71295" y="4477"/>
                  </a:lnTo>
                  <a:cubicBezTo>
                    <a:pt x="64774" y="1439"/>
                    <a:pt x="57917" y="0"/>
                    <a:pt x="51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4120409" y="4740124"/>
              <a:ext cx="508672" cy="401216"/>
            </a:xfrm>
            <a:custGeom>
              <a:rect b="b" l="l" r="r" t="t"/>
              <a:pathLst>
                <a:path extrusionOk="0" h="12538" w="15896">
                  <a:moveTo>
                    <a:pt x="9133" y="0"/>
                  </a:moveTo>
                  <a:cubicBezTo>
                    <a:pt x="6859" y="4882"/>
                    <a:pt x="3715" y="9085"/>
                    <a:pt x="1" y="12537"/>
                  </a:cubicBezTo>
                  <a:lnTo>
                    <a:pt x="10121" y="12537"/>
                  </a:lnTo>
                  <a:cubicBezTo>
                    <a:pt x="12347" y="9704"/>
                    <a:pt x="14300" y="6561"/>
                    <a:pt x="15896" y="3132"/>
                  </a:cubicBezTo>
                  <a:lnTo>
                    <a:pt x="9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10"/>
          <p:cNvGrpSpPr/>
          <p:nvPr/>
        </p:nvGrpSpPr>
        <p:grpSpPr>
          <a:xfrm>
            <a:off x="1151807" y="3487274"/>
            <a:ext cx="1370191" cy="1369908"/>
            <a:chOff x="20859750" y="10371950"/>
            <a:chExt cx="1453475" cy="1453175"/>
          </a:xfrm>
        </p:grpSpPr>
        <p:sp>
          <p:nvSpPr>
            <p:cNvPr id="52" name="Google Shape;52;p10"/>
            <p:cNvSpPr/>
            <p:nvPr/>
          </p:nvSpPr>
          <p:spPr>
            <a:xfrm>
              <a:off x="21236575" y="10490100"/>
              <a:ext cx="763200" cy="1254050"/>
            </a:xfrm>
            <a:custGeom>
              <a:rect b="b" l="l" r="r" t="t"/>
              <a:pathLst>
                <a:path extrusionOk="0" h="50162" w="30528">
                  <a:moveTo>
                    <a:pt x="29885" y="1"/>
                  </a:moveTo>
                  <a:lnTo>
                    <a:pt x="0" y="49805"/>
                  </a:lnTo>
                  <a:cubicBezTo>
                    <a:pt x="227" y="49924"/>
                    <a:pt x="453" y="50043"/>
                    <a:pt x="691" y="50162"/>
                  </a:cubicBezTo>
                  <a:lnTo>
                    <a:pt x="30528" y="430"/>
                  </a:lnTo>
                  <a:cubicBezTo>
                    <a:pt x="30326" y="275"/>
                    <a:pt x="30111" y="144"/>
                    <a:pt x="29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21502975" y="10685375"/>
              <a:ext cx="692975" cy="1137075"/>
            </a:xfrm>
            <a:custGeom>
              <a:rect b="b" l="l" r="r" t="t"/>
              <a:pathLst>
                <a:path extrusionOk="0" h="45483" w="27719">
                  <a:moveTo>
                    <a:pt x="27242" y="0"/>
                  </a:moveTo>
                  <a:lnTo>
                    <a:pt x="0" y="45387"/>
                  </a:lnTo>
                  <a:lnTo>
                    <a:pt x="858" y="45482"/>
                  </a:lnTo>
                  <a:lnTo>
                    <a:pt x="27718" y="703"/>
                  </a:lnTo>
                  <a:cubicBezTo>
                    <a:pt x="27563" y="465"/>
                    <a:pt x="27409" y="227"/>
                    <a:pt x="27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21563700" y="10736275"/>
              <a:ext cx="663500" cy="1088850"/>
            </a:xfrm>
            <a:custGeom>
              <a:rect b="b" l="l" r="r" t="t"/>
              <a:pathLst>
                <a:path extrusionOk="0" h="43554" w="26540">
                  <a:moveTo>
                    <a:pt x="26111" y="0"/>
                  </a:moveTo>
                  <a:lnTo>
                    <a:pt x="0" y="43529"/>
                  </a:lnTo>
                  <a:cubicBezTo>
                    <a:pt x="298" y="43553"/>
                    <a:pt x="584" y="43553"/>
                    <a:pt x="881" y="43553"/>
                  </a:cubicBezTo>
                  <a:lnTo>
                    <a:pt x="26539" y="774"/>
                  </a:lnTo>
                  <a:cubicBezTo>
                    <a:pt x="26408" y="524"/>
                    <a:pt x="26254" y="274"/>
                    <a:pt x="26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21285375" y="10521650"/>
              <a:ext cx="757575" cy="1246025"/>
            </a:xfrm>
            <a:custGeom>
              <a:rect b="b" l="l" r="r" t="t"/>
              <a:pathLst>
                <a:path extrusionOk="0" h="49841" w="30303">
                  <a:moveTo>
                    <a:pt x="29695" y="1"/>
                  </a:moveTo>
                  <a:lnTo>
                    <a:pt x="1" y="49531"/>
                  </a:lnTo>
                  <a:cubicBezTo>
                    <a:pt x="239" y="49638"/>
                    <a:pt x="465" y="49757"/>
                    <a:pt x="703" y="49840"/>
                  </a:cubicBezTo>
                  <a:lnTo>
                    <a:pt x="30302" y="477"/>
                  </a:lnTo>
                  <a:cubicBezTo>
                    <a:pt x="30112" y="311"/>
                    <a:pt x="29898" y="168"/>
                    <a:pt x="29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21336000" y="10556475"/>
              <a:ext cx="748625" cy="1230550"/>
            </a:xfrm>
            <a:custGeom>
              <a:rect b="b" l="l" r="r" t="t"/>
              <a:pathLst>
                <a:path extrusionOk="0" h="49222" w="29945">
                  <a:moveTo>
                    <a:pt x="29361" y="1"/>
                  </a:moveTo>
                  <a:lnTo>
                    <a:pt x="0" y="48971"/>
                  </a:lnTo>
                  <a:cubicBezTo>
                    <a:pt x="238" y="49055"/>
                    <a:pt x="488" y="49138"/>
                    <a:pt x="750" y="49221"/>
                  </a:cubicBezTo>
                  <a:lnTo>
                    <a:pt x="29944" y="537"/>
                  </a:lnTo>
                  <a:cubicBezTo>
                    <a:pt x="29754" y="358"/>
                    <a:pt x="29575" y="180"/>
                    <a:pt x="29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21389575" y="10595175"/>
              <a:ext cx="734625" cy="1207925"/>
            </a:xfrm>
            <a:custGeom>
              <a:rect b="b" l="l" r="r" t="t"/>
              <a:pathLst>
                <a:path extrusionOk="0" h="48317" w="29385">
                  <a:moveTo>
                    <a:pt x="28825" y="1"/>
                  </a:moveTo>
                  <a:lnTo>
                    <a:pt x="0" y="48102"/>
                  </a:lnTo>
                  <a:cubicBezTo>
                    <a:pt x="250" y="48185"/>
                    <a:pt x="512" y="48257"/>
                    <a:pt x="762" y="48316"/>
                  </a:cubicBezTo>
                  <a:lnTo>
                    <a:pt x="29385" y="584"/>
                  </a:lnTo>
                  <a:cubicBezTo>
                    <a:pt x="29206" y="394"/>
                    <a:pt x="29028" y="203"/>
                    <a:pt x="28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21444925" y="10638350"/>
              <a:ext cx="716475" cy="1176650"/>
            </a:xfrm>
            <a:custGeom>
              <a:rect b="b" l="l" r="r" t="t"/>
              <a:pathLst>
                <a:path extrusionOk="0" h="47066" w="28659">
                  <a:moveTo>
                    <a:pt x="28147" y="0"/>
                  </a:moveTo>
                  <a:lnTo>
                    <a:pt x="1" y="46911"/>
                  </a:lnTo>
                  <a:cubicBezTo>
                    <a:pt x="275" y="46970"/>
                    <a:pt x="537" y="47018"/>
                    <a:pt x="810" y="47065"/>
                  </a:cubicBezTo>
                  <a:lnTo>
                    <a:pt x="28659" y="643"/>
                  </a:lnTo>
                  <a:cubicBezTo>
                    <a:pt x="28492" y="441"/>
                    <a:pt x="28326" y="214"/>
                    <a:pt x="28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21933975" y="11105075"/>
              <a:ext cx="379250" cy="631650"/>
            </a:xfrm>
            <a:custGeom>
              <a:rect b="b" l="l" r="r" t="t"/>
              <a:pathLst>
                <a:path extrusionOk="0" h="25266" w="15170">
                  <a:moveTo>
                    <a:pt x="15169" y="0"/>
                  </a:moveTo>
                  <a:lnTo>
                    <a:pt x="1" y="25265"/>
                  </a:lnTo>
                  <a:cubicBezTo>
                    <a:pt x="465" y="25015"/>
                    <a:pt x="917" y="24753"/>
                    <a:pt x="1370" y="24467"/>
                  </a:cubicBezTo>
                  <a:lnTo>
                    <a:pt x="15110" y="1572"/>
                  </a:lnTo>
                  <a:cubicBezTo>
                    <a:pt x="15134" y="1060"/>
                    <a:pt x="15169" y="524"/>
                    <a:pt x="15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21627700" y="10793125"/>
              <a:ext cx="627775" cy="1030800"/>
            </a:xfrm>
            <a:custGeom>
              <a:rect b="b" l="l" r="r" t="t"/>
              <a:pathLst>
                <a:path extrusionOk="0" h="41232" w="25111">
                  <a:moveTo>
                    <a:pt x="24718" y="0"/>
                  </a:moveTo>
                  <a:lnTo>
                    <a:pt x="0" y="41232"/>
                  </a:lnTo>
                  <a:cubicBezTo>
                    <a:pt x="310" y="41220"/>
                    <a:pt x="631" y="41184"/>
                    <a:pt x="941" y="41160"/>
                  </a:cubicBezTo>
                  <a:lnTo>
                    <a:pt x="25110" y="858"/>
                  </a:lnTo>
                  <a:cubicBezTo>
                    <a:pt x="24991" y="572"/>
                    <a:pt x="24860" y="286"/>
                    <a:pt x="24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21846175" y="11008625"/>
              <a:ext cx="464375" cy="768275"/>
            </a:xfrm>
            <a:custGeom>
              <a:rect b="b" l="l" r="r" t="t"/>
              <a:pathLst>
                <a:path extrusionOk="0" h="30731" w="18575">
                  <a:moveTo>
                    <a:pt x="18443" y="1"/>
                  </a:moveTo>
                  <a:lnTo>
                    <a:pt x="0" y="30730"/>
                  </a:lnTo>
                  <a:cubicBezTo>
                    <a:pt x="405" y="30588"/>
                    <a:pt x="786" y="30421"/>
                    <a:pt x="1179" y="30254"/>
                  </a:cubicBezTo>
                  <a:lnTo>
                    <a:pt x="18574" y="1263"/>
                  </a:lnTo>
                  <a:cubicBezTo>
                    <a:pt x="18538" y="834"/>
                    <a:pt x="18491" y="417"/>
                    <a:pt x="18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22039650" y="11230675"/>
              <a:ext cx="261650" cy="435500"/>
            </a:xfrm>
            <a:custGeom>
              <a:rect b="b" l="l" r="r" t="t"/>
              <a:pathLst>
                <a:path extrusionOk="0" h="17420" w="10466">
                  <a:moveTo>
                    <a:pt x="10466" y="1"/>
                  </a:moveTo>
                  <a:lnTo>
                    <a:pt x="0" y="17419"/>
                  </a:lnTo>
                  <a:cubicBezTo>
                    <a:pt x="643" y="16895"/>
                    <a:pt x="1262" y="16360"/>
                    <a:pt x="1870" y="15800"/>
                  </a:cubicBezTo>
                  <a:lnTo>
                    <a:pt x="9906" y="2406"/>
                  </a:lnTo>
                  <a:cubicBezTo>
                    <a:pt x="10121" y="1608"/>
                    <a:pt x="10311" y="810"/>
                    <a:pt x="10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21767600" y="10927675"/>
              <a:ext cx="531025" cy="874525"/>
            </a:xfrm>
            <a:custGeom>
              <a:rect b="b" l="l" r="r" t="t"/>
              <a:pathLst>
                <a:path extrusionOk="0" h="34981" w="21241">
                  <a:moveTo>
                    <a:pt x="21003" y="0"/>
                  </a:moveTo>
                  <a:lnTo>
                    <a:pt x="0" y="34981"/>
                  </a:lnTo>
                  <a:cubicBezTo>
                    <a:pt x="357" y="34897"/>
                    <a:pt x="714" y="34790"/>
                    <a:pt x="1072" y="34683"/>
                  </a:cubicBezTo>
                  <a:lnTo>
                    <a:pt x="21241" y="1072"/>
                  </a:lnTo>
                  <a:cubicBezTo>
                    <a:pt x="21169" y="714"/>
                    <a:pt x="21074" y="357"/>
                    <a:pt x="21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21695550" y="10856225"/>
              <a:ext cx="584025" cy="960550"/>
            </a:xfrm>
            <a:custGeom>
              <a:rect b="b" l="l" r="r" t="t"/>
              <a:pathLst>
                <a:path extrusionOk="0" h="38422" w="23361">
                  <a:moveTo>
                    <a:pt x="23039" y="1"/>
                  </a:moveTo>
                  <a:lnTo>
                    <a:pt x="1" y="38422"/>
                  </a:lnTo>
                  <a:cubicBezTo>
                    <a:pt x="322" y="38374"/>
                    <a:pt x="668" y="38303"/>
                    <a:pt x="989" y="38243"/>
                  </a:cubicBezTo>
                  <a:lnTo>
                    <a:pt x="23361" y="953"/>
                  </a:lnTo>
                  <a:cubicBezTo>
                    <a:pt x="23254" y="632"/>
                    <a:pt x="23158" y="310"/>
                    <a:pt x="230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20865700" y="10409150"/>
              <a:ext cx="490550" cy="810550"/>
            </a:xfrm>
            <a:custGeom>
              <a:rect b="b" l="l" r="r" t="t"/>
              <a:pathLst>
                <a:path extrusionOk="0" h="32422" w="19622">
                  <a:moveTo>
                    <a:pt x="19622" y="0"/>
                  </a:moveTo>
                  <a:lnTo>
                    <a:pt x="19622" y="0"/>
                  </a:lnTo>
                  <a:cubicBezTo>
                    <a:pt x="19229" y="143"/>
                    <a:pt x="18860" y="274"/>
                    <a:pt x="18491" y="405"/>
                  </a:cubicBezTo>
                  <a:lnTo>
                    <a:pt x="0" y="31230"/>
                  </a:lnTo>
                  <a:cubicBezTo>
                    <a:pt x="48" y="31635"/>
                    <a:pt x="107" y="32028"/>
                    <a:pt x="179" y="32421"/>
                  </a:cubicBezTo>
                  <a:lnTo>
                    <a:pt x="196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20859750" y="10443075"/>
              <a:ext cx="412575" cy="687025"/>
            </a:xfrm>
            <a:custGeom>
              <a:rect b="b" l="l" r="r" t="t"/>
              <a:pathLst>
                <a:path extrusionOk="0" h="27481" w="16503">
                  <a:moveTo>
                    <a:pt x="16502" y="1"/>
                  </a:moveTo>
                  <a:lnTo>
                    <a:pt x="16502" y="1"/>
                  </a:lnTo>
                  <a:cubicBezTo>
                    <a:pt x="16073" y="215"/>
                    <a:pt x="15645" y="429"/>
                    <a:pt x="15228" y="656"/>
                  </a:cubicBezTo>
                  <a:lnTo>
                    <a:pt x="0" y="26028"/>
                  </a:lnTo>
                  <a:lnTo>
                    <a:pt x="0" y="26230"/>
                  </a:lnTo>
                  <a:cubicBezTo>
                    <a:pt x="0" y="26647"/>
                    <a:pt x="12" y="27064"/>
                    <a:pt x="36" y="27480"/>
                  </a:cubicBezTo>
                  <a:lnTo>
                    <a:pt x="16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20880575" y="10388300"/>
              <a:ext cx="551575" cy="908475"/>
            </a:xfrm>
            <a:custGeom>
              <a:rect b="b" l="l" r="r" t="t"/>
              <a:pathLst>
                <a:path extrusionOk="0" h="36339" w="22063">
                  <a:moveTo>
                    <a:pt x="22063" y="1"/>
                  </a:moveTo>
                  <a:lnTo>
                    <a:pt x="22063" y="1"/>
                  </a:lnTo>
                  <a:cubicBezTo>
                    <a:pt x="21717" y="84"/>
                    <a:pt x="21360" y="156"/>
                    <a:pt x="21015" y="239"/>
                  </a:cubicBezTo>
                  <a:lnTo>
                    <a:pt x="0" y="35303"/>
                  </a:lnTo>
                  <a:lnTo>
                    <a:pt x="274" y="36339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21189850" y="10462125"/>
              <a:ext cx="763500" cy="1255850"/>
            </a:xfrm>
            <a:custGeom>
              <a:rect b="b" l="l" r="r" t="t"/>
              <a:pathLst>
                <a:path extrusionOk="0" h="50234" w="30540">
                  <a:moveTo>
                    <a:pt x="29873" y="1"/>
                  </a:moveTo>
                  <a:lnTo>
                    <a:pt x="0" y="49816"/>
                  </a:lnTo>
                  <a:cubicBezTo>
                    <a:pt x="202" y="49947"/>
                    <a:pt x="429" y="50090"/>
                    <a:pt x="643" y="50233"/>
                  </a:cubicBezTo>
                  <a:lnTo>
                    <a:pt x="30540" y="382"/>
                  </a:lnTo>
                  <a:cubicBezTo>
                    <a:pt x="30313" y="251"/>
                    <a:pt x="30087" y="132"/>
                    <a:pt x="29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20901400" y="10376700"/>
              <a:ext cx="601000" cy="987650"/>
            </a:xfrm>
            <a:custGeom>
              <a:rect b="b" l="l" r="r" t="t"/>
              <a:pathLst>
                <a:path extrusionOk="0" h="39506" w="24040">
                  <a:moveTo>
                    <a:pt x="24040" y="1"/>
                  </a:moveTo>
                  <a:lnTo>
                    <a:pt x="24040" y="1"/>
                  </a:lnTo>
                  <a:cubicBezTo>
                    <a:pt x="23706" y="36"/>
                    <a:pt x="23397" y="84"/>
                    <a:pt x="23075" y="120"/>
                  </a:cubicBezTo>
                  <a:lnTo>
                    <a:pt x="1" y="38601"/>
                  </a:lnTo>
                  <a:cubicBezTo>
                    <a:pt x="108" y="38910"/>
                    <a:pt x="227" y="39208"/>
                    <a:pt x="346" y="39505"/>
                  </a:cubicBezTo>
                  <a:lnTo>
                    <a:pt x="240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20864200" y="10499325"/>
              <a:ext cx="310775" cy="518250"/>
            </a:xfrm>
            <a:custGeom>
              <a:rect b="b" l="l" r="r" t="t"/>
              <a:pathLst>
                <a:path extrusionOk="0" h="20730" w="12431">
                  <a:moveTo>
                    <a:pt x="12431" y="1"/>
                  </a:moveTo>
                  <a:cubicBezTo>
                    <a:pt x="11883" y="370"/>
                    <a:pt x="11347" y="775"/>
                    <a:pt x="10823" y="1192"/>
                  </a:cubicBezTo>
                  <a:lnTo>
                    <a:pt x="298" y="18765"/>
                  </a:lnTo>
                  <a:cubicBezTo>
                    <a:pt x="179" y="19420"/>
                    <a:pt x="72" y="20075"/>
                    <a:pt x="1" y="20730"/>
                  </a:cubicBezTo>
                  <a:lnTo>
                    <a:pt x="12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20927600" y="10372250"/>
              <a:ext cx="641475" cy="1052825"/>
            </a:xfrm>
            <a:custGeom>
              <a:rect b="b" l="l" r="r" t="t"/>
              <a:pathLst>
                <a:path extrusionOk="0" h="42113" w="25659">
                  <a:moveTo>
                    <a:pt x="25659" y="0"/>
                  </a:moveTo>
                  <a:cubicBezTo>
                    <a:pt x="25361" y="0"/>
                    <a:pt x="25040" y="24"/>
                    <a:pt x="24742" y="36"/>
                  </a:cubicBezTo>
                  <a:lnTo>
                    <a:pt x="1" y="41291"/>
                  </a:lnTo>
                  <a:cubicBezTo>
                    <a:pt x="132" y="41577"/>
                    <a:pt x="263" y="41838"/>
                    <a:pt x="394" y="42112"/>
                  </a:cubicBezTo>
                  <a:lnTo>
                    <a:pt x="256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21103225" y="10416300"/>
              <a:ext cx="752200" cy="1237075"/>
            </a:xfrm>
            <a:custGeom>
              <a:rect b="b" l="l" r="r" t="t"/>
              <a:pathLst>
                <a:path extrusionOk="0" h="49483" w="30088">
                  <a:moveTo>
                    <a:pt x="29373" y="0"/>
                  </a:moveTo>
                  <a:lnTo>
                    <a:pt x="0" y="48982"/>
                  </a:lnTo>
                  <a:cubicBezTo>
                    <a:pt x="191" y="49161"/>
                    <a:pt x="381" y="49328"/>
                    <a:pt x="572" y="49482"/>
                  </a:cubicBezTo>
                  <a:lnTo>
                    <a:pt x="30087" y="286"/>
                  </a:lnTo>
                  <a:cubicBezTo>
                    <a:pt x="29849" y="191"/>
                    <a:pt x="29611" y="95"/>
                    <a:pt x="293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21145500" y="10437425"/>
              <a:ext cx="759925" cy="1249875"/>
            </a:xfrm>
            <a:custGeom>
              <a:rect b="b" l="l" r="r" t="t"/>
              <a:pathLst>
                <a:path extrusionOk="0" h="49995" w="30397">
                  <a:moveTo>
                    <a:pt x="29694" y="0"/>
                  </a:moveTo>
                  <a:lnTo>
                    <a:pt x="0" y="49530"/>
                  </a:lnTo>
                  <a:cubicBezTo>
                    <a:pt x="214" y="49685"/>
                    <a:pt x="417" y="49852"/>
                    <a:pt x="607" y="49995"/>
                  </a:cubicBezTo>
                  <a:lnTo>
                    <a:pt x="30397" y="334"/>
                  </a:lnTo>
                  <a:cubicBezTo>
                    <a:pt x="30170" y="215"/>
                    <a:pt x="29932" y="108"/>
                    <a:pt x="29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1063050" y="10399325"/>
              <a:ext cx="740275" cy="1216850"/>
            </a:xfrm>
            <a:custGeom>
              <a:rect b="b" l="l" r="r" t="t"/>
              <a:pathLst>
                <a:path extrusionOk="0" h="48674" w="29611">
                  <a:moveTo>
                    <a:pt x="28849" y="0"/>
                  </a:moveTo>
                  <a:lnTo>
                    <a:pt x="0" y="48114"/>
                  </a:lnTo>
                  <a:cubicBezTo>
                    <a:pt x="179" y="48304"/>
                    <a:pt x="369" y="48495"/>
                    <a:pt x="548" y="48673"/>
                  </a:cubicBezTo>
                  <a:lnTo>
                    <a:pt x="29611" y="215"/>
                  </a:lnTo>
                  <a:lnTo>
                    <a:pt x="288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0989525" y="10377000"/>
              <a:ext cx="701900" cy="1152550"/>
            </a:xfrm>
            <a:custGeom>
              <a:rect b="b" l="l" r="r" t="t"/>
              <a:pathLst>
                <a:path extrusionOk="0" h="46102" w="28076">
                  <a:moveTo>
                    <a:pt x="27242" y="1"/>
                  </a:moveTo>
                  <a:lnTo>
                    <a:pt x="0" y="45423"/>
                  </a:lnTo>
                  <a:cubicBezTo>
                    <a:pt x="167" y="45637"/>
                    <a:pt x="322" y="45875"/>
                    <a:pt x="476" y="46101"/>
                  </a:cubicBezTo>
                  <a:lnTo>
                    <a:pt x="28075" y="96"/>
                  </a:lnTo>
                  <a:cubicBezTo>
                    <a:pt x="27801" y="48"/>
                    <a:pt x="27527" y="24"/>
                    <a:pt x="27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21024650" y="10385325"/>
              <a:ext cx="723325" cy="1189175"/>
            </a:xfrm>
            <a:custGeom>
              <a:rect b="b" l="l" r="r" t="t"/>
              <a:pathLst>
                <a:path extrusionOk="0" h="47567" w="28933">
                  <a:moveTo>
                    <a:pt x="28135" y="1"/>
                  </a:moveTo>
                  <a:lnTo>
                    <a:pt x="0" y="46959"/>
                  </a:lnTo>
                  <a:cubicBezTo>
                    <a:pt x="167" y="47173"/>
                    <a:pt x="345" y="47364"/>
                    <a:pt x="524" y="47566"/>
                  </a:cubicBezTo>
                  <a:lnTo>
                    <a:pt x="28932" y="179"/>
                  </a:lnTo>
                  <a:cubicBezTo>
                    <a:pt x="28658" y="120"/>
                    <a:pt x="28408" y="60"/>
                    <a:pt x="28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20956775" y="10371950"/>
              <a:ext cx="675100" cy="1107900"/>
            </a:xfrm>
            <a:custGeom>
              <a:rect b="b" l="l" r="r" t="t"/>
              <a:pathLst>
                <a:path extrusionOk="0" h="44316" w="27004">
                  <a:moveTo>
                    <a:pt x="26135" y="0"/>
                  </a:moveTo>
                  <a:lnTo>
                    <a:pt x="0" y="43565"/>
                  </a:lnTo>
                  <a:cubicBezTo>
                    <a:pt x="155" y="43815"/>
                    <a:pt x="298" y="44077"/>
                    <a:pt x="453" y="44315"/>
                  </a:cubicBezTo>
                  <a:lnTo>
                    <a:pt x="27004" y="48"/>
                  </a:lnTo>
                  <a:cubicBezTo>
                    <a:pt x="26718" y="36"/>
                    <a:pt x="26420" y="24"/>
                    <a:pt x="26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0"/>
          <p:cNvSpPr txBox="1"/>
          <p:nvPr>
            <p:ph type="title"/>
          </p:nvPr>
        </p:nvSpPr>
        <p:spPr>
          <a:xfrm>
            <a:off x="713100" y="2203650"/>
            <a:ext cx="1960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subTitle"/>
          </p:nvPr>
        </p:nvSpPr>
        <p:spPr>
          <a:xfrm>
            <a:off x="3174275" y="1624238"/>
            <a:ext cx="2658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2" type="subTitle"/>
          </p:nvPr>
        </p:nvSpPr>
        <p:spPr>
          <a:xfrm>
            <a:off x="3174275" y="1880940"/>
            <a:ext cx="2658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" name="Google Shape;81;p10"/>
          <p:cNvSpPr txBox="1"/>
          <p:nvPr>
            <p:ph idx="3" type="title"/>
          </p:nvPr>
        </p:nvSpPr>
        <p:spPr>
          <a:xfrm>
            <a:off x="3170175" y="1051538"/>
            <a:ext cx="109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10"/>
          <p:cNvSpPr txBox="1"/>
          <p:nvPr>
            <p:ph idx="4" type="subTitle"/>
          </p:nvPr>
        </p:nvSpPr>
        <p:spPr>
          <a:xfrm>
            <a:off x="5989625" y="1624238"/>
            <a:ext cx="2658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5" type="subTitle"/>
          </p:nvPr>
        </p:nvSpPr>
        <p:spPr>
          <a:xfrm>
            <a:off x="5989625" y="1880940"/>
            <a:ext cx="2658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0"/>
          <p:cNvSpPr txBox="1"/>
          <p:nvPr>
            <p:ph idx="6" type="title"/>
          </p:nvPr>
        </p:nvSpPr>
        <p:spPr>
          <a:xfrm>
            <a:off x="5985525" y="1051538"/>
            <a:ext cx="109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0"/>
          <p:cNvSpPr txBox="1"/>
          <p:nvPr>
            <p:ph idx="7" type="subTitle"/>
          </p:nvPr>
        </p:nvSpPr>
        <p:spPr>
          <a:xfrm>
            <a:off x="3174275" y="3418888"/>
            <a:ext cx="2658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8" type="subTitle"/>
          </p:nvPr>
        </p:nvSpPr>
        <p:spPr>
          <a:xfrm>
            <a:off x="3174275" y="3675590"/>
            <a:ext cx="2658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0"/>
          <p:cNvSpPr txBox="1"/>
          <p:nvPr>
            <p:ph idx="9" type="title"/>
          </p:nvPr>
        </p:nvSpPr>
        <p:spPr>
          <a:xfrm>
            <a:off x="3170175" y="2846188"/>
            <a:ext cx="109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0"/>
          <p:cNvSpPr txBox="1"/>
          <p:nvPr>
            <p:ph idx="13" type="subTitle"/>
          </p:nvPr>
        </p:nvSpPr>
        <p:spPr>
          <a:xfrm>
            <a:off x="5989625" y="3418888"/>
            <a:ext cx="2658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4" type="subTitle"/>
          </p:nvPr>
        </p:nvSpPr>
        <p:spPr>
          <a:xfrm>
            <a:off x="5989625" y="3675590"/>
            <a:ext cx="26586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0"/>
          <p:cNvSpPr txBox="1"/>
          <p:nvPr>
            <p:ph idx="15" type="title"/>
          </p:nvPr>
        </p:nvSpPr>
        <p:spPr>
          <a:xfrm>
            <a:off x="5985525" y="2846188"/>
            <a:ext cx="109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1" name="Google Shape;91;p10"/>
          <p:cNvGrpSpPr/>
          <p:nvPr/>
        </p:nvGrpSpPr>
        <p:grpSpPr>
          <a:xfrm flipH="1">
            <a:off x="215313" y="-6"/>
            <a:ext cx="1139277" cy="931610"/>
            <a:chOff x="6636683" y="3498162"/>
            <a:chExt cx="1409125" cy="1154412"/>
          </a:xfrm>
        </p:grpSpPr>
        <p:sp>
          <p:nvSpPr>
            <p:cNvPr id="92" name="Google Shape;92;p10"/>
            <p:cNvSpPr/>
            <p:nvPr/>
          </p:nvSpPr>
          <p:spPr>
            <a:xfrm>
              <a:off x="6636683" y="3498162"/>
              <a:ext cx="1064762" cy="1154412"/>
            </a:xfrm>
            <a:custGeom>
              <a:rect b="b" l="l" r="r" t="t"/>
              <a:pathLst>
                <a:path extrusionOk="0" h="36081" w="33279">
                  <a:moveTo>
                    <a:pt x="6370" y="0"/>
                  </a:moveTo>
                  <a:cubicBezTo>
                    <a:pt x="1346" y="6382"/>
                    <a:pt x="1" y="15312"/>
                    <a:pt x="3680" y="23205"/>
                  </a:cubicBezTo>
                  <a:cubicBezTo>
                    <a:pt x="7454" y="31317"/>
                    <a:pt x="15496" y="36080"/>
                    <a:pt x="23889" y="36080"/>
                  </a:cubicBezTo>
                  <a:cubicBezTo>
                    <a:pt x="27038" y="36080"/>
                    <a:pt x="30237" y="35409"/>
                    <a:pt x="33279" y="33993"/>
                  </a:cubicBezTo>
                  <a:lnTo>
                    <a:pt x="31814" y="30837"/>
                  </a:lnTo>
                  <a:cubicBezTo>
                    <a:pt x="29240" y="32037"/>
                    <a:pt x="26536" y="32604"/>
                    <a:pt x="23876" y="32604"/>
                  </a:cubicBezTo>
                  <a:cubicBezTo>
                    <a:pt x="16792" y="32604"/>
                    <a:pt x="10017" y="28579"/>
                    <a:pt x="6823" y="21741"/>
                  </a:cubicBezTo>
                  <a:cubicBezTo>
                    <a:pt x="3275" y="14157"/>
                    <a:pt x="5263" y="5406"/>
                    <a:pt x="1109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7808852" y="3498162"/>
              <a:ext cx="236955" cy="187811"/>
            </a:xfrm>
            <a:custGeom>
              <a:rect b="b" l="l" r="r" t="t"/>
              <a:pathLst>
                <a:path extrusionOk="0" h="5870" w="7406">
                  <a:moveTo>
                    <a:pt x="0" y="0"/>
                  </a:moveTo>
                  <a:cubicBezTo>
                    <a:pt x="1738" y="1619"/>
                    <a:pt x="3203" y="3584"/>
                    <a:pt x="4251" y="5870"/>
                  </a:cubicBezTo>
                  <a:lnTo>
                    <a:pt x="7406" y="4394"/>
                  </a:lnTo>
                  <a:cubicBezTo>
                    <a:pt x="6656" y="2798"/>
                    <a:pt x="5751" y="1322"/>
                    <a:pt x="471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1"/>
          <p:cNvGrpSpPr/>
          <p:nvPr/>
        </p:nvGrpSpPr>
        <p:grpSpPr>
          <a:xfrm>
            <a:off x="-1550178" y="-848"/>
            <a:ext cx="6157760" cy="5143520"/>
            <a:chOff x="7594650" y="13443425"/>
            <a:chExt cx="4810750" cy="4018375"/>
          </a:xfrm>
        </p:grpSpPr>
        <p:sp>
          <p:nvSpPr>
            <p:cNvPr id="96" name="Google Shape;96;p11"/>
            <p:cNvSpPr/>
            <p:nvPr/>
          </p:nvSpPr>
          <p:spPr>
            <a:xfrm>
              <a:off x="7594650" y="13443425"/>
              <a:ext cx="4810750" cy="4018375"/>
            </a:xfrm>
            <a:custGeom>
              <a:rect b="b" l="l" r="r" t="t"/>
              <a:pathLst>
                <a:path extrusionOk="0" h="160735" w="192430">
                  <a:moveTo>
                    <a:pt x="96238" y="3781"/>
                  </a:moveTo>
                  <a:cubicBezTo>
                    <a:pt x="138129" y="3781"/>
                    <a:pt x="172335" y="37489"/>
                    <a:pt x="172808" y="79486"/>
                  </a:cubicBezTo>
                  <a:cubicBezTo>
                    <a:pt x="173272" y="121789"/>
                    <a:pt x="139387" y="156460"/>
                    <a:pt x="97096" y="156936"/>
                  </a:cubicBezTo>
                  <a:cubicBezTo>
                    <a:pt x="96802" y="156939"/>
                    <a:pt x="96509" y="156941"/>
                    <a:pt x="96216" y="156941"/>
                  </a:cubicBezTo>
                  <a:cubicBezTo>
                    <a:pt x="54313" y="156941"/>
                    <a:pt x="20119" y="123233"/>
                    <a:pt x="19646" y="81236"/>
                  </a:cubicBezTo>
                  <a:cubicBezTo>
                    <a:pt x="19170" y="38933"/>
                    <a:pt x="53055" y="4263"/>
                    <a:pt x="95358" y="3786"/>
                  </a:cubicBezTo>
                  <a:cubicBezTo>
                    <a:pt x="95652" y="3783"/>
                    <a:pt x="95945" y="3781"/>
                    <a:pt x="96238" y="3781"/>
                  </a:cubicBezTo>
                  <a:close/>
                  <a:moveTo>
                    <a:pt x="43959" y="0"/>
                  </a:moveTo>
                  <a:cubicBezTo>
                    <a:pt x="17408" y="17300"/>
                    <a:pt x="1" y="47411"/>
                    <a:pt x="382" y="81463"/>
                  </a:cubicBezTo>
                  <a:cubicBezTo>
                    <a:pt x="751" y="114740"/>
                    <a:pt x="18051" y="143851"/>
                    <a:pt x="43982" y="160734"/>
                  </a:cubicBezTo>
                  <a:lnTo>
                    <a:pt x="148460" y="160734"/>
                  </a:lnTo>
                  <a:cubicBezTo>
                    <a:pt x="175023" y="143434"/>
                    <a:pt x="192430" y="113335"/>
                    <a:pt x="192049" y="79284"/>
                  </a:cubicBezTo>
                  <a:cubicBezTo>
                    <a:pt x="191680" y="46006"/>
                    <a:pt x="174380" y="16895"/>
                    <a:pt x="1484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8470075" y="13764425"/>
              <a:ext cx="3453725" cy="3376225"/>
            </a:xfrm>
            <a:custGeom>
              <a:rect b="b" l="l" r="r" t="t"/>
              <a:pathLst>
                <a:path extrusionOk="0" h="135049" w="138149">
                  <a:moveTo>
                    <a:pt x="61251" y="1"/>
                  </a:moveTo>
                  <a:cubicBezTo>
                    <a:pt x="35818" y="1"/>
                    <a:pt x="11463" y="14442"/>
                    <a:pt x="0" y="39012"/>
                  </a:cubicBezTo>
                  <a:lnTo>
                    <a:pt x="9549" y="43465"/>
                  </a:lnTo>
                  <a:cubicBezTo>
                    <a:pt x="19218" y="22732"/>
                    <a:pt x="39770" y="10546"/>
                    <a:pt x="61229" y="10546"/>
                  </a:cubicBezTo>
                  <a:cubicBezTo>
                    <a:pt x="69284" y="10546"/>
                    <a:pt x="77466" y="12263"/>
                    <a:pt x="85249" y="15890"/>
                  </a:cubicBezTo>
                  <a:cubicBezTo>
                    <a:pt x="113764" y="29177"/>
                    <a:pt x="126111" y="63062"/>
                    <a:pt x="112824" y="91578"/>
                  </a:cubicBezTo>
                  <a:cubicBezTo>
                    <a:pt x="103161" y="112313"/>
                    <a:pt x="82607" y="124506"/>
                    <a:pt x="61146" y="124506"/>
                  </a:cubicBezTo>
                  <a:cubicBezTo>
                    <a:pt x="53095" y="124506"/>
                    <a:pt x="44915" y="122790"/>
                    <a:pt x="37136" y="119164"/>
                  </a:cubicBezTo>
                  <a:lnTo>
                    <a:pt x="32683" y="128713"/>
                  </a:lnTo>
                  <a:cubicBezTo>
                    <a:pt x="41909" y="133013"/>
                    <a:pt x="51609" y="135049"/>
                    <a:pt x="61156" y="135049"/>
                  </a:cubicBezTo>
                  <a:cubicBezTo>
                    <a:pt x="86585" y="135049"/>
                    <a:pt x="110935" y="120606"/>
                    <a:pt x="122396" y="96031"/>
                  </a:cubicBezTo>
                  <a:cubicBezTo>
                    <a:pt x="138148" y="62253"/>
                    <a:pt x="123516" y="22081"/>
                    <a:pt x="89714" y="6329"/>
                  </a:cubicBezTo>
                  <a:cubicBezTo>
                    <a:pt x="80490" y="2034"/>
                    <a:pt x="70795" y="1"/>
                    <a:pt x="6125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1"/>
          <p:cNvGrpSpPr/>
          <p:nvPr/>
        </p:nvGrpSpPr>
        <p:grpSpPr>
          <a:xfrm rot="10800000">
            <a:off x="6778713" y="3681720"/>
            <a:ext cx="1783106" cy="1460908"/>
            <a:chOff x="6636683" y="3498162"/>
            <a:chExt cx="1409125" cy="1154412"/>
          </a:xfrm>
        </p:grpSpPr>
        <p:sp>
          <p:nvSpPr>
            <p:cNvPr id="99" name="Google Shape;99;p11"/>
            <p:cNvSpPr/>
            <p:nvPr/>
          </p:nvSpPr>
          <p:spPr>
            <a:xfrm>
              <a:off x="6636683" y="3498162"/>
              <a:ext cx="1064762" cy="1154412"/>
            </a:xfrm>
            <a:custGeom>
              <a:rect b="b" l="l" r="r" t="t"/>
              <a:pathLst>
                <a:path extrusionOk="0" h="36081" w="33279">
                  <a:moveTo>
                    <a:pt x="6370" y="0"/>
                  </a:moveTo>
                  <a:cubicBezTo>
                    <a:pt x="1346" y="6382"/>
                    <a:pt x="1" y="15312"/>
                    <a:pt x="3680" y="23205"/>
                  </a:cubicBezTo>
                  <a:cubicBezTo>
                    <a:pt x="7454" y="31317"/>
                    <a:pt x="15496" y="36080"/>
                    <a:pt x="23889" y="36080"/>
                  </a:cubicBezTo>
                  <a:cubicBezTo>
                    <a:pt x="27038" y="36080"/>
                    <a:pt x="30237" y="35409"/>
                    <a:pt x="33279" y="33993"/>
                  </a:cubicBezTo>
                  <a:lnTo>
                    <a:pt x="31814" y="30837"/>
                  </a:lnTo>
                  <a:cubicBezTo>
                    <a:pt x="29240" y="32037"/>
                    <a:pt x="26536" y="32604"/>
                    <a:pt x="23876" y="32604"/>
                  </a:cubicBezTo>
                  <a:cubicBezTo>
                    <a:pt x="16792" y="32604"/>
                    <a:pt x="10017" y="28579"/>
                    <a:pt x="6823" y="21741"/>
                  </a:cubicBezTo>
                  <a:cubicBezTo>
                    <a:pt x="3275" y="14157"/>
                    <a:pt x="5263" y="5406"/>
                    <a:pt x="110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7808852" y="3498162"/>
              <a:ext cx="236955" cy="187811"/>
            </a:xfrm>
            <a:custGeom>
              <a:rect b="b" l="l" r="r" t="t"/>
              <a:pathLst>
                <a:path extrusionOk="0" h="5870" w="7406">
                  <a:moveTo>
                    <a:pt x="0" y="0"/>
                  </a:moveTo>
                  <a:cubicBezTo>
                    <a:pt x="1738" y="1619"/>
                    <a:pt x="3203" y="3584"/>
                    <a:pt x="4251" y="5870"/>
                  </a:cubicBezTo>
                  <a:lnTo>
                    <a:pt x="7406" y="4394"/>
                  </a:lnTo>
                  <a:cubicBezTo>
                    <a:pt x="6656" y="2798"/>
                    <a:pt x="5751" y="1322"/>
                    <a:pt x="47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1"/>
          <p:cNvGrpSpPr/>
          <p:nvPr/>
        </p:nvGrpSpPr>
        <p:grpSpPr>
          <a:xfrm>
            <a:off x="3806165" y="68607"/>
            <a:ext cx="1531647" cy="1531296"/>
            <a:chOff x="18229950" y="15481500"/>
            <a:chExt cx="2614625" cy="2614025"/>
          </a:xfrm>
        </p:grpSpPr>
        <p:sp>
          <p:nvSpPr>
            <p:cNvPr id="102" name="Google Shape;102;p11"/>
            <p:cNvSpPr/>
            <p:nvPr/>
          </p:nvSpPr>
          <p:spPr>
            <a:xfrm>
              <a:off x="18794300" y="15627050"/>
              <a:ext cx="1372225" cy="2256850"/>
            </a:xfrm>
            <a:custGeom>
              <a:rect b="b" l="l" r="r" t="t"/>
              <a:pathLst>
                <a:path extrusionOk="0" h="90274" w="54889">
                  <a:moveTo>
                    <a:pt x="53674" y="1"/>
                  </a:moveTo>
                  <a:lnTo>
                    <a:pt x="1" y="89500"/>
                  </a:lnTo>
                  <a:cubicBezTo>
                    <a:pt x="382" y="89762"/>
                    <a:pt x="763" y="90012"/>
                    <a:pt x="1155" y="90274"/>
                  </a:cubicBezTo>
                  <a:lnTo>
                    <a:pt x="54888" y="643"/>
                  </a:lnTo>
                  <a:cubicBezTo>
                    <a:pt x="54495" y="417"/>
                    <a:pt x="54079" y="215"/>
                    <a:pt x="536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18440975" y="15486850"/>
              <a:ext cx="1246025" cy="2046125"/>
            </a:xfrm>
            <a:custGeom>
              <a:rect b="b" l="l" r="r" t="t"/>
              <a:pathLst>
                <a:path extrusionOk="0" h="81845" w="49841">
                  <a:moveTo>
                    <a:pt x="48328" y="1"/>
                  </a:moveTo>
                  <a:lnTo>
                    <a:pt x="1" y="80582"/>
                  </a:lnTo>
                  <a:cubicBezTo>
                    <a:pt x="287" y="81011"/>
                    <a:pt x="549" y="81427"/>
                    <a:pt x="846" y="81844"/>
                  </a:cubicBezTo>
                  <a:lnTo>
                    <a:pt x="49840" y="155"/>
                  </a:lnTo>
                  <a:cubicBezTo>
                    <a:pt x="49340" y="96"/>
                    <a:pt x="48828" y="48"/>
                    <a:pt x="4832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8384425" y="15481500"/>
              <a:ext cx="1193325" cy="1958300"/>
            </a:xfrm>
            <a:custGeom>
              <a:rect b="b" l="l" r="r" t="t"/>
              <a:pathLst>
                <a:path extrusionOk="0" h="78332" w="47733">
                  <a:moveTo>
                    <a:pt x="46149" y="0"/>
                  </a:moveTo>
                  <a:lnTo>
                    <a:pt x="1" y="76950"/>
                  </a:lnTo>
                  <a:cubicBezTo>
                    <a:pt x="251" y="77415"/>
                    <a:pt x="501" y="77867"/>
                    <a:pt x="775" y="78331"/>
                  </a:cubicBezTo>
                  <a:lnTo>
                    <a:pt x="47733" y="48"/>
                  </a:lnTo>
                  <a:cubicBezTo>
                    <a:pt x="47209" y="36"/>
                    <a:pt x="46673" y="0"/>
                    <a:pt x="4614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8715425" y="15585075"/>
              <a:ext cx="1363275" cy="2242275"/>
            </a:xfrm>
            <a:custGeom>
              <a:rect b="b" l="l" r="r" t="t"/>
              <a:pathLst>
                <a:path extrusionOk="0" h="89691" w="54531">
                  <a:moveTo>
                    <a:pt x="53269" y="1"/>
                  </a:moveTo>
                  <a:lnTo>
                    <a:pt x="0" y="88821"/>
                  </a:lnTo>
                  <a:cubicBezTo>
                    <a:pt x="358" y="89119"/>
                    <a:pt x="739" y="89405"/>
                    <a:pt x="1096" y="89690"/>
                  </a:cubicBezTo>
                  <a:lnTo>
                    <a:pt x="54531" y="572"/>
                  </a:lnTo>
                  <a:cubicBezTo>
                    <a:pt x="54114" y="370"/>
                    <a:pt x="53698" y="179"/>
                    <a:pt x="532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18640425" y="15550250"/>
              <a:ext cx="1346900" cy="2213400"/>
            </a:xfrm>
            <a:custGeom>
              <a:rect b="b" l="l" r="r" t="t"/>
              <a:pathLst>
                <a:path extrusionOk="0" h="88536" w="53876">
                  <a:moveTo>
                    <a:pt x="52530" y="1"/>
                  </a:moveTo>
                  <a:lnTo>
                    <a:pt x="0" y="87583"/>
                  </a:lnTo>
                  <a:cubicBezTo>
                    <a:pt x="345" y="87904"/>
                    <a:pt x="679" y="88226"/>
                    <a:pt x="1024" y="88535"/>
                  </a:cubicBezTo>
                  <a:lnTo>
                    <a:pt x="53876" y="441"/>
                  </a:lnTo>
                  <a:cubicBezTo>
                    <a:pt x="53423" y="275"/>
                    <a:pt x="52983" y="144"/>
                    <a:pt x="5253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18569275" y="15521375"/>
              <a:ext cx="1321925" cy="2172325"/>
            </a:xfrm>
            <a:custGeom>
              <a:rect b="b" l="l" r="r" t="t"/>
              <a:pathLst>
                <a:path extrusionOk="0" h="86893" w="52877">
                  <a:moveTo>
                    <a:pt x="51495" y="1"/>
                  </a:moveTo>
                  <a:lnTo>
                    <a:pt x="0" y="85868"/>
                  </a:lnTo>
                  <a:cubicBezTo>
                    <a:pt x="310" y="86214"/>
                    <a:pt x="655" y="86547"/>
                    <a:pt x="989" y="86892"/>
                  </a:cubicBezTo>
                  <a:lnTo>
                    <a:pt x="52876" y="382"/>
                  </a:lnTo>
                  <a:cubicBezTo>
                    <a:pt x="52424" y="239"/>
                    <a:pt x="51971" y="120"/>
                    <a:pt x="5149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8503200" y="15500250"/>
              <a:ext cx="1288275" cy="2117250"/>
            </a:xfrm>
            <a:custGeom>
              <a:rect b="b" l="l" r="r" t="t"/>
              <a:pathLst>
                <a:path extrusionOk="0" h="84690" w="51531">
                  <a:moveTo>
                    <a:pt x="50090" y="0"/>
                  </a:moveTo>
                  <a:lnTo>
                    <a:pt x="0" y="83523"/>
                  </a:lnTo>
                  <a:cubicBezTo>
                    <a:pt x="298" y="83916"/>
                    <a:pt x="596" y="84297"/>
                    <a:pt x="905" y="84689"/>
                  </a:cubicBezTo>
                  <a:lnTo>
                    <a:pt x="51531" y="250"/>
                  </a:lnTo>
                  <a:cubicBezTo>
                    <a:pt x="51054" y="167"/>
                    <a:pt x="50566" y="72"/>
                    <a:pt x="500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8229950" y="15640450"/>
              <a:ext cx="681950" cy="1137075"/>
            </a:xfrm>
            <a:custGeom>
              <a:rect b="b" l="l" r="r" t="t"/>
              <a:pathLst>
                <a:path extrusionOk="0" h="45483" w="27278">
                  <a:moveTo>
                    <a:pt x="27278" y="0"/>
                  </a:moveTo>
                  <a:lnTo>
                    <a:pt x="27278" y="0"/>
                  </a:lnTo>
                  <a:cubicBezTo>
                    <a:pt x="26444" y="465"/>
                    <a:pt x="25611" y="941"/>
                    <a:pt x="24813" y="1453"/>
                  </a:cubicBezTo>
                  <a:lnTo>
                    <a:pt x="107" y="42636"/>
                  </a:lnTo>
                  <a:cubicBezTo>
                    <a:pt x="48" y="43577"/>
                    <a:pt x="12" y="44530"/>
                    <a:pt x="0" y="45482"/>
                  </a:cubicBezTo>
                  <a:lnTo>
                    <a:pt x="2727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8333225" y="15483875"/>
              <a:ext cx="1129350" cy="1854125"/>
            </a:xfrm>
            <a:custGeom>
              <a:rect b="b" l="l" r="r" t="t"/>
              <a:pathLst>
                <a:path extrusionOk="0" h="74165" w="45174">
                  <a:moveTo>
                    <a:pt x="45173" y="1"/>
                  </a:moveTo>
                  <a:lnTo>
                    <a:pt x="45173" y="1"/>
                  </a:lnTo>
                  <a:cubicBezTo>
                    <a:pt x="44613" y="36"/>
                    <a:pt x="44054" y="72"/>
                    <a:pt x="43494" y="132"/>
                  </a:cubicBezTo>
                  <a:lnTo>
                    <a:pt x="1" y="72640"/>
                  </a:lnTo>
                  <a:cubicBezTo>
                    <a:pt x="227" y="73164"/>
                    <a:pt x="465" y="73653"/>
                    <a:pt x="691" y="74164"/>
                  </a:cubicBezTo>
                  <a:lnTo>
                    <a:pt x="4517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8234400" y="15568125"/>
              <a:ext cx="835250" cy="1383225"/>
            </a:xfrm>
            <a:custGeom>
              <a:rect b="b" l="l" r="r" t="t"/>
              <a:pathLst>
                <a:path extrusionOk="0" h="55329" w="33410">
                  <a:moveTo>
                    <a:pt x="33410" y="0"/>
                  </a:moveTo>
                  <a:lnTo>
                    <a:pt x="33410" y="0"/>
                  </a:lnTo>
                  <a:cubicBezTo>
                    <a:pt x="32695" y="262"/>
                    <a:pt x="31981" y="560"/>
                    <a:pt x="31291" y="857"/>
                  </a:cubicBezTo>
                  <a:lnTo>
                    <a:pt x="1" y="53042"/>
                  </a:lnTo>
                  <a:cubicBezTo>
                    <a:pt x="60" y="53816"/>
                    <a:pt x="132" y="54566"/>
                    <a:pt x="239" y="55328"/>
                  </a:cubicBezTo>
                  <a:lnTo>
                    <a:pt x="3341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8251975" y="15767550"/>
              <a:ext cx="470025" cy="783450"/>
            </a:xfrm>
            <a:custGeom>
              <a:rect b="b" l="l" r="r" t="t"/>
              <a:pathLst>
                <a:path extrusionOk="0" h="31338" w="18801">
                  <a:moveTo>
                    <a:pt x="18800" y="0"/>
                  </a:moveTo>
                  <a:cubicBezTo>
                    <a:pt x="17634" y="917"/>
                    <a:pt x="16514" y="1905"/>
                    <a:pt x="15431" y="2929"/>
                  </a:cubicBezTo>
                  <a:lnTo>
                    <a:pt x="977" y="27015"/>
                  </a:lnTo>
                  <a:cubicBezTo>
                    <a:pt x="596" y="28432"/>
                    <a:pt x="262" y="29873"/>
                    <a:pt x="0" y="31337"/>
                  </a:cubicBezTo>
                  <a:lnTo>
                    <a:pt x="188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8255550" y="15522575"/>
              <a:ext cx="955500" cy="1574625"/>
            </a:xfrm>
            <a:custGeom>
              <a:rect b="b" l="l" r="r" t="t"/>
              <a:pathLst>
                <a:path extrusionOk="0" h="62985" w="38220">
                  <a:moveTo>
                    <a:pt x="38219" y="0"/>
                  </a:moveTo>
                  <a:lnTo>
                    <a:pt x="38219" y="0"/>
                  </a:lnTo>
                  <a:cubicBezTo>
                    <a:pt x="37564" y="167"/>
                    <a:pt x="36933" y="358"/>
                    <a:pt x="36291" y="548"/>
                  </a:cubicBezTo>
                  <a:lnTo>
                    <a:pt x="0" y="61056"/>
                  </a:lnTo>
                  <a:cubicBezTo>
                    <a:pt x="131" y="61710"/>
                    <a:pt x="286" y="62341"/>
                    <a:pt x="453" y="62984"/>
                  </a:cubicBezTo>
                  <a:lnTo>
                    <a:pt x="3821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8290375" y="15496675"/>
              <a:ext cx="1050750" cy="1728225"/>
            </a:xfrm>
            <a:custGeom>
              <a:rect b="b" l="l" r="r" t="t"/>
              <a:pathLst>
                <a:path extrusionOk="0" h="69129" w="42030">
                  <a:moveTo>
                    <a:pt x="42029" y="1"/>
                  </a:moveTo>
                  <a:cubicBezTo>
                    <a:pt x="41434" y="84"/>
                    <a:pt x="40839" y="203"/>
                    <a:pt x="40243" y="310"/>
                  </a:cubicBezTo>
                  <a:lnTo>
                    <a:pt x="0" y="67414"/>
                  </a:lnTo>
                  <a:cubicBezTo>
                    <a:pt x="179" y="67997"/>
                    <a:pt x="369" y="68557"/>
                    <a:pt x="572" y="69128"/>
                  </a:cubicBezTo>
                  <a:lnTo>
                    <a:pt x="4202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9951300" y="16570625"/>
              <a:ext cx="882575" cy="1458225"/>
            </a:xfrm>
            <a:custGeom>
              <a:rect b="b" l="l" r="r" t="t"/>
              <a:pathLst>
                <a:path extrusionOk="0" h="58329" w="35303">
                  <a:moveTo>
                    <a:pt x="34981" y="0"/>
                  </a:moveTo>
                  <a:lnTo>
                    <a:pt x="0" y="58329"/>
                  </a:lnTo>
                  <a:cubicBezTo>
                    <a:pt x="679" y="58103"/>
                    <a:pt x="1369" y="57865"/>
                    <a:pt x="2036" y="57603"/>
                  </a:cubicBezTo>
                  <a:lnTo>
                    <a:pt x="35302" y="2167"/>
                  </a:lnTo>
                  <a:cubicBezTo>
                    <a:pt x="35207" y="1429"/>
                    <a:pt x="35100" y="715"/>
                    <a:pt x="349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20101900" y="16732250"/>
              <a:ext cx="742675" cy="1235600"/>
            </a:xfrm>
            <a:custGeom>
              <a:rect b="b" l="l" r="r" t="t"/>
              <a:pathLst>
                <a:path extrusionOk="0" h="49424" w="29707">
                  <a:moveTo>
                    <a:pt x="29647" y="0"/>
                  </a:moveTo>
                  <a:lnTo>
                    <a:pt x="1" y="49423"/>
                  </a:lnTo>
                  <a:cubicBezTo>
                    <a:pt x="775" y="49054"/>
                    <a:pt x="1549" y="48649"/>
                    <a:pt x="2311" y="48244"/>
                  </a:cubicBezTo>
                  <a:lnTo>
                    <a:pt x="29695" y="2608"/>
                  </a:lnTo>
                  <a:cubicBezTo>
                    <a:pt x="29695" y="2489"/>
                    <a:pt x="29707" y="2382"/>
                    <a:pt x="29707" y="2263"/>
                  </a:cubicBezTo>
                  <a:cubicBezTo>
                    <a:pt x="29707" y="1501"/>
                    <a:pt x="29671" y="750"/>
                    <a:pt x="2964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19814675" y="16432200"/>
              <a:ext cx="992400" cy="1634150"/>
            </a:xfrm>
            <a:custGeom>
              <a:rect b="b" l="l" r="r" t="t"/>
              <a:pathLst>
                <a:path extrusionOk="0" h="65366" w="39696">
                  <a:moveTo>
                    <a:pt x="39196" y="1"/>
                  </a:moveTo>
                  <a:lnTo>
                    <a:pt x="0" y="65366"/>
                  </a:lnTo>
                  <a:cubicBezTo>
                    <a:pt x="619" y="65235"/>
                    <a:pt x="1250" y="65104"/>
                    <a:pt x="1858" y="64937"/>
                  </a:cubicBezTo>
                  <a:lnTo>
                    <a:pt x="39696" y="1858"/>
                  </a:lnTo>
                  <a:cubicBezTo>
                    <a:pt x="39541" y="1239"/>
                    <a:pt x="39374" y="632"/>
                    <a:pt x="3919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18876750" y="15675275"/>
              <a:ext cx="1373700" cy="2259225"/>
            </a:xfrm>
            <a:custGeom>
              <a:rect b="b" l="l" r="r" t="t"/>
              <a:pathLst>
                <a:path extrusionOk="0" h="90369" w="54948">
                  <a:moveTo>
                    <a:pt x="53781" y="0"/>
                  </a:moveTo>
                  <a:lnTo>
                    <a:pt x="1" y="89678"/>
                  </a:lnTo>
                  <a:cubicBezTo>
                    <a:pt x="394" y="89916"/>
                    <a:pt x="786" y="90142"/>
                    <a:pt x="1191" y="90369"/>
                  </a:cubicBezTo>
                  <a:lnTo>
                    <a:pt x="54948" y="739"/>
                  </a:lnTo>
                  <a:cubicBezTo>
                    <a:pt x="54555" y="488"/>
                    <a:pt x="54174" y="238"/>
                    <a:pt x="537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9687875" y="16310775"/>
              <a:ext cx="1081100" cy="1776425"/>
            </a:xfrm>
            <a:custGeom>
              <a:rect b="b" l="l" r="r" t="t"/>
              <a:pathLst>
                <a:path extrusionOk="0" h="71057" w="43244">
                  <a:moveTo>
                    <a:pt x="42625" y="0"/>
                  </a:moveTo>
                  <a:lnTo>
                    <a:pt x="0" y="71056"/>
                  </a:lnTo>
                  <a:cubicBezTo>
                    <a:pt x="572" y="70997"/>
                    <a:pt x="1155" y="70925"/>
                    <a:pt x="1738" y="70842"/>
                  </a:cubicBezTo>
                  <a:lnTo>
                    <a:pt x="43244" y="1631"/>
                  </a:lnTo>
                  <a:cubicBezTo>
                    <a:pt x="43053" y="1084"/>
                    <a:pt x="42839" y="536"/>
                    <a:pt x="4262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0277225" y="16934350"/>
              <a:ext cx="559025" cy="932275"/>
            </a:xfrm>
            <a:custGeom>
              <a:rect b="b" l="l" r="r" t="t"/>
              <a:pathLst>
                <a:path extrusionOk="0" h="37291" w="22361">
                  <a:moveTo>
                    <a:pt x="22360" y="1"/>
                  </a:moveTo>
                  <a:lnTo>
                    <a:pt x="1" y="37291"/>
                  </a:lnTo>
                  <a:cubicBezTo>
                    <a:pt x="989" y="36612"/>
                    <a:pt x="1941" y="35898"/>
                    <a:pt x="2882" y="35148"/>
                  </a:cubicBezTo>
                  <a:lnTo>
                    <a:pt x="21848" y="3537"/>
                  </a:lnTo>
                  <a:cubicBezTo>
                    <a:pt x="22051" y="2358"/>
                    <a:pt x="22229" y="1191"/>
                    <a:pt x="2236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20522800" y="17252250"/>
              <a:ext cx="236950" cy="395300"/>
            </a:xfrm>
            <a:custGeom>
              <a:rect b="b" l="l" r="r" t="t"/>
              <a:pathLst>
                <a:path extrusionOk="0" h="15812" w="9478">
                  <a:moveTo>
                    <a:pt x="9478" y="1"/>
                  </a:moveTo>
                  <a:lnTo>
                    <a:pt x="0" y="15812"/>
                  </a:lnTo>
                  <a:cubicBezTo>
                    <a:pt x="4024" y="11180"/>
                    <a:pt x="7263" y="5858"/>
                    <a:pt x="947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9569100" y="16201525"/>
              <a:ext cx="1153750" cy="1894000"/>
            </a:xfrm>
            <a:custGeom>
              <a:rect b="b" l="l" r="r" t="t"/>
              <a:pathLst>
                <a:path extrusionOk="0" h="75760" w="46150">
                  <a:moveTo>
                    <a:pt x="45435" y="1"/>
                  </a:moveTo>
                  <a:lnTo>
                    <a:pt x="1" y="75760"/>
                  </a:lnTo>
                  <a:cubicBezTo>
                    <a:pt x="548" y="75748"/>
                    <a:pt x="1084" y="75724"/>
                    <a:pt x="1632" y="75700"/>
                  </a:cubicBezTo>
                  <a:lnTo>
                    <a:pt x="46149" y="1477"/>
                  </a:lnTo>
                  <a:lnTo>
                    <a:pt x="454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19053275" y="15790750"/>
              <a:ext cx="1353750" cy="2225300"/>
            </a:xfrm>
            <a:custGeom>
              <a:rect b="b" l="l" r="r" t="t"/>
              <a:pathLst>
                <a:path extrusionOk="0" h="89012" w="54150">
                  <a:moveTo>
                    <a:pt x="53090" y="1"/>
                  </a:moveTo>
                  <a:lnTo>
                    <a:pt x="0" y="88512"/>
                  </a:lnTo>
                  <a:cubicBezTo>
                    <a:pt x="429" y="88690"/>
                    <a:pt x="869" y="88869"/>
                    <a:pt x="1298" y="89012"/>
                  </a:cubicBezTo>
                  <a:lnTo>
                    <a:pt x="54150" y="918"/>
                  </a:lnTo>
                  <a:cubicBezTo>
                    <a:pt x="53804" y="596"/>
                    <a:pt x="53447" y="299"/>
                    <a:pt x="5309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18962775" y="15729750"/>
              <a:ext cx="1368050" cy="2248500"/>
            </a:xfrm>
            <a:custGeom>
              <a:rect b="b" l="l" r="r" t="t"/>
              <a:pathLst>
                <a:path extrusionOk="0" h="89940" w="54722">
                  <a:moveTo>
                    <a:pt x="53602" y="0"/>
                  </a:moveTo>
                  <a:lnTo>
                    <a:pt x="1" y="89356"/>
                  </a:lnTo>
                  <a:cubicBezTo>
                    <a:pt x="417" y="89571"/>
                    <a:pt x="846" y="89749"/>
                    <a:pt x="1251" y="89940"/>
                  </a:cubicBezTo>
                  <a:lnTo>
                    <a:pt x="54722" y="822"/>
                  </a:lnTo>
                  <a:cubicBezTo>
                    <a:pt x="54341" y="536"/>
                    <a:pt x="53972" y="274"/>
                    <a:pt x="5360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19147025" y="15857725"/>
              <a:ext cx="1332025" cy="2189000"/>
            </a:xfrm>
            <a:custGeom>
              <a:rect b="b" l="l" r="r" t="t"/>
              <a:pathLst>
                <a:path extrusionOk="0" h="87560" w="53281">
                  <a:moveTo>
                    <a:pt x="52293" y="1"/>
                  </a:moveTo>
                  <a:lnTo>
                    <a:pt x="0" y="87178"/>
                  </a:lnTo>
                  <a:cubicBezTo>
                    <a:pt x="453" y="87309"/>
                    <a:pt x="917" y="87440"/>
                    <a:pt x="1370" y="87559"/>
                  </a:cubicBezTo>
                  <a:lnTo>
                    <a:pt x="53281" y="1013"/>
                  </a:lnTo>
                  <a:cubicBezTo>
                    <a:pt x="52959" y="679"/>
                    <a:pt x="52626" y="334"/>
                    <a:pt x="522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9348825" y="16013400"/>
              <a:ext cx="1262400" cy="2073800"/>
            </a:xfrm>
            <a:custGeom>
              <a:rect b="b" l="l" r="r" t="t"/>
              <a:pathLst>
                <a:path extrusionOk="0" h="82952" w="50496">
                  <a:moveTo>
                    <a:pt x="49638" y="1"/>
                  </a:moveTo>
                  <a:lnTo>
                    <a:pt x="1" y="82761"/>
                  </a:lnTo>
                  <a:cubicBezTo>
                    <a:pt x="489" y="82832"/>
                    <a:pt x="1001" y="82892"/>
                    <a:pt x="1489" y="82951"/>
                  </a:cubicBezTo>
                  <a:lnTo>
                    <a:pt x="50495" y="1215"/>
                  </a:lnTo>
                  <a:cubicBezTo>
                    <a:pt x="50210" y="799"/>
                    <a:pt x="49936" y="406"/>
                    <a:pt x="4963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19245850" y="15931850"/>
              <a:ext cx="1301675" cy="2138975"/>
            </a:xfrm>
            <a:custGeom>
              <a:rect b="b" l="l" r="r" t="t"/>
              <a:pathLst>
                <a:path extrusionOk="0" h="85559" w="52067">
                  <a:moveTo>
                    <a:pt x="51114" y="0"/>
                  </a:moveTo>
                  <a:lnTo>
                    <a:pt x="0" y="85249"/>
                  </a:lnTo>
                  <a:cubicBezTo>
                    <a:pt x="477" y="85356"/>
                    <a:pt x="929" y="85475"/>
                    <a:pt x="1405" y="85559"/>
                  </a:cubicBezTo>
                  <a:lnTo>
                    <a:pt x="52066" y="1108"/>
                  </a:lnTo>
                  <a:cubicBezTo>
                    <a:pt x="51757" y="727"/>
                    <a:pt x="51447" y="370"/>
                    <a:pt x="511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19455700" y="16103000"/>
              <a:ext cx="1213850" cy="1992525"/>
            </a:xfrm>
            <a:custGeom>
              <a:rect b="b" l="l" r="r" t="t"/>
              <a:pathLst>
                <a:path extrusionOk="0" h="79701" w="48554">
                  <a:moveTo>
                    <a:pt x="47756" y="1"/>
                  </a:moveTo>
                  <a:lnTo>
                    <a:pt x="0" y="79617"/>
                  </a:lnTo>
                  <a:cubicBezTo>
                    <a:pt x="512" y="79653"/>
                    <a:pt x="1036" y="79665"/>
                    <a:pt x="1560" y="79701"/>
                  </a:cubicBezTo>
                  <a:lnTo>
                    <a:pt x="48554" y="1334"/>
                  </a:lnTo>
                  <a:cubicBezTo>
                    <a:pt x="48292" y="894"/>
                    <a:pt x="48042" y="429"/>
                    <a:pt x="4775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1"/>
          <p:cNvSpPr txBox="1"/>
          <p:nvPr>
            <p:ph type="title"/>
          </p:nvPr>
        </p:nvSpPr>
        <p:spPr>
          <a:xfrm>
            <a:off x="5109900" y="1642952"/>
            <a:ext cx="3145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11"/>
          <p:cNvSpPr txBox="1"/>
          <p:nvPr>
            <p:ph idx="1" type="subTitle"/>
          </p:nvPr>
        </p:nvSpPr>
        <p:spPr>
          <a:xfrm>
            <a:off x="5110015" y="2237538"/>
            <a:ext cx="31455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4" name="Google Shape;134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Char char="●"/>
              <a:defRPr b="0" i="0" sz="1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"/>
          <p:cNvPicPr preferRelativeResize="0"/>
          <p:nvPr/>
        </p:nvPicPr>
        <p:blipFill rotWithShape="1">
          <a:blip r:embed="rId3">
            <a:alphaModFix/>
          </a:blip>
          <a:srcRect b="0" l="15398" r="15398" t="0"/>
          <a:stretch/>
        </p:blipFill>
        <p:spPr>
          <a:xfrm>
            <a:off x="3810571" y="0"/>
            <a:ext cx="53322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/>
          <p:nvPr/>
        </p:nvSpPr>
        <p:spPr>
          <a:xfrm>
            <a:off x="-432" y="-1536"/>
            <a:ext cx="8002671" cy="5143118"/>
          </a:xfrm>
          <a:custGeom>
            <a:rect b="b" l="l" r="r" t="t"/>
            <a:pathLst>
              <a:path extrusionOk="0" h="160735" w="250103">
                <a:moveTo>
                  <a:pt x="0" y="0"/>
                </a:moveTo>
                <a:lnTo>
                  <a:pt x="0" y="160734"/>
                </a:lnTo>
                <a:lnTo>
                  <a:pt x="250103" y="160734"/>
                </a:lnTo>
                <a:cubicBezTo>
                  <a:pt x="176332" y="144434"/>
                  <a:pt x="121146" y="78676"/>
                  <a:pt x="1211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"/>
          <p:cNvGrpSpPr/>
          <p:nvPr/>
        </p:nvGrpSpPr>
        <p:grpSpPr>
          <a:xfrm>
            <a:off x="2568423" y="-1558"/>
            <a:ext cx="6574443" cy="5143140"/>
            <a:chOff x="2568423" y="-1558"/>
            <a:chExt cx="6574443" cy="5143140"/>
          </a:xfrm>
        </p:grpSpPr>
        <p:sp>
          <p:nvSpPr>
            <p:cNvPr id="146" name="Google Shape;146;p1"/>
            <p:cNvSpPr/>
            <p:nvPr/>
          </p:nvSpPr>
          <p:spPr>
            <a:xfrm>
              <a:off x="2568423" y="-1536"/>
              <a:ext cx="5504306" cy="5143118"/>
            </a:xfrm>
            <a:custGeom>
              <a:rect b="b" l="l" r="r" t="t"/>
              <a:pathLst>
                <a:path extrusionOk="0" h="160735" w="172023">
                  <a:moveTo>
                    <a:pt x="1" y="0"/>
                  </a:moveTo>
                  <a:cubicBezTo>
                    <a:pt x="37" y="61793"/>
                    <a:pt x="28100" y="121479"/>
                    <a:pt x="77475" y="160734"/>
                  </a:cubicBezTo>
                  <a:lnTo>
                    <a:pt x="172022" y="160734"/>
                  </a:lnTo>
                  <a:cubicBezTo>
                    <a:pt x="159902" y="158210"/>
                    <a:pt x="147853" y="154245"/>
                    <a:pt x="136149" y="148780"/>
                  </a:cubicBezTo>
                  <a:cubicBezTo>
                    <a:pt x="76439" y="120955"/>
                    <a:pt x="41327" y="61793"/>
                    <a:pt x="4129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7577501" y="3756800"/>
              <a:ext cx="1565306" cy="872353"/>
            </a:xfrm>
            <a:custGeom>
              <a:rect b="b" l="l" r="r" t="t"/>
              <a:pathLst>
                <a:path extrusionOk="0" h="34053" w="61103">
                  <a:moveTo>
                    <a:pt x="9537" y="0"/>
                  </a:moveTo>
                  <a:lnTo>
                    <a:pt x="0" y="20479"/>
                  </a:lnTo>
                  <a:cubicBezTo>
                    <a:pt x="19761" y="29694"/>
                    <a:pt x="40556" y="34052"/>
                    <a:pt x="61019" y="34052"/>
                  </a:cubicBezTo>
                  <a:cubicBezTo>
                    <a:pt x="61047" y="34052"/>
                    <a:pt x="61075" y="34052"/>
                    <a:pt x="61103" y="34052"/>
                  </a:cubicBezTo>
                  <a:lnTo>
                    <a:pt x="61103" y="11466"/>
                  </a:lnTo>
                  <a:cubicBezTo>
                    <a:pt x="61075" y="11466"/>
                    <a:pt x="61047" y="11466"/>
                    <a:pt x="61020" y="11466"/>
                  </a:cubicBezTo>
                  <a:cubicBezTo>
                    <a:pt x="43759" y="11466"/>
                    <a:pt x="26227" y="7775"/>
                    <a:pt x="9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" name="Google Shape;148;p1"/>
            <p:cNvGrpSpPr/>
            <p:nvPr/>
          </p:nvGrpSpPr>
          <p:grpSpPr>
            <a:xfrm>
              <a:off x="7685369" y="-1558"/>
              <a:ext cx="1457497" cy="1458740"/>
              <a:chOff x="5622125" y="846675"/>
              <a:chExt cx="1760050" cy="1761550"/>
            </a:xfrm>
          </p:grpSpPr>
          <p:sp>
            <p:nvSpPr>
              <p:cNvPr id="149" name="Google Shape;149;p1"/>
              <p:cNvSpPr/>
              <p:nvPr/>
            </p:nvSpPr>
            <p:spPr>
              <a:xfrm>
                <a:off x="6896375" y="2212300"/>
                <a:ext cx="485500" cy="341150"/>
              </a:xfrm>
              <a:custGeom>
                <a:rect b="b" l="l" r="r" t="t"/>
                <a:pathLst>
                  <a:path extrusionOk="0" h="13646" w="19420">
                    <a:moveTo>
                      <a:pt x="19420" y="1"/>
                    </a:moveTo>
                    <a:lnTo>
                      <a:pt x="1" y="13121"/>
                    </a:lnTo>
                    <a:cubicBezTo>
                      <a:pt x="644" y="13312"/>
                      <a:pt x="1299" y="13479"/>
                      <a:pt x="1954" y="13645"/>
                    </a:cubicBezTo>
                    <a:lnTo>
                      <a:pt x="19420" y="1822"/>
                    </a:lnTo>
                    <a:lnTo>
                      <a:pt x="194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7007125" y="2315000"/>
                <a:ext cx="374750" cy="264050"/>
              </a:xfrm>
              <a:custGeom>
                <a:rect b="b" l="l" r="r" t="t"/>
                <a:pathLst>
                  <a:path extrusionOk="0" h="10562" w="14990">
                    <a:moveTo>
                      <a:pt x="14990" y="0"/>
                    </a:moveTo>
                    <a:lnTo>
                      <a:pt x="0" y="10133"/>
                    </a:lnTo>
                    <a:cubicBezTo>
                      <a:pt x="703" y="10275"/>
                      <a:pt x="1393" y="10442"/>
                      <a:pt x="2084" y="10561"/>
                    </a:cubicBezTo>
                    <a:lnTo>
                      <a:pt x="14990" y="1846"/>
                    </a:lnTo>
                    <a:lnTo>
                      <a:pt x="149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7127075" y="2417700"/>
                <a:ext cx="254800" cy="179500"/>
              </a:xfrm>
              <a:custGeom>
                <a:rect b="b" l="l" r="r" t="t"/>
                <a:pathLst>
                  <a:path extrusionOk="0" h="7180" w="10192">
                    <a:moveTo>
                      <a:pt x="10192" y="0"/>
                    </a:moveTo>
                    <a:lnTo>
                      <a:pt x="0" y="6882"/>
                    </a:lnTo>
                    <a:cubicBezTo>
                      <a:pt x="762" y="7001"/>
                      <a:pt x="1536" y="7108"/>
                      <a:pt x="2286" y="7180"/>
                    </a:cubicBezTo>
                    <a:lnTo>
                      <a:pt x="10192" y="1846"/>
                    </a:lnTo>
                    <a:lnTo>
                      <a:pt x="10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6793400" y="2109025"/>
                <a:ext cx="588475" cy="413475"/>
              </a:xfrm>
              <a:custGeom>
                <a:rect b="b" l="l" r="r" t="t"/>
                <a:pathLst>
                  <a:path extrusionOk="0" h="16539" w="23539">
                    <a:moveTo>
                      <a:pt x="23539" y="0"/>
                    </a:moveTo>
                    <a:lnTo>
                      <a:pt x="0" y="15931"/>
                    </a:lnTo>
                    <a:cubicBezTo>
                      <a:pt x="608" y="16133"/>
                      <a:pt x="1215" y="16348"/>
                      <a:pt x="1810" y="16538"/>
                    </a:cubicBezTo>
                    <a:lnTo>
                      <a:pt x="23539" y="1846"/>
                    </a:lnTo>
                    <a:lnTo>
                      <a:pt x="235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5642050" y="846675"/>
                <a:ext cx="480750" cy="320000"/>
              </a:xfrm>
              <a:custGeom>
                <a:rect b="b" l="l" r="r" t="t"/>
                <a:pathLst>
                  <a:path extrusionOk="0" h="12800" w="19230">
                    <a:moveTo>
                      <a:pt x="16503" y="0"/>
                    </a:moveTo>
                    <a:lnTo>
                      <a:pt x="1" y="11168"/>
                    </a:lnTo>
                    <a:cubicBezTo>
                      <a:pt x="84" y="11716"/>
                      <a:pt x="191" y="12252"/>
                      <a:pt x="299" y="12799"/>
                    </a:cubicBezTo>
                    <a:lnTo>
                      <a:pt x="192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5629550" y="846675"/>
                <a:ext cx="341150" cy="227125"/>
              </a:xfrm>
              <a:custGeom>
                <a:rect b="b" l="l" r="r" t="t"/>
                <a:pathLst>
                  <a:path extrusionOk="0" h="9085" w="13646">
                    <a:moveTo>
                      <a:pt x="10919" y="0"/>
                    </a:moveTo>
                    <a:lnTo>
                      <a:pt x="1" y="7382"/>
                    </a:lnTo>
                    <a:cubicBezTo>
                      <a:pt x="60" y="7953"/>
                      <a:pt x="132" y="8513"/>
                      <a:pt x="203" y="9084"/>
                    </a:cubicBezTo>
                    <a:lnTo>
                      <a:pt x="136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5658725" y="846675"/>
                <a:ext cx="1723150" cy="1640100"/>
              </a:xfrm>
              <a:custGeom>
                <a:rect b="b" l="l" r="r" t="t"/>
                <a:pathLst>
                  <a:path extrusionOk="0" h="65604" w="68926">
                    <a:moveTo>
                      <a:pt x="19075" y="0"/>
                    </a:moveTo>
                    <a:cubicBezTo>
                      <a:pt x="19075" y="643"/>
                      <a:pt x="19086" y="1262"/>
                      <a:pt x="19098" y="1905"/>
                    </a:cubicBezTo>
                    <a:lnTo>
                      <a:pt x="1" y="14811"/>
                    </a:lnTo>
                    <a:cubicBezTo>
                      <a:pt x="120" y="15347"/>
                      <a:pt x="239" y="15871"/>
                      <a:pt x="382" y="16407"/>
                    </a:cubicBezTo>
                    <a:lnTo>
                      <a:pt x="19217" y="3679"/>
                    </a:lnTo>
                    <a:cubicBezTo>
                      <a:pt x="19277" y="4393"/>
                      <a:pt x="19336" y="5096"/>
                      <a:pt x="19432" y="5810"/>
                    </a:cubicBezTo>
                    <a:lnTo>
                      <a:pt x="894" y="18336"/>
                    </a:lnTo>
                    <a:cubicBezTo>
                      <a:pt x="1037" y="18859"/>
                      <a:pt x="1179" y="19360"/>
                      <a:pt x="1346" y="19883"/>
                    </a:cubicBezTo>
                    <a:lnTo>
                      <a:pt x="19670" y="7501"/>
                    </a:lnTo>
                    <a:cubicBezTo>
                      <a:pt x="19765" y="8180"/>
                      <a:pt x="19884" y="8858"/>
                      <a:pt x="20027" y="9537"/>
                    </a:cubicBezTo>
                    <a:lnTo>
                      <a:pt x="1930" y="21776"/>
                    </a:lnTo>
                    <a:cubicBezTo>
                      <a:pt x="2084" y="22277"/>
                      <a:pt x="2251" y="22777"/>
                      <a:pt x="2430" y="23277"/>
                    </a:cubicBezTo>
                    <a:lnTo>
                      <a:pt x="20360" y="11144"/>
                    </a:lnTo>
                    <a:cubicBezTo>
                      <a:pt x="20515" y="11799"/>
                      <a:pt x="20682" y="12442"/>
                      <a:pt x="20860" y="13085"/>
                    </a:cubicBezTo>
                    <a:lnTo>
                      <a:pt x="3096" y="25098"/>
                    </a:lnTo>
                    <a:cubicBezTo>
                      <a:pt x="3275" y="25586"/>
                      <a:pt x="3477" y="26063"/>
                      <a:pt x="3668" y="26551"/>
                    </a:cubicBezTo>
                    <a:lnTo>
                      <a:pt x="21301" y="14633"/>
                    </a:lnTo>
                    <a:cubicBezTo>
                      <a:pt x="21492" y="15252"/>
                      <a:pt x="21706" y="15871"/>
                      <a:pt x="21908" y="16490"/>
                    </a:cubicBezTo>
                    <a:lnTo>
                      <a:pt x="4430" y="28325"/>
                    </a:lnTo>
                    <a:cubicBezTo>
                      <a:pt x="4632" y="28801"/>
                      <a:pt x="4847" y="29277"/>
                      <a:pt x="5061" y="29742"/>
                    </a:cubicBezTo>
                    <a:lnTo>
                      <a:pt x="22468" y="17966"/>
                    </a:lnTo>
                    <a:cubicBezTo>
                      <a:pt x="22706" y="18562"/>
                      <a:pt x="22944" y="19157"/>
                      <a:pt x="23194" y="19752"/>
                    </a:cubicBezTo>
                    <a:lnTo>
                      <a:pt x="5894" y="31444"/>
                    </a:lnTo>
                    <a:cubicBezTo>
                      <a:pt x="6121" y="31909"/>
                      <a:pt x="6359" y="32373"/>
                      <a:pt x="6597" y="32814"/>
                    </a:cubicBezTo>
                    <a:lnTo>
                      <a:pt x="23837" y="21169"/>
                    </a:lnTo>
                    <a:cubicBezTo>
                      <a:pt x="24099" y="21741"/>
                      <a:pt x="24385" y="22312"/>
                      <a:pt x="24670" y="22872"/>
                    </a:cubicBezTo>
                    <a:lnTo>
                      <a:pt x="7490" y="34480"/>
                    </a:lnTo>
                    <a:cubicBezTo>
                      <a:pt x="7740" y="34933"/>
                      <a:pt x="7978" y="35373"/>
                      <a:pt x="8252" y="35814"/>
                    </a:cubicBezTo>
                    <a:lnTo>
                      <a:pt x="25385" y="24229"/>
                    </a:lnTo>
                    <a:cubicBezTo>
                      <a:pt x="25694" y="24777"/>
                      <a:pt x="26004" y="25336"/>
                      <a:pt x="26314" y="25872"/>
                    </a:cubicBezTo>
                    <a:lnTo>
                      <a:pt x="9216" y="37433"/>
                    </a:lnTo>
                    <a:cubicBezTo>
                      <a:pt x="9478" y="37862"/>
                      <a:pt x="9752" y="38290"/>
                      <a:pt x="10038" y="38731"/>
                    </a:cubicBezTo>
                    <a:lnTo>
                      <a:pt x="27123" y="27182"/>
                    </a:lnTo>
                    <a:cubicBezTo>
                      <a:pt x="27457" y="27694"/>
                      <a:pt x="27814" y="28218"/>
                      <a:pt x="28171" y="28742"/>
                    </a:cubicBezTo>
                    <a:lnTo>
                      <a:pt x="11085" y="40291"/>
                    </a:lnTo>
                    <a:cubicBezTo>
                      <a:pt x="11371" y="40707"/>
                      <a:pt x="11669" y="41124"/>
                      <a:pt x="11967" y="41541"/>
                    </a:cubicBezTo>
                    <a:lnTo>
                      <a:pt x="29064" y="29980"/>
                    </a:lnTo>
                    <a:cubicBezTo>
                      <a:pt x="29445" y="30480"/>
                      <a:pt x="29826" y="30968"/>
                      <a:pt x="30231" y="31468"/>
                    </a:cubicBezTo>
                    <a:lnTo>
                      <a:pt x="13098" y="43041"/>
                    </a:lnTo>
                    <a:lnTo>
                      <a:pt x="14038" y="44244"/>
                    </a:lnTo>
                    <a:lnTo>
                      <a:pt x="31219" y="32635"/>
                    </a:lnTo>
                    <a:cubicBezTo>
                      <a:pt x="31636" y="33111"/>
                      <a:pt x="32040" y="33587"/>
                      <a:pt x="32481" y="34052"/>
                    </a:cubicBezTo>
                    <a:lnTo>
                      <a:pt x="15241" y="45708"/>
                    </a:lnTo>
                    <a:cubicBezTo>
                      <a:pt x="15574" y="46089"/>
                      <a:pt x="15896" y="46494"/>
                      <a:pt x="16241" y="46863"/>
                    </a:cubicBezTo>
                    <a:lnTo>
                      <a:pt x="33553" y="35171"/>
                    </a:lnTo>
                    <a:cubicBezTo>
                      <a:pt x="33993" y="35635"/>
                      <a:pt x="34457" y="36076"/>
                      <a:pt x="34934" y="36504"/>
                    </a:cubicBezTo>
                    <a:lnTo>
                      <a:pt x="17539" y="48220"/>
                    </a:lnTo>
                    <a:cubicBezTo>
                      <a:pt x="17896" y="48589"/>
                      <a:pt x="18241" y="48982"/>
                      <a:pt x="18610" y="49339"/>
                    </a:cubicBezTo>
                    <a:lnTo>
                      <a:pt x="36112" y="37505"/>
                    </a:lnTo>
                    <a:cubicBezTo>
                      <a:pt x="36601" y="37933"/>
                      <a:pt x="37113" y="38350"/>
                      <a:pt x="37613" y="38767"/>
                    </a:cubicBezTo>
                    <a:lnTo>
                      <a:pt x="19968" y="50697"/>
                    </a:lnTo>
                    <a:cubicBezTo>
                      <a:pt x="20337" y="51054"/>
                      <a:pt x="20706" y="51423"/>
                      <a:pt x="21099" y="51768"/>
                    </a:cubicBezTo>
                    <a:lnTo>
                      <a:pt x="38863" y="39755"/>
                    </a:lnTo>
                    <a:cubicBezTo>
                      <a:pt x="39399" y="40160"/>
                      <a:pt x="39934" y="40541"/>
                      <a:pt x="40482" y="40934"/>
                    </a:cubicBezTo>
                    <a:lnTo>
                      <a:pt x="22539" y="53054"/>
                    </a:lnTo>
                    <a:cubicBezTo>
                      <a:pt x="22944" y="53399"/>
                      <a:pt x="23325" y="53757"/>
                      <a:pt x="23730" y="54090"/>
                    </a:cubicBezTo>
                    <a:lnTo>
                      <a:pt x="41839" y="41838"/>
                    </a:lnTo>
                    <a:cubicBezTo>
                      <a:pt x="42423" y="42208"/>
                      <a:pt x="43006" y="42565"/>
                      <a:pt x="43601" y="42922"/>
                    </a:cubicBezTo>
                    <a:lnTo>
                      <a:pt x="25266" y="55316"/>
                    </a:lnTo>
                    <a:cubicBezTo>
                      <a:pt x="25683" y="55650"/>
                      <a:pt x="26099" y="55995"/>
                      <a:pt x="26528" y="56305"/>
                    </a:cubicBezTo>
                    <a:lnTo>
                      <a:pt x="45090" y="43755"/>
                    </a:lnTo>
                    <a:cubicBezTo>
                      <a:pt x="45709" y="44101"/>
                      <a:pt x="46352" y="44422"/>
                      <a:pt x="46995" y="44744"/>
                    </a:cubicBezTo>
                    <a:lnTo>
                      <a:pt x="28159" y="57483"/>
                    </a:lnTo>
                    <a:cubicBezTo>
                      <a:pt x="28611" y="57793"/>
                      <a:pt x="29040" y="58114"/>
                      <a:pt x="29504" y="58412"/>
                    </a:cubicBezTo>
                    <a:lnTo>
                      <a:pt x="48614" y="45494"/>
                    </a:lnTo>
                    <a:cubicBezTo>
                      <a:pt x="49293" y="45815"/>
                      <a:pt x="49983" y="46089"/>
                      <a:pt x="50686" y="46375"/>
                    </a:cubicBezTo>
                    <a:lnTo>
                      <a:pt x="31231" y="59531"/>
                    </a:lnTo>
                    <a:cubicBezTo>
                      <a:pt x="31707" y="59829"/>
                      <a:pt x="32171" y="60126"/>
                      <a:pt x="32648" y="60424"/>
                    </a:cubicBezTo>
                    <a:lnTo>
                      <a:pt x="52448" y="47030"/>
                    </a:lnTo>
                    <a:cubicBezTo>
                      <a:pt x="53198" y="47303"/>
                      <a:pt x="53960" y="47530"/>
                      <a:pt x="54734" y="47780"/>
                    </a:cubicBezTo>
                    <a:lnTo>
                      <a:pt x="34493" y="61472"/>
                    </a:lnTo>
                    <a:cubicBezTo>
                      <a:pt x="34981" y="61746"/>
                      <a:pt x="35469" y="62031"/>
                      <a:pt x="35981" y="62305"/>
                    </a:cubicBezTo>
                    <a:lnTo>
                      <a:pt x="56663" y="48315"/>
                    </a:lnTo>
                    <a:cubicBezTo>
                      <a:pt x="57496" y="48518"/>
                      <a:pt x="58329" y="48708"/>
                      <a:pt x="59175" y="48875"/>
                    </a:cubicBezTo>
                    <a:lnTo>
                      <a:pt x="37898" y="63258"/>
                    </a:lnTo>
                    <a:cubicBezTo>
                      <a:pt x="38315" y="63460"/>
                      <a:pt x="38732" y="63686"/>
                      <a:pt x="39160" y="63877"/>
                    </a:cubicBezTo>
                    <a:cubicBezTo>
                      <a:pt x="39268" y="63925"/>
                      <a:pt x="39387" y="63972"/>
                      <a:pt x="39494" y="64008"/>
                    </a:cubicBezTo>
                    <a:lnTo>
                      <a:pt x="61318" y="49244"/>
                    </a:lnTo>
                    <a:cubicBezTo>
                      <a:pt x="62259" y="49399"/>
                      <a:pt x="63199" y="49518"/>
                      <a:pt x="64152" y="49601"/>
                    </a:cubicBezTo>
                    <a:lnTo>
                      <a:pt x="41530" y="64901"/>
                    </a:lnTo>
                    <a:cubicBezTo>
                      <a:pt x="42089" y="65139"/>
                      <a:pt x="42661" y="65377"/>
                      <a:pt x="43220" y="65603"/>
                    </a:cubicBezTo>
                    <a:lnTo>
                      <a:pt x="66616" y="49780"/>
                    </a:lnTo>
                    <a:cubicBezTo>
                      <a:pt x="67390" y="49816"/>
                      <a:pt x="68152" y="49839"/>
                      <a:pt x="68926" y="49839"/>
                    </a:cubicBezTo>
                    <a:lnTo>
                      <a:pt x="68926" y="48720"/>
                    </a:lnTo>
                    <a:cubicBezTo>
                      <a:pt x="68911" y="48720"/>
                      <a:pt x="68897" y="48720"/>
                      <a:pt x="68882" y="48720"/>
                    </a:cubicBezTo>
                    <a:cubicBezTo>
                      <a:pt x="41994" y="48720"/>
                      <a:pt x="20182" y="26893"/>
                      <a:pt x="20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7258325" y="2520675"/>
                <a:ext cx="123850" cy="87550"/>
              </a:xfrm>
              <a:custGeom>
                <a:rect b="b" l="l" r="r" t="t"/>
                <a:pathLst>
                  <a:path extrusionOk="0" h="3502" w="4954">
                    <a:moveTo>
                      <a:pt x="4942" y="1"/>
                    </a:moveTo>
                    <a:lnTo>
                      <a:pt x="1" y="3346"/>
                    </a:lnTo>
                    <a:cubicBezTo>
                      <a:pt x="834" y="3406"/>
                      <a:pt x="1668" y="3465"/>
                      <a:pt x="2513" y="3501"/>
                    </a:cubicBezTo>
                    <a:lnTo>
                      <a:pt x="4954" y="1846"/>
                    </a:lnTo>
                    <a:lnTo>
                      <a:pt x="4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5622125" y="846675"/>
                <a:ext cx="196775" cy="130975"/>
              </a:xfrm>
              <a:custGeom>
                <a:rect b="b" l="l" r="r" t="t"/>
                <a:pathLst>
                  <a:path extrusionOk="0" h="5239" w="7871">
                    <a:moveTo>
                      <a:pt x="5144" y="0"/>
                    </a:moveTo>
                    <a:lnTo>
                      <a:pt x="0" y="3465"/>
                    </a:lnTo>
                    <a:cubicBezTo>
                      <a:pt x="24" y="4060"/>
                      <a:pt x="72" y="4643"/>
                      <a:pt x="119" y="5239"/>
                    </a:cubicBezTo>
                    <a:lnTo>
                      <a:pt x="7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" name="Google Shape;158;p1"/>
            <p:cNvSpPr/>
            <p:nvPr/>
          </p:nvSpPr>
          <p:spPr>
            <a:xfrm>
              <a:off x="7884254" y="-1528"/>
              <a:ext cx="1258588" cy="1258588"/>
            </a:xfrm>
            <a:custGeom>
              <a:rect b="b" l="l" r="r" t="t"/>
              <a:pathLst>
                <a:path extrusionOk="0" h="60794" w="60794">
                  <a:moveTo>
                    <a:pt x="1" y="0"/>
                  </a:moveTo>
                  <a:cubicBezTo>
                    <a:pt x="1" y="6906"/>
                    <a:pt x="1191" y="13930"/>
                    <a:pt x="3692" y="20812"/>
                  </a:cubicBezTo>
                  <a:cubicBezTo>
                    <a:pt x="12681" y="45482"/>
                    <a:pt x="35981" y="60793"/>
                    <a:pt x="60794" y="60793"/>
                  </a:cubicBezTo>
                  <a:lnTo>
                    <a:pt x="60794" y="45184"/>
                  </a:lnTo>
                  <a:cubicBezTo>
                    <a:pt x="42351" y="45184"/>
                    <a:pt x="25028" y="33802"/>
                    <a:pt x="18348" y="15466"/>
                  </a:cubicBezTo>
                  <a:cubicBezTo>
                    <a:pt x="16491" y="10358"/>
                    <a:pt x="15610" y="5132"/>
                    <a:pt x="1561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"/>
          <p:cNvSpPr txBox="1"/>
          <p:nvPr>
            <p:ph type="ctrTitle"/>
          </p:nvPr>
        </p:nvSpPr>
        <p:spPr>
          <a:xfrm>
            <a:off x="713105" y="1809475"/>
            <a:ext cx="5101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/>
              <a:t>EXECUTIVE INFORMATION</a:t>
            </a:r>
            <a:endParaRPr b="1"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782719" y="3698428"/>
            <a:ext cx="29055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SYSTEM</a:t>
            </a:r>
            <a:endParaRPr/>
          </a:p>
        </p:txBody>
      </p:sp>
      <p:sp>
        <p:nvSpPr>
          <p:cNvPr id="161" name="Google Shape;161;p1"/>
          <p:cNvSpPr/>
          <p:nvPr/>
        </p:nvSpPr>
        <p:spPr>
          <a:xfrm>
            <a:off x="8195081" y="-1535"/>
            <a:ext cx="947807" cy="948069"/>
          </a:xfrm>
          <a:custGeom>
            <a:rect b="b" l="l" r="r" t="t"/>
            <a:pathLst>
              <a:path extrusionOk="0" h="39743" w="39732">
                <a:moveTo>
                  <a:pt x="1" y="0"/>
                </a:moveTo>
                <a:cubicBezTo>
                  <a:pt x="1" y="21943"/>
                  <a:pt x="17777" y="39743"/>
                  <a:pt x="39732" y="39743"/>
                </a:cubicBezTo>
                <a:lnTo>
                  <a:pt x="3973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1"/>
          <p:cNvGrpSpPr/>
          <p:nvPr/>
        </p:nvGrpSpPr>
        <p:grpSpPr>
          <a:xfrm>
            <a:off x="862475" y="2054275"/>
            <a:ext cx="682200" cy="0"/>
            <a:chOff x="862475" y="2054275"/>
            <a:chExt cx="682200" cy="0"/>
          </a:xfrm>
        </p:grpSpPr>
        <p:cxnSp>
          <p:nvCxnSpPr>
            <p:cNvPr id="163" name="Google Shape;163;p1"/>
            <p:cNvCxnSpPr/>
            <p:nvPr/>
          </p:nvCxnSpPr>
          <p:spPr>
            <a:xfrm>
              <a:off x="862475" y="2054275"/>
              <a:ext cx="2745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1"/>
            <p:cNvCxnSpPr/>
            <p:nvPr/>
          </p:nvCxnSpPr>
          <p:spPr>
            <a:xfrm>
              <a:off x="1270175" y="2054275"/>
              <a:ext cx="2745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65" name="Google Shape;16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19627"/>
            <a:ext cx="3434592" cy="249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OVERVIEW</a:t>
            </a:r>
            <a:endParaRPr b="1"/>
          </a:p>
        </p:txBody>
      </p:sp>
      <p:sp>
        <p:nvSpPr>
          <p:cNvPr id="171" name="Google Shape;171;p2"/>
          <p:cNvSpPr txBox="1"/>
          <p:nvPr/>
        </p:nvSpPr>
        <p:spPr>
          <a:xfrm>
            <a:off x="717525" y="1084050"/>
            <a:ext cx="77091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Dashboard &amp; Statistic Analysis addresses the barriers that block your organization's ability to get value from all your data. Our platform simplifies preparing and blending any data and includes a spectrum of tools to easily analyze, visualize, explore, report and predict. Open, embeddable and extensible, Dashboard &amp; Statistic Analysis is architected to ensure that each member of your team — from developers to business users — can easily translate data into value. 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oduct Overview" id="172" name="Google Shape;1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0007" y="2681056"/>
            <a:ext cx="3636111" cy="217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708825" y="48663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FEATURES</a:t>
            </a:r>
            <a:endParaRPr b="1"/>
          </a:p>
        </p:txBody>
      </p:sp>
      <p:sp>
        <p:nvSpPr>
          <p:cNvPr id="178" name="Google Shape;178;p3"/>
          <p:cNvSpPr txBox="1"/>
          <p:nvPr/>
        </p:nvSpPr>
        <p:spPr>
          <a:xfrm>
            <a:off x="708825" y="1058797"/>
            <a:ext cx="77091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83375" y="914738"/>
            <a:ext cx="5092024" cy="1960086"/>
          </a:xfrm>
          <a:prstGeom prst="round2DiagRect">
            <a:avLst>
              <a:gd fmla="val 0" name="adj1"/>
              <a:gd fmla="val 15833" name="adj2"/>
            </a:avLst>
          </a:prstGeom>
          <a:gradFill>
            <a:gsLst>
              <a:gs pos="0">
                <a:srgbClr val="F5FCFD"/>
              </a:gs>
              <a:gs pos="74000">
                <a:srgbClr val="B4EBF2"/>
              </a:gs>
              <a:gs pos="83000">
                <a:srgbClr val="B4EBF2"/>
              </a:gs>
              <a:gs pos="100000">
                <a:srgbClr val="CCF2F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users are self-reliant and can immediately access, analyze and visualize any data.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visual analysis with drill through, lasso filtering, zooming, and attribute highlighting for greater insight.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Out-of-the box library of interactive visualizations -- including geo-mapping, heat grids and scatter/bubble charts.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Specialized, visualization plug-ins deliver "the art of the possible" for advanced visualizations.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scale in-memory data caching for speed-of-thought analysis of large data volumes.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mobile experience with support for native gestures and complete analytics capabilities, including content creation.</a:t>
            </a: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72976" y="692680"/>
            <a:ext cx="5111301" cy="433151"/>
          </a:xfrm>
          <a:prstGeom prst="round2DiagRect">
            <a:avLst>
              <a:gd fmla="val 0" name="adj1"/>
              <a:gd fmla="val 3162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INTERACTIVE VISUAL ANALYSIS</a:t>
            </a:r>
            <a:endParaRPr/>
          </a:p>
        </p:txBody>
      </p:sp>
      <p:pic>
        <p:nvPicPr>
          <p:cNvPr descr="Description: http://www.pentaho.com/sites/default/files/uploads/images/dashboard-1_2.png" id="181" name="Google Shape;1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87" y="3267247"/>
            <a:ext cx="2539480" cy="1584406"/>
          </a:xfrm>
          <a:prstGeom prst="round2DiagRect">
            <a:avLst>
              <a:gd fmla="val 16162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sp>
        <p:nvSpPr>
          <p:cNvPr id="182" name="Google Shape;182;p3"/>
          <p:cNvSpPr/>
          <p:nvPr/>
        </p:nvSpPr>
        <p:spPr>
          <a:xfrm>
            <a:off x="3852905" y="3323215"/>
            <a:ext cx="5218269" cy="1674074"/>
          </a:xfrm>
          <a:prstGeom prst="round2DiagRect">
            <a:avLst>
              <a:gd fmla="val 0" name="adj1"/>
              <a:gd fmla="val 15315" name="adj2"/>
            </a:avLst>
          </a:prstGeom>
          <a:gradFill>
            <a:gsLst>
              <a:gs pos="0">
                <a:srgbClr val="F5FCFD"/>
              </a:gs>
              <a:gs pos="74000">
                <a:srgbClr val="B4EBF2"/>
              </a:gs>
              <a:gs pos="83000">
                <a:srgbClr val="B4EBF2"/>
              </a:gs>
              <a:gs pos="100000">
                <a:srgbClr val="CCF2F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dashboards offer business users key performance indicators in a highly graphical visual interface to improve organizational performance.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Web-based drag and drop dashboard design including rich navigation, drilling and a library of filter controls.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built dashboards uniquely tailored for your business.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and mash-up integration seamlessly connects business analytics with other applications.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more about embedded analytics or see how we turn customer mock-ups into customized dashboards in our dashboard gallery. True mobile experience with support for native gestures and complete analytics capabilities, including content creation.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Statistics Analysis Module</a:t>
            </a: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3834207" y="2916571"/>
            <a:ext cx="5247649" cy="572700"/>
          </a:xfrm>
          <a:prstGeom prst="round2DiagRect">
            <a:avLst>
              <a:gd fmla="val 0" name="adj1"/>
              <a:gd fmla="val 35417" name="adj2"/>
            </a:avLst>
          </a:prstGeom>
          <a:solidFill>
            <a:srgbClr val="435D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GRAPHICAL &amp; RESPONSIVE DASHBOARDS</a:t>
            </a:r>
            <a:endParaRPr/>
          </a:p>
        </p:txBody>
      </p:sp>
      <p:pic>
        <p:nvPicPr>
          <p:cNvPr descr="Heat Map" id="184" name="Google Shape;18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8626" y="731375"/>
            <a:ext cx="2267970" cy="1680728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/>
          <p:nvPr/>
        </p:nvSpPr>
        <p:spPr>
          <a:xfrm>
            <a:off x="124288" y="857039"/>
            <a:ext cx="4447711" cy="1815785"/>
          </a:xfrm>
          <a:prstGeom prst="round2DiagRect">
            <a:avLst>
              <a:gd fmla="val 0" name="adj1"/>
              <a:gd fmla="val 17262" name="adj2"/>
            </a:avLst>
          </a:prstGeom>
          <a:gradFill>
            <a:gsLst>
              <a:gs pos="0">
                <a:srgbClr val="F4F8FB"/>
              </a:gs>
              <a:gs pos="74000">
                <a:srgbClr val="AEC5E1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reporting capabilities span the entire continuum from self-service interactive reporting to high volume, highly formatted enterprise reporting.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Intuitive web-based interactive reporting for business users.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graphical enterprise report designer for power users.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in popular formats: HTML, Excel, CSV, PDF and RTF.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In-memory caching for fast results.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to market direct reporting for NoSQL.</a:t>
            </a: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115413" y="696774"/>
            <a:ext cx="4447711" cy="386301"/>
          </a:xfrm>
          <a:prstGeom prst="round2DiagRect">
            <a:avLst>
              <a:gd fmla="val 0" name="adj1"/>
              <a:gd fmla="val 37500" name="adj2"/>
            </a:avLst>
          </a:prstGeom>
          <a:solidFill>
            <a:srgbClr val="4F81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COMPREHENSIVE SOLUTIONS FOR REPORTING</a:t>
            </a: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4438833" y="3052217"/>
            <a:ext cx="4572000" cy="2004408"/>
          </a:xfrm>
          <a:prstGeom prst="round2DiagRect">
            <a:avLst>
              <a:gd fmla="val 0" name="adj1"/>
              <a:gd fmla="val 18590" name="adj2"/>
            </a:avLst>
          </a:prstGeom>
          <a:gradFill>
            <a:gsLst>
              <a:gs pos="0">
                <a:srgbClr val="F4F8FB"/>
              </a:gs>
              <a:gs pos="74000">
                <a:srgbClr val="AEC5E1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Management and administration enabled with the ideal set of tools for efficient development, deployment and management in a streamlined user environment.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Analytics security, content permissions, versioning, locking and expiration.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World class reliability, backup and recovery.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ready data integration with job restart and rollback.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monitory and auditing with built in reporting.</a:t>
            </a: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4438833" y="2743846"/>
            <a:ext cx="4572000" cy="616741"/>
          </a:xfrm>
          <a:prstGeom prst="round2DiagRect">
            <a:avLst>
              <a:gd fmla="val 0" name="adj1"/>
              <a:gd fmla="val 39584" name="adj2"/>
            </a:avLst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STREAMLINED MANAGEMENT AND ADMNISTRATION</a:t>
            </a:r>
            <a:endParaRPr/>
          </a:p>
        </p:txBody>
      </p:sp>
      <p:pic>
        <p:nvPicPr>
          <p:cNvPr descr="Streamlined Management" id="193" name="Google Shape;1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4940" y="883674"/>
            <a:ext cx="2796703" cy="1397933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pic>
        <p:nvPicPr>
          <p:cNvPr descr="Administration" id="194" name="Google Shape;1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512" y="3181320"/>
            <a:ext cx="2910434" cy="1605487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sp>
        <p:nvSpPr>
          <p:cNvPr id="195" name="Google Shape;195;p4"/>
          <p:cNvSpPr txBox="1"/>
          <p:nvPr>
            <p:ph type="title"/>
          </p:nvPr>
        </p:nvSpPr>
        <p:spPr>
          <a:xfrm>
            <a:off x="713099" y="7985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FEATURES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/>
          <p:nvPr/>
        </p:nvSpPr>
        <p:spPr>
          <a:xfrm>
            <a:off x="134560" y="861135"/>
            <a:ext cx="4567560" cy="3024326"/>
          </a:xfrm>
          <a:prstGeom prst="round2DiagRect">
            <a:avLst>
              <a:gd fmla="val 0" name="adj1"/>
              <a:gd fmla="val 15628" name="adj2"/>
            </a:avLst>
          </a:prstGeom>
          <a:gradFill>
            <a:gsLst>
              <a:gs pos="0">
                <a:srgbClr val="F4F8FB"/>
              </a:gs>
              <a:gs pos="74000">
                <a:srgbClr val="AEC5E1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Intuitive drag-and-drop data integration coupled with data agnostic connectivity spanning from flat files and RDBMS to Hadoop and beyond.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Graphical extract-transform-load (ETL) designer to simplify the creation of data pipelines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library of pre-built components to access, prepare, and blend data from relational sources, big data stores, enterprise applications, and more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Powerful orchestration capabilities to coordinate and combine transformations, including notifications and alerts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Agile views for modeling and visualizing data on the fly during the data preparation process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Integrated enterprise scheduler for coordinating workflows and debugger for testing and tuning job execution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Intelligence Platform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Mining</a:t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130119" y="861134"/>
            <a:ext cx="4583923" cy="417249"/>
          </a:xfrm>
          <a:prstGeom prst="round2DiagRect">
            <a:avLst>
              <a:gd fmla="val 0" name="adj1"/>
              <a:gd fmla="val 37500" name="adj2"/>
            </a:avLst>
          </a:prstGeom>
          <a:solidFill>
            <a:srgbClr val="4F81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EASE OF USE WITH THE POWER TO INTEGRATE ALL DATA</a:t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130120" y="4113690"/>
            <a:ext cx="4572000" cy="609600"/>
          </a:xfrm>
          <a:prstGeom prst="round2DiagRect">
            <a:avLst>
              <a:gd fmla="val 0" name="adj1"/>
              <a:gd fmla="val 41667" name="adj2"/>
            </a:avLst>
          </a:prstGeom>
          <a:solidFill>
            <a:srgbClr val="9537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/>
          </a:p>
        </p:txBody>
      </p:sp>
      <p:pic>
        <p:nvPicPr>
          <p:cNvPr descr="ArchitectureDiagram" id="203" name="Google Shape;2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7726" y="657863"/>
            <a:ext cx="3274466" cy="4093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>
            <p:ph type="title"/>
          </p:nvPr>
        </p:nvSpPr>
        <p:spPr>
          <a:xfrm>
            <a:off x="713100" y="85163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FEATURES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6"/>
          <p:cNvPicPr preferRelativeResize="0"/>
          <p:nvPr/>
        </p:nvPicPr>
        <p:blipFill rotWithShape="1">
          <a:blip r:embed="rId3">
            <a:alphaModFix/>
          </a:blip>
          <a:srcRect b="0" l="16667" r="16666" t="0"/>
          <a:stretch/>
        </p:blipFill>
        <p:spPr>
          <a:xfrm>
            <a:off x="-446175" y="595900"/>
            <a:ext cx="3951600" cy="3951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0" name="Google Shape;210;p6"/>
          <p:cNvSpPr txBox="1"/>
          <p:nvPr>
            <p:ph idx="1" type="subTitle"/>
          </p:nvPr>
        </p:nvSpPr>
        <p:spPr>
          <a:xfrm>
            <a:off x="5105515" y="2237538"/>
            <a:ext cx="31500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grpSp>
        <p:nvGrpSpPr>
          <p:cNvPr id="211" name="Google Shape;211;p6"/>
          <p:cNvGrpSpPr/>
          <p:nvPr/>
        </p:nvGrpSpPr>
        <p:grpSpPr>
          <a:xfrm>
            <a:off x="5208525" y="2185581"/>
            <a:ext cx="682200" cy="0"/>
            <a:chOff x="862475" y="2054275"/>
            <a:chExt cx="682200" cy="0"/>
          </a:xfrm>
        </p:grpSpPr>
        <p:cxnSp>
          <p:nvCxnSpPr>
            <p:cNvPr id="212" name="Google Shape;212;p6"/>
            <p:cNvCxnSpPr/>
            <p:nvPr/>
          </p:nvCxnSpPr>
          <p:spPr>
            <a:xfrm>
              <a:off x="862475" y="2054275"/>
              <a:ext cx="2745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6"/>
            <p:cNvCxnSpPr/>
            <p:nvPr/>
          </p:nvCxnSpPr>
          <p:spPr>
            <a:xfrm>
              <a:off x="1270175" y="2054275"/>
              <a:ext cx="2745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4" name="Google Shape;214;p6"/>
          <p:cNvSpPr txBox="1"/>
          <p:nvPr>
            <p:ph type="title"/>
          </p:nvPr>
        </p:nvSpPr>
        <p:spPr>
          <a:xfrm>
            <a:off x="5109900" y="1642952"/>
            <a:ext cx="3145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lthcare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BD5E4"/>
      </a:accent1>
      <a:accent2>
        <a:srgbClr val="7087C4"/>
      </a:accent2>
      <a:accent3>
        <a:srgbClr val="496CCC"/>
      </a:accent3>
      <a:accent4>
        <a:srgbClr val="2C3D6E"/>
      </a:accent4>
      <a:accent5>
        <a:srgbClr val="2D3859"/>
      </a:accent5>
      <a:accent6>
        <a:srgbClr val="222B38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maxxima baru</dc:creator>
</cp:coreProperties>
</file>