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6329-9A9F-4F49-8EA9-9F1BECD8256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6580-4F08-4429-9755-463CE6EB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9D2BC-F3CC-424C-A295-32F17869A53C}"/>
              </a:ext>
            </a:extLst>
          </p:cNvPr>
          <p:cNvSpPr/>
          <p:nvPr/>
        </p:nvSpPr>
        <p:spPr>
          <a:xfrm>
            <a:off x="1989292" y="3429000"/>
            <a:ext cx="549605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Mobile Charts </a:t>
            </a:r>
          </a:p>
          <a:p>
            <a:pPr algn="ctr"/>
            <a:r>
              <a:rPr lang="en-US" sz="4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Visualizations System</a:t>
            </a:r>
          </a:p>
          <a:p>
            <a:pPr algn="ctr"/>
            <a:r>
              <a:rPr lang="en-US" sz="4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(System </a:t>
            </a:r>
            <a:r>
              <a:rPr lang="en-US" sz="48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Presenci</a:t>
            </a:r>
            <a:r>
              <a:rPr lang="en-US" sz="4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48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EAB56-D3DD-44D6-B0CD-57F6315C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344"/>
            <a:ext cx="523809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97E8A5-2152-44F3-B6AD-2598866E8F22}"/>
              </a:ext>
            </a:extLst>
          </p:cNvPr>
          <p:cNvSpPr/>
          <p:nvPr/>
        </p:nvSpPr>
        <p:spPr>
          <a:xfrm>
            <a:off x="490301" y="2007021"/>
            <a:ext cx="25521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Overview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07832-4A7D-4004-AA1B-B428242195EC}"/>
              </a:ext>
            </a:extLst>
          </p:cNvPr>
          <p:cNvSpPr txBox="1"/>
          <p:nvPr/>
        </p:nvSpPr>
        <p:spPr>
          <a:xfrm>
            <a:off x="571500" y="2976351"/>
            <a:ext cx="8001000" cy="148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is used to visualize the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datamart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form of a resume of the teaching and learning process, a value resume that has been consolidated into an attractive and easy-to-digest chart display in the form of mobile / Android apps.</a:t>
            </a:r>
          </a:p>
        </p:txBody>
      </p:sp>
    </p:spTree>
    <p:extLst>
      <p:ext uri="{BB962C8B-B14F-4D97-AF65-F5344CB8AC3E}">
        <p14:creationId xmlns:p14="http://schemas.microsoft.com/office/powerpoint/2010/main" val="115359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97E8A5-2152-44F3-B6AD-2598866E8F22}"/>
              </a:ext>
            </a:extLst>
          </p:cNvPr>
          <p:cNvSpPr/>
          <p:nvPr/>
        </p:nvSpPr>
        <p:spPr>
          <a:xfrm>
            <a:off x="588101" y="1867938"/>
            <a:ext cx="52801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Features /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07832-4A7D-4004-AA1B-B428242195EC}"/>
              </a:ext>
            </a:extLst>
          </p:cNvPr>
          <p:cNvSpPr txBox="1"/>
          <p:nvPr/>
        </p:nvSpPr>
        <p:spPr>
          <a:xfrm>
            <a:off x="588101" y="3139612"/>
            <a:ext cx="7531330" cy="16042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application is a mobile-based application that has several features such as:</a:t>
            </a:r>
          </a:p>
          <a:p>
            <a:pPr marL="461963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a resume of the teaching and learning process in the form of a chart.</a:t>
            </a:r>
          </a:p>
          <a:p>
            <a:pPr marL="461963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a resume of grades.</a:t>
            </a:r>
          </a:p>
        </p:txBody>
      </p:sp>
    </p:spTree>
    <p:extLst>
      <p:ext uri="{BB962C8B-B14F-4D97-AF65-F5344CB8AC3E}">
        <p14:creationId xmlns:p14="http://schemas.microsoft.com/office/powerpoint/2010/main" val="16055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5C357A-4BAB-4B72-A477-39B993AC4E6C}"/>
              </a:ext>
            </a:extLst>
          </p:cNvPr>
          <p:cNvSpPr/>
          <p:nvPr/>
        </p:nvSpPr>
        <p:spPr>
          <a:xfrm>
            <a:off x="2571292" y="2654272"/>
            <a:ext cx="4001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52804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93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haji bodong</dc:creator>
  <cp:lastModifiedBy>3D00</cp:lastModifiedBy>
  <cp:revision>53</cp:revision>
  <dcterms:created xsi:type="dcterms:W3CDTF">2021-02-01T09:36:22Z</dcterms:created>
  <dcterms:modified xsi:type="dcterms:W3CDTF">2021-10-15T02:00:35Z</dcterms:modified>
</cp:coreProperties>
</file>